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5.xml" ContentType="application/vnd.openxmlformats-officedocument.presentationml.tags+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tags/tag6.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tags/tag7.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tags/tag8.xml" ContentType="application/vnd.openxmlformats-officedocument.presentationml.tags+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tags/tag9.xml" ContentType="application/vnd.openxmlformats-officedocument.presentationml.tags+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9.xml" ContentType="application/vnd.openxmlformats-officedocument.theme+xml"/>
  <Override PartName="/ppt/tags/tag10.xml" ContentType="application/vnd.openxmlformats-officedocument.presentationml.tags+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10.xml" ContentType="application/vnd.openxmlformats-officedocument.theme+xml"/>
  <Override PartName="/ppt/tags/tag11.xml" ContentType="application/vnd.openxmlformats-officedocument.presentationml.tags+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11.xml" ContentType="application/vnd.openxmlformats-officedocument.theme+xml"/>
  <Override PartName="/ppt/tags/tag12.xml" ContentType="application/vnd.openxmlformats-officedocument.presentationml.tags+xml"/>
  <Override PartName="/ppt/slideLayouts/slideLayout104.xml" ContentType="application/vnd.openxmlformats-officedocument.presentationml.slideLayout+xml"/>
  <Override PartName="/ppt/theme/theme12.xml" ContentType="application/vnd.openxmlformats-officedocument.theme+xml"/>
  <Override PartName="/ppt/tags/tag13.xml" ContentType="application/vnd.openxmlformats-officedocument.presentationml.tags+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3.xml" ContentType="application/vnd.openxmlformats-officedocument.theme+xml"/>
  <Override PartName="/ppt/tags/tag14.xml" ContentType="application/vnd.openxmlformats-officedocument.presentationml.tags+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4.xml" ContentType="application/vnd.openxmlformats-officedocument.theme+xml"/>
  <Override PartName="/ppt/tags/tag15.xml" ContentType="application/vnd.openxmlformats-officedocument.presentationml.tags+xml"/>
  <Override PartName="/ppt/slideLayouts/slideLayout117.xml" ContentType="application/vnd.openxmlformats-officedocument.presentationml.slideLayout+xml"/>
  <Override PartName="/ppt/theme/theme15.xml" ContentType="application/vnd.openxmlformats-officedocument.theme+xml"/>
  <Override PartName="/ppt/tags/tag16.xml" ContentType="application/vnd.openxmlformats-officedocument.presentationml.tags+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6.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7" r:id="rId4"/>
    <p:sldMasterId id="2147483877" r:id="rId5"/>
    <p:sldMasterId id="2147483729" r:id="rId6"/>
    <p:sldMasterId id="2147483776" r:id="rId7"/>
    <p:sldMasterId id="2147483784" r:id="rId8"/>
    <p:sldMasterId id="2147483790" r:id="rId9"/>
    <p:sldMasterId id="2147483824" r:id="rId10"/>
    <p:sldMasterId id="2147483827" r:id="rId11"/>
    <p:sldMasterId id="2147483830" r:id="rId12"/>
    <p:sldMasterId id="2147483833" r:id="rId13"/>
    <p:sldMasterId id="2147483837" r:id="rId14"/>
    <p:sldMasterId id="2147483839" r:id="rId15"/>
    <p:sldMasterId id="2147483854" r:id="rId16"/>
    <p:sldMasterId id="2147483864" r:id="rId17"/>
    <p:sldMasterId id="2147483862" r:id="rId18"/>
    <p:sldMasterId id="2147483704" r:id="rId19"/>
    <p:sldMasterId id="2147483648" r:id="rId20"/>
  </p:sldMasterIdLst>
  <p:notesMasterIdLst>
    <p:notesMasterId r:id="rId66"/>
  </p:notesMasterIdLst>
  <p:handoutMasterIdLst>
    <p:handoutMasterId r:id="rId67"/>
  </p:handoutMasterIdLst>
  <p:sldIdLst>
    <p:sldId id="877" r:id="rId21"/>
    <p:sldId id="859" r:id="rId22"/>
    <p:sldId id="15652" r:id="rId23"/>
    <p:sldId id="15623" r:id="rId24"/>
    <p:sldId id="15625" r:id="rId25"/>
    <p:sldId id="15655" r:id="rId26"/>
    <p:sldId id="15653" r:id="rId27"/>
    <p:sldId id="850" r:id="rId28"/>
    <p:sldId id="15629" r:id="rId29"/>
    <p:sldId id="15535" r:id="rId30"/>
    <p:sldId id="15663" r:id="rId31"/>
    <p:sldId id="15627" r:id="rId32"/>
    <p:sldId id="15613" r:id="rId33"/>
    <p:sldId id="15654" r:id="rId34"/>
    <p:sldId id="15584" r:id="rId35"/>
    <p:sldId id="820" r:id="rId36"/>
    <p:sldId id="849" r:id="rId37"/>
    <p:sldId id="15656" r:id="rId38"/>
    <p:sldId id="15657" r:id="rId39"/>
    <p:sldId id="15658" r:id="rId40"/>
    <p:sldId id="15662" r:id="rId41"/>
    <p:sldId id="15659" r:id="rId42"/>
    <p:sldId id="15664" r:id="rId43"/>
    <p:sldId id="15651" r:id="rId44"/>
    <p:sldId id="15635" r:id="rId45"/>
    <p:sldId id="15540" r:id="rId46"/>
    <p:sldId id="15541" r:id="rId47"/>
    <p:sldId id="15642" r:id="rId48"/>
    <p:sldId id="15633" r:id="rId49"/>
    <p:sldId id="868" r:id="rId50"/>
    <p:sldId id="15643" r:id="rId51"/>
    <p:sldId id="15546" r:id="rId52"/>
    <p:sldId id="15632" r:id="rId53"/>
    <p:sldId id="15492" r:id="rId54"/>
    <p:sldId id="15504" r:id="rId55"/>
    <p:sldId id="15636" r:id="rId56"/>
    <p:sldId id="258" r:id="rId57"/>
    <p:sldId id="259" r:id="rId58"/>
    <p:sldId id="15634" r:id="rId59"/>
    <p:sldId id="15583" r:id="rId60"/>
    <p:sldId id="15638" r:id="rId61"/>
    <p:sldId id="15637" r:id="rId62"/>
    <p:sldId id="15641" r:id="rId63"/>
    <p:sldId id="15648" r:id="rId64"/>
    <p:sldId id="15644" r:id="rId65"/>
  </p:sldIdLst>
  <p:sldSz cx="12192000" cy="6858000"/>
  <p:notesSz cx="6858000" cy="9144000"/>
  <p:custDataLst>
    <p:tags r:id="rId6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3B43B924-28F2-4861-A9E5-734087A659C3}">
          <p14:sldIdLst>
            <p14:sldId id="877"/>
          </p14:sldIdLst>
        </p14:section>
        <p14:section name="Introduction" id="{BA6AB700-097B-4EAA-8EC6-A71E896B1A7D}">
          <p14:sldIdLst>
            <p14:sldId id="859"/>
            <p14:sldId id="15652"/>
            <p14:sldId id="15623"/>
            <p14:sldId id="15625"/>
            <p14:sldId id="15655"/>
            <p14:sldId id="15653"/>
          </p14:sldIdLst>
        </p14:section>
        <p14:section name="Hydrogen Modelling" id="{27157568-C546-444E-A0E1-0D37DDC1191F}">
          <p14:sldIdLst>
            <p14:sldId id="850"/>
            <p14:sldId id="15629"/>
            <p14:sldId id="15535"/>
            <p14:sldId id="15663"/>
            <p14:sldId id="15627"/>
            <p14:sldId id="15613"/>
            <p14:sldId id="15654"/>
            <p14:sldId id="15584"/>
            <p14:sldId id="820"/>
          </p14:sldIdLst>
        </p14:section>
        <p14:section name="EV Modelling" id="{831D144C-B11F-449A-8E1B-2A260A394C08}">
          <p14:sldIdLst>
            <p14:sldId id="849"/>
            <p14:sldId id="15656"/>
            <p14:sldId id="15657"/>
            <p14:sldId id="15658"/>
            <p14:sldId id="15662"/>
            <p14:sldId id="15659"/>
            <p14:sldId id="15664"/>
          </p14:sldIdLst>
        </p14:section>
        <p14:section name="Offshore" id="{2409A435-E1BE-40D4-BCD7-3442CEAA18B9}">
          <p14:sldIdLst>
            <p14:sldId id="15651"/>
            <p14:sldId id="15635"/>
            <p14:sldId id="15540"/>
            <p14:sldId id="15541"/>
            <p14:sldId id="15642"/>
            <p14:sldId id="15633"/>
            <p14:sldId id="868"/>
            <p14:sldId id="15643"/>
            <p14:sldId id="15546"/>
            <p14:sldId id="15632"/>
          </p14:sldIdLst>
        </p14:section>
        <p14:section name="Heat Modelling" id="{00886A1E-FD5F-4B1E-A393-3FF1CC82419E}">
          <p14:sldIdLst>
            <p14:sldId id="15492"/>
            <p14:sldId id="15504"/>
            <p14:sldId id="15636"/>
            <p14:sldId id="258"/>
            <p14:sldId id="259"/>
            <p14:sldId id="15634"/>
            <p14:sldId id="15583"/>
          </p14:sldIdLst>
        </p14:section>
        <p14:section name="Expansion Modelling" id="{D9551459-F2BD-478F-9143-C2F20BAA4BA9}">
          <p14:sldIdLst>
            <p14:sldId id="15638"/>
            <p14:sldId id="15637"/>
            <p14:sldId id="15641"/>
            <p14:sldId id="15648"/>
            <p14:sldId id="15644"/>
          </p14:sldIdLst>
        </p14:section>
        <p14:section name="Next Steps" id="{9DD3478B-75CF-43AB-BF22-3C704A1396CC}">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FE4745-9B57-AD0D-5EFD-1FF4AEB4E67E}" name="Ingenhorst, Lukas" initials="IL" userId="S::lukas.ingenhorst_amprion.net#ext#@entsogeu.onmicrosoft.com::1eda927e-2f38-47a7-8b16-3aa0a0c6ffc8" providerId="AD"/>
  <p188:author id="{A3D5F371-A449-8921-006E-ECED53811E84}" name="Boersma P.J. (Pieter)" initials="B(" userId="S::p.j.boersma_gasunie.nl#ext#@entsogeu.onmicrosoft.com::f67e7d3b-5390-4185-ae83-0cf56622da9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mel Carey" initials="CC" lastIdx="28" clrIdx="0">
    <p:extLst>
      <p:ext uri="{19B8F6BF-5375-455C-9EA6-DF929625EA0E}">
        <p15:presenceInfo xmlns:p15="http://schemas.microsoft.com/office/powerpoint/2012/main" userId="S-1-5-21-950918155-2291974674-450208618-2842" providerId="AD"/>
      </p:ext>
    </p:extLst>
  </p:cmAuthor>
  <p:cmAuthor id="2" name="Patricia Orglerova" initials="PO" lastIdx="6" clrIdx="1">
    <p:extLst>
      <p:ext uri="{19B8F6BF-5375-455C-9EA6-DF929625EA0E}">
        <p15:presenceInfo xmlns:p15="http://schemas.microsoft.com/office/powerpoint/2012/main" userId="S-1-5-21-950918155-2291974674-450208618-2924" providerId="AD"/>
      </p:ext>
    </p:extLst>
  </p:cmAuthor>
  <p:cmAuthor id="3" name="Totterdell, Cillian" initials="TC" lastIdx="18" clrIdx="2">
    <p:extLst>
      <p:ext uri="{19B8F6BF-5375-455C-9EA6-DF929625EA0E}">
        <p15:presenceInfo xmlns:p15="http://schemas.microsoft.com/office/powerpoint/2012/main" userId="S-1-5-21-2000478354-261903793-682003330-475006" providerId="AD"/>
      </p:ext>
    </p:extLst>
  </p:cmAuthor>
  <p:cmAuthor id="4" name="Rzepczyk, Thomas" initials="RT" lastIdx="4" clrIdx="3">
    <p:extLst>
      <p:ext uri="{19B8F6BF-5375-455C-9EA6-DF929625EA0E}">
        <p15:presenceInfo xmlns:p15="http://schemas.microsoft.com/office/powerpoint/2012/main" userId="S-1-5-21-2885048325-740612993-2269387334-14404" providerId="AD"/>
      </p:ext>
    </p:extLst>
  </p:cmAuthor>
  <p:cmAuthor id="5" name="Dante Powell" initials="DP" lastIdx="3" clrIdx="4">
    <p:extLst>
      <p:ext uri="{19B8F6BF-5375-455C-9EA6-DF929625EA0E}">
        <p15:presenceInfo xmlns:p15="http://schemas.microsoft.com/office/powerpoint/2012/main" userId="S::Dante.Powell@entsog.eu::06334bd2-b545-4900-824d-ee82d4bb1e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D01"/>
    <a:srgbClr val="060C28"/>
    <a:srgbClr val="996633"/>
    <a:srgbClr val="C4C4C4"/>
    <a:srgbClr val="BC8F00"/>
    <a:srgbClr val="92D050"/>
    <a:srgbClr val="EEFFDA"/>
    <a:srgbClr val="0D92FF"/>
    <a:srgbClr val="CCCFDB"/>
    <a:srgbClr val="E7E9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3F7ADC-FC47-1060-1E41-0187D17EB724}" v="5" dt="2024-01-17T18:55:39.7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552" y="10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6.xml"/><Relationship Id="rId21" Type="http://schemas.openxmlformats.org/officeDocument/2006/relationships/slide" Target="slides/slide1.xml"/><Relationship Id="rId42" Type="http://schemas.openxmlformats.org/officeDocument/2006/relationships/slide" Target="slides/slide22.xml"/><Relationship Id="rId47" Type="http://schemas.openxmlformats.org/officeDocument/2006/relationships/slide" Target="slides/slide27.xml"/><Relationship Id="rId63" Type="http://schemas.openxmlformats.org/officeDocument/2006/relationships/slide" Target="slides/slide43.xml"/><Relationship Id="rId6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9.xml"/><Relationship Id="rId11" Type="http://schemas.openxmlformats.org/officeDocument/2006/relationships/slideMaster" Target="slideMasters/slideMaster8.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slide" Target="slides/slide33.xml"/><Relationship Id="rId58" Type="http://schemas.openxmlformats.org/officeDocument/2006/relationships/slide" Target="slides/slide38.xml"/><Relationship Id="rId66" Type="http://schemas.openxmlformats.org/officeDocument/2006/relationships/notesMaster" Target="notesMasters/notesMaster1.xml"/><Relationship Id="rId74"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41.xml"/><Relationship Id="rId19" Type="http://schemas.openxmlformats.org/officeDocument/2006/relationships/slideMaster" Target="slideMasters/slideMaster16.xml"/><Relationship Id="rId14" Type="http://schemas.openxmlformats.org/officeDocument/2006/relationships/slideMaster" Target="slideMasters/slideMaster11.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slide" Target="slides/slide36.xml"/><Relationship Id="rId64" Type="http://schemas.openxmlformats.org/officeDocument/2006/relationships/slide" Target="slides/slide44.xml"/><Relationship Id="rId69"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31.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slide" Target="slides/slide39.xml"/><Relationship Id="rId67" Type="http://schemas.openxmlformats.org/officeDocument/2006/relationships/handoutMaster" Target="handoutMasters/handoutMaster1.xml"/><Relationship Id="rId20" Type="http://schemas.openxmlformats.org/officeDocument/2006/relationships/slideMaster" Target="slideMasters/slideMaster17.xml"/><Relationship Id="rId41" Type="http://schemas.openxmlformats.org/officeDocument/2006/relationships/slide" Target="slides/slide21.xml"/><Relationship Id="rId54" Type="http://schemas.openxmlformats.org/officeDocument/2006/relationships/slide" Target="slides/slide34.xml"/><Relationship Id="rId62" Type="http://schemas.openxmlformats.org/officeDocument/2006/relationships/slide" Target="slides/slide42.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 Type="http://schemas.openxmlformats.org/officeDocument/2006/relationships/slideMaster" Target="slideMasters/slideMaster7.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slide" Target="slides/slide45.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9.xml"/><Relationship Id="rId34" Type="http://schemas.openxmlformats.org/officeDocument/2006/relationships/slide" Target="slides/slide14.xml"/><Relationship Id="rId50" Type="http://schemas.openxmlformats.org/officeDocument/2006/relationships/slide" Target="slides/slide30.xml"/><Relationship Id="rId55" Type="http://schemas.openxmlformats.org/officeDocument/2006/relationships/slide" Target="slides/slide35.xml"/><Relationship Id="rId76" Type="http://schemas.microsoft.com/office/2018/10/relationships/authors" Target="authors.xml"/><Relationship Id="rId7" Type="http://schemas.openxmlformats.org/officeDocument/2006/relationships/slideMaster" Target="slideMasters/slideMaster4.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Lopez" userId="f0971fae-9764-43a0-ba24-38306bde3e3d" providerId="ADAL" clId="{34970CE7-BFCF-4838-98ED-995746B7EEE1}"/>
    <pc:docChg chg="modSld">
      <pc:chgData name="Laura Lopez" userId="f0971fae-9764-43a0-ba24-38306bde3e3d" providerId="ADAL" clId="{34970CE7-BFCF-4838-98ED-995746B7EEE1}" dt="2024-01-17T18:57:59.009" v="2" actId="20577"/>
      <pc:docMkLst>
        <pc:docMk/>
      </pc:docMkLst>
      <pc:sldChg chg="modSp mod">
        <pc:chgData name="Laura Lopez" userId="f0971fae-9764-43a0-ba24-38306bde3e3d" providerId="ADAL" clId="{34970CE7-BFCF-4838-98ED-995746B7EEE1}" dt="2024-01-17T18:57:59.009" v="2" actId="20577"/>
        <pc:sldMkLst>
          <pc:docMk/>
          <pc:sldMk cId="891310718" sldId="15648"/>
        </pc:sldMkLst>
        <pc:spChg chg="mod">
          <ac:chgData name="Laura Lopez" userId="f0971fae-9764-43a0-ba24-38306bde3e3d" providerId="ADAL" clId="{34970CE7-BFCF-4838-98ED-995746B7EEE1}" dt="2024-01-17T18:57:59.009" v="2" actId="20577"/>
          <ac:spMkLst>
            <pc:docMk/>
            <pc:sldMk cId="891310718" sldId="15648"/>
            <ac:spMk id="3" creationId="{A7C04F0A-B438-C057-2C24-5B98A8BC075D}"/>
          </ac:spMkLst>
        </pc:spChg>
      </pc:sldChg>
    </pc:docChg>
  </pc:docChgLst>
  <pc:docChgLst>
    <pc:chgData name="Laura Lopez" userId="f0971fae-9764-43a0-ba24-38306bde3e3d" providerId="ADAL" clId="{C3B5FF2E-4A9C-43FB-800D-59CC202D7B30}"/>
    <pc:docChg chg="undo redo custSel delSld modSld modMainMaster modSection">
      <pc:chgData name="Laura Lopez" userId="f0971fae-9764-43a0-ba24-38306bde3e3d" providerId="ADAL" clId="{C3B5FF2E-4A9C-43FB-800D-59CC202D7B30}" dt="2023-11-02T09:19:05.408" v="628" actId="27636"/>
      <pc:docMkLst>
        <pc:docMk/>
      </pc:docMkLst>
      <pc:sldChg chg="modSp mod">
        <pc:chgData name="Laura Lopez" userId="f0971fae-9764-43a0-ba24-38306bde3e3d" providerId="ADAL" clId="{C3B5FF2E-4A9C-43FB-800D-59CC202D7B30}" dt="2023-10-31T07:13:05.968" v="598" actId="20577"/>
        <pc:sldMkLst>
          <pc:docMk/>
          <pc:sldMk cId="2542535177" sldId="820"/>
        </pc:sldMkLst>
        <pc:spChg chg="mod">
          <ac:chgData name="Laura Lopez" userId="f0971fae-9764-43a0-ba24-38306bde3e3d" providerId="ADAL" clId="{C3B5FF2E-4A9C-43FB-800D-59CC202D7B30}" dt="2023-10-31T07:13:05.968" v="598" actId="20577"/>
          <ac:spMkLst>
            <pc:docMk/>
            <pc:sldMk cId="2542535177" sldId="820"/>
            <ac:spMk id="13" creationId="{741A925E-B7A3-0BB1-AF04-2C95EF3278A8}"/>
          </ac:spMkLst>
        </pc:spChg>
      </pc:sldChg>
      <pc:sldChg chg="del">
        <pc:chgData name="Laura Lopez" userId="f0971fae-9764-43a0-ba24-38306bde3e3d" providerId="ADAL" clId="{C3B5FF2E-4A9C-43FB-800D-59CC202D7B30}" dt="2023-10-31T09:14:33.172" v="627" actId="47"/>
        <pc:sldMkLst>
          <pc:docMk/>
          <pc:sldMk cId="3943793169" sldId="872"/>
        </pc:sldMkLst>
      </pc:sldChg>
      <pc:sldChg chg="del">
        <pc:chgData name="Laura Lopez" userId="f0971fae-9764-43a0-ba24-38306bde3e3d" providerId="ADAL" clId="{C3B5FF2E-4A9C-43FB-800D-59CC202D7B30}" dt="2023-10-31T09:14:33.172" v="627" actId="47"/>
        <pc:sldMkLst>
          <pc:docMk/>
          <pc:sldMk cId="3706959439" sldId="875"/>
        </pc:sldMkLst>
      </pc:sldChg>
      <pc:sldChg chg="del">
        <pc:chgData name="Laura Lopez" userId="f0971fae-9764-43a0-ba24-38306bde3e3d" providerId="ADAL" clId="{C3B5FF2E-4A9C-43FB-800D-59CC202D7B30}" dt="2023-10-31T09:14:33.172" v="627" actId="47"/>
        <pc:sldMkLst>
          <pc:docMk/>
          <pc:sldMk cId="1339094744" sldId="15650"/>
        </pc:sldMkLst>
      </pc:sldChg>
      <pc:sldChg chg="modSp mod">
        <pc:chgData name="Laura Lopez" userId="f0971fae-9764-43a0-ba24-38306bde3e3d" providerId="ADAL" clId="{C3B5FF2E-4A9C-43FB-800D-59CC202D7B30}" dt="2023-10-31T07:12:37.477" v="591" actId="20577"/>
        <pc:sldMkLst>
          <pc:docMk/>
          <pc:sldMk cId="4221176759" sldId="15655"/>
        </pc:sldMkLst>
        <pc:spChg chg="mod">
          <ac:chgData name="Laura Lopez" userId="f0971fae-9764-43a0-ba24-38306bde3e3d" providerId="ADAL" clId="{C3B5FF2E-4A9C-43FB-800D-59CC202D7B30}" dt="2023-10-31T07:12:37.477" v="591" actId="20577"/>
          <ac:spMkLst>
            <pc:docMk/>
            <pc:sldMk cId="4221176759" sldId="15655"/>
            <ac:spMk id="26" creationId="{8B5DFB11-FCCE-2382-E17C-5DFDD0AF8F4B}"/>
          </ac:spMkLst>
        </pc:spChg>
      </pc:sldChg>
      <pc:sldChg chg="modSp mod">
        <pc:chgData name="Laura Lopez" userId="f0971fae-9764-43a0-ba24-38306bde3e3d" providerId="ADAL" clId="{C3B5FF2E-4A9C-43FB-800D-59CC202D7B30}" dt="2023-10-31T07:39:59.650" v="626" actId="20577"/>
        <pc:sldMkLst>
          <pc:docMk/>
          <pc:sldMk cId="1217469633" sldId="15656"/>
        </pc:sldMkLst>
        <pc:spChg chg="mod">
          <ac:chgData name="Laura Lopez" userId="f0971fae-9764-43a0-ba24-38306bde3e3d" providerId="ADAL" clId="{C3B5FF2E-4A9C-43FB-800D-59CC202D7B30}" dt="2023-10-31T07:39:59.650" v="626" actId="20577"/>
          <ac:spMkLst>
            <pc:docMk/>
            <pc:sldMk cId="1217469633" sldId="15656"/>
            <ac:spMk id="7" creationId="{D6120015-83DE-FB4E-62DE-20A927D9192E}"/>
          </ac:spMkLst>
        </pc:spChg>
      </pc:sldChg>
      <pc:sldChg chg="addSp delSp modSp mod">
        <pc:chgData name="Laura Lopez" userId="f0971fae-9764-43a0-ba24-38306bde3e3d" providerId="ADAL" clId="{C3B5FF2E-4A9C-43FB-800D-59CC202D7B30}" dt="2023-10-31T07:27:42.907" v="625" actId="20577"/>
        <pc:sldMkLst>
          <pc:docMk/>
          <pc:sldMk cId="3748575829" sldId="15657"/>
        </pc:sldMkLst>
        <pc:spChg chg="add del mod">
          <ac:chgData name="Laura Lopez" userId="f0971fae-9764-43a0-ba24-38306bde3e3d" providerId="ADAL" clId="{C3B5FF2E-4A9C-43FB-800D-59CC202D7B30}" dt="2023-10-31T07:08:15.571" v="543" actId="1037"/>
          <ac:spMkLst>
            <pc:docMk/>
            <pc:sldMk cId="3748575829" sldId="15657"/>
            <ac:spMk id="4" creationId="{5ED6321C-F7A9-70DC-B3C5-D7C2289C2A94}"/>
          </ac:spMkLst>
        </pc:spChg>
        <pc:spChg chg="add del mod">
          <ac:chgData name="Laura Lopez" userId="f0971fae-9764-43a0-ba24-38306bde3e3d" providerId="ADAL" clId="{C3B5FF2E-4A9C-43FB-800D-59CC202D7B30}" dt="2023-10-31T07:27:42.907" v="625" actId="20577"/>
          <ac:spMkLst>
            <pc:docMk/>
            <pc:sldMk cId="3748575829" sldId="15657"/>
            <ac:spMk id="6" creationId="{67531E72-80F7-4A62-F957-3A2880CA224C}"/>
          </ac:spMkLst>
        </pc:spChg>
        <pc:spChg chg="mod">
          <ac:chgData name="Laura Lopez" userId="f0971fae-9764-43a0-ba24-38306bde3e3d" providerId="ADAL" clId="{C3B5FF2E-4A9C-43FB-800D-59CC202D7B30}" dt="2023-10-31T07:08:15.571" v="543" actId="1037"/>
          <ac:spMkLst>
            <pc:docMk/>
            <pc:sldMk cId="3748575829" sldId="15657"/>
            <ac:spMk id="7" creationId="{77ED54F1-3E70-D215-CECD-58D1FB3E8F12}"/>
          </ac:spMkLst>
        </pc:spChg>
        <pc:spChg chg="add del mod">
          <ac:chgData name="Laura Lopez" userId="f0971fae-9764-43a0-ba24-38306bde3e3d" providerId="ADAL" clId="{C3B5FF2E-4A9C-43FB-800D-59CC202D7B30}" dt="2023-10-31T07:27:36.157" v="614" actId="478"/>
          <ac:spMkLst>
            <pc:docMk/>
            <pc:sldMk cId="3748575829" sldId="15657"/>
            <ac:spMk id="8" creationId="{4E6CCACE-B9C9-3881-A9FA-7AEED568B2A6}"/>
          </ac:spMkLst>
        </pc:spChg>
        <pc:spChg chg="mod">
          <ac:chgData name="Laura Lopez" userId="f0971fae-9764-43a0-ba24-38306bde3e3d" providerId="ADAL" clId="{C3B5FF2E-4A9C-43FB-800D-59CC202D7B30}" dt="2023-10-31T07:08:15.571" v="543" actId="1037"/>
          <ac:spMkLst>
            <pc:docMk/>
            <pc:sldMk cId="3748575829" sldId="15657"/>
            <ac:spMk id="16" creationId="{FC1DB027-82FD-DBD2-3250-CF9E0C8F32D5}"/>
          </ac:spMkLst>
        </pc:spChg>
        <pc:spChg chg="add del mod">
          <ac:chgData name="Laura Lopez" userId="f0971fae-9764-43a0-ba24-38306bde3e3d" providerId="ADAL" clId="{C3B5FF2E-4A9C-43FB-800D-59CC202D7B30}" dt="2023-10-31T07:08:15.571" v="543" actId="1037"/>
          <ac:spMkLst>
            <pc:docMk/>
            <pc:sldMk cId="3748575829" sldId="15657"/>
            <ac:spMk id="19" creationId="{23985B45-F632-7FE8-20FD-F92A68D135A9}"/>
          </ac:spMkLst>
        </pc:spChg>
        <pc:spChg chg="add del mod ord">
          <ac:chgData name="Laura Lopez" userId="f0971fae-9764-43a0-ba24-38306bde3e3d" providerId="ADAL" clId="{C3B5FF2E-4A9C-43FB-800D-59CC202D7B30}" dt="2023-10-31T07:08:15.571" v="543" actId="1037"/>
          <ac:spMkLst>
            <pc:docMk/>
            <pc:sldMk cId="3748575829" sldId="15657"/>
            <ac:spMk id="24" creationId="{66CCD7AC-5840-495B-C6DF-86D311C3BCD7}"/>
          </ac:spMkLst>
        </pc:spChg>
        <pc:spChg chg="add del mod">
          <ac:chgData name="Laura Lopez" userId="f0971fae-9764-43a0-ba24-38306bde3e3d" providerId="ADAL" clId="{C3B5FF2E-4A9C-43FB-800D-59CC202D7B30}" dt="2023-10-31T07:08:15.571" v="543" actId="1037"/>
          <ac:spMkLst>
            <pc:docMk/>
            <pc:sldMk cId="3748575829" sldId="15657"/>
            <ac:spMk id="26" creationId="{CB6DE98C-1EEC-6080-C5B2-55410BA862F9}"/>
          </ac:spMkLst>
        </pc:spChg>
        <pc:spChg chg="add del mod">
          <ac:chgData name="Laura Lopez" userId="f0971fae-9764-43a0-ba24-38306bde3e3d" providerId="ADAL" clId="{C3B5FF2E-4A9C-43FB-800D-59CC202D7B30}" dt="2023-10-31T07:08:15.571" v="543" actId="1037"/>
          <ac:spMkLst>
            <pc:docMk/>
            <pc:sldMk cId="3748575829" sldId="15657"/>
            <ac:spMk id="27" creationId="{1E6A143B-ED65-8C3A-6DD3-9B9DC0FFFA01}"/>
          </ac:spMkLst>
        </pc:spChg>
        <pc:spChg chg="add del mod">
          <ac:chgData name="Laura Lopez" userId="f0971fae-9764-43a0-ba24-38306bde3e3d" providerId="ADAL" clId="{C3B5FF2E-4A9C-43FB-800D-59CC202D7B30}" dt="2023-10-31T07:08:15.571" v="543" actId="1037"/>
          <ac:spMkLst>
            <pc:docMk/>
            <pc:sldMk cId="3748575829" sldId="15657"/>
            <ac:spMk id="28" creationId="{9CDDFF0F-BC63-96E8-7363-D10276778303}"/>
          </ac:spMkLst>
        </pc:spChg>
        <pc:spChg chg="add del mod">
          <ac:chgData name="Laura Lopez" userId="f0971fae-9764-43a0-ba24-38306bde3e3d" providerId="ADAL" clId="{C3B5FF2E-4A9C-43FB-800D-59CC202D7B30}" dt="2023-10-31T07:27:31.985" v="613" actId="20577"/>
          <ac:spMkLst>
            <pc:docMk/>
            <pc:sldMk cId="3748575829" sldId="15657"/>
            <ac:spMk id="30" creationId="{C7322CC4-A0EA-2215-F296-1D517E5DAE26}"/>
          </ac:spMkLst>
        </pc:spChg>
        <pc:spChg chg="add del mod">
          <ac:chgData name="Laura Lopez" userId="f0971fae-9764-43a0-ba24-38306bde3e3d" providerId="ADAL" clId="{C3B5FF2E-4A9C-43FB-800D-59CC202D7B30}" dt="2023-10-31T07:05:49.499" v="360" actId="478"/>
          <ac:spMkLst>
            <pc:docMk/>
            <pc:sldMk cId="3748575829" sldId="15657"/>
            <ac:spMk id="31" creationId="{050B670A-BAE2-88CD-71C7-3F8B83436FEA}"/>
          </ac:spMkLst>
        </pc:spChg>
        <pc:spChg chg="add del mod">
          <ac:chgData name="Laura Lopez" userId="f0971fae-9764-43a0-ba24-38306bde3e3d" providerId="ADAL" clId="{C3B5FF2E-4A9C-43FB-800D-59CC202D7B30}" dt="2023-10-31T07:05:49.499" v="360" actId="478"/>
          <ac:spMkLst>
            <pc:docMk/>
            <pc:sldMk cId="3748575829" sldId="15657"/>
            <ac:spMk id="32" creationId="{5AD74842-789D-CC62-3FF2-DD7475129411}"/>
          </ac:spMkLst>
        </pc:spChg>
        <pc:spChg chg="add del mod">
          <ac:chgData name="Laura Lopez" userId="f0971fae-9764-43a0-ba24-38306bde3e3d" providerId="ADAL" clId="{C3B5FF2E-4A9C-43FB-800D-59CC202D7B30}" dt="2023-10-31T07:05:49.499" v="360" actId="478"/>
          <ac:spMkLst>
            <pc:docMk/>
            <pc:sldMk cId="3748575829" sldId="15657"/>
            <ac:spMk id="33" creationId="{64A015FB-3025-A5D6-87B5-8FA5BA92E3DF}"/>
          </ac:spMkLst>
        </pc:spChg>
        <pc:spChg chg="add del mod">
          <ac:chgData name="Laura Lopez" userId="f0971fae-9764-43a0-ba24-38306bde3e3d" providerId="ADAL" clId="{C3B5FF2E-4A9C-43FB-800D-59CC202D7B30}" dt="2023-10-31T07:05:49.499" v="360" actId="478"/>
          <ac:spMkLst>
            <pc:docMk/>
            <pc:sldMk cId="3748575829" sldId="15657"/>
            <ac:spMk id="34" creationId="{EFAEC2BF-6D58-74B9-C20D-74B360E46A36}"/>
          </ac:spMkLst>
        </pc:spChg>
        <pc:spChg chg="add del mod">
          <ac:chgData name="Laura Lopez" userId="f0971fae-9764-43a0-ba24-38306bde3e3d" providerId="ADAL" clId="{C3B5FF2E-4A9C-43FB-800D-59CC202D7B30}" dt="2023-10-31T07:27:14.917" v="599" actId="20577"/>
          <ac:spMkLst>
            <pc:docMk/>
            <pc:sldMk cId="3748575829" sldId="15657"/>
            <ac:spMk id="35" creationId="{0A644953-5AB8-3AE0-D3C5-7BD88C453DED}"/>
          </ac:spMkLst>
        </pc:spChg>
        <pc:spChg chg="add del mod">
          <ac:chgData name="Laura Lopez" userId="f0971fae-9764-43a0-ba24-38306bde3e3d" providerId="ADAL" clId="{C3B5FF2E-4A9C-43FB-800D-59CC202D7B30}" dt="2023-10-31T07:08:15.571" v="543" actId="1037"/>
          <ac:spMkLst>
            <pc:docMk/>
            <pc:sldMk cId="3748575829" sldId="15657"/>
            <ac:spMk id="42" creationId="{57DBF4EA-B0DD-60C0-0543-46866256FE42}"/>
          </ac:spMkLst>
        </pc:spChg>
        <pc:spChg chg="add del mod">
          <ac:chgData name="Laura Lopez" userId="f0971fae-9764-43a0-ba24-38306bde3e3d" providerId="ADAL" clId="{C3B5FF2E-4A9C-43FB-800D-59CC202D7B30}" dt="2023-10-31T07:05:49.499" v="360" actId="478"/>
          <ac:spMkLst>
            <pc:docMk/>
            <pc:sldMk cId="3748575829" sldId="15657"/>
            <ac:spMk id="43" creationId="{CCA1934B-57D7-9893-19ED-C6304B29D3F8}"/>
          </ac:spMkLst>
        </pc:spChg>
        <pc:spChg chg="add del mod">
          <ac:chgData name="Laura Lopez" userId="f0971fae-9764-43a0-ba24-38306bde3e3d" providerId="ADAL" clId="{C3B5FF2E-4A9C-43FB-800D-59CC202D7B30}" dt="2023-10-31T07:05:49.499" v="360" actId="478"/>
          <ac:spMkLst>
            <pc:docMk/>
            <pc:sldMk cId="3748575829" sldId="15657"/>
            <ac:spMk id="45" creationId="{9F318773-2230-7920-A40A-61D2D7E571CF}"/>
          </ac:spMkLst>
        </pc:spChg>
        <pc:spChg chg="add del mod">
          <ac:chgData name="Laura Lopez" userId="f0971fae-9764-43a0-ba24-38306bde3e3d" providerId="ADAL" clId="{C3B5FF2E-4A9C-43FB-800D-59CC202D7B30}" dt="2023-10-31T07:27:21.107" v="602" actId="20577"/>
          <ac:spMkLst>
            <pc:docMk/>
            <pc:sldMk cId="3748575829" sldId="15657"/>
            <ac:spMk id="46" creationId="{FEA32FA6-3915-D9C7-D098-993611A59AE6}"/>
          </ac:spMkLst>
        </pc:spChg>
        <pc:spChg chg="add del mod">
          <ac:chgData name="Laura Lopez" userId="f0971fae-9764-43a0-ba24-38306bde3e3d" providerId="ADAL" clId="{C3B5FF2E-4A9C-43FB-800D-59CC202D7B30}" dt="2023-10-31T07:08:15.571" v="543" actId="1037"/>
          <ac:spMkLst>
            <pc:docMk/>
            <pc:sldMk cId="3748575829" sldId="15657"/>
            <ac:spMk id="47" creationId="{F60D6229-0946-E632-3959-2985ED816415}"/>
          </ac:spMkLst>
        </pc:spChg>
        <pc:spChg chg="add del mod">
          <ac:chgData name="Laura Lopez" userId="f0971fae-9764-43a0-ba24-38306bde3e3d" providerId="ADAL" clId="{C3B5FF2E-4A9C-43FB-800D-59CC202D7B30}" dt="2023-10-31T07:08:15.571" v="543" actId="1037"/>
          <ac:spMkLst>
            <pc:docMk/>
            <pc:sldMk cId="3748575829" sldId="15657"/>
            <ac:spMk id="50" creationId="{035C40AC-9052-453F-4A9D-F05E690C7DAD}"/>
          </ac:spMkLst>
        </pc:spChg>
        <pc:spChg chg="add del mod">
          <ac:chgData name="Laura Lopez" userId="f0971fae-9764-43a0-ba24-38306bde3e3d" providerId="ADAL" clId="{C3B5FF2E-4A9C-43FB-800D-59CC202D7B30}" dt="2023-10-31T07:08:15.571" v="543" actId="1037"/>
          <ac:spMkLst>
            <pc:docMk/>
            <pc:sldMk cId="3748575829" sldId="15657"/>
            <ac:spMk id="51" creationId="{8AE46655-A3ED-674B-8DE5-D37EAE80CD1C}"/>
          </ac:spMkLst>
        </pc:spChg>
        <pc:spChg chg="add del mod">
          <ac:chgData name="Laura Lopez" userId="f0971fae-9764-43a0-ba24-38306bde3e3d" providerId="ADAL" clId="{C3B5FF2E-4A9C-43FB-800D-59CC202D7B30}" dt="2023-10-31T07:12:13.596" v="589" actId="1036"/>
          <ac:spMkLst>
            <pc:docMk/>
            <pc:sldMk cId="3748575829" sldId="15657"/>
            <ac:spMk id="96" creationId="{68DE113E-2F37-2CC8-2997-DFCD817C3DE0}"/>
          </ac:spMkLst>
        </pc:spChg>
        <pc:spChg chg="del mod">
          <ac:chgData name="Laura Lopez" userId="f0971fae-9764-43a0-ba24-38306bde3e3d" providerId="ADAL" clId="{C3B5FF2E-4A9C-43FB-800D-59CC202D7B30}" dt="2023-10-31T06:59:40.915" v="160" actId="478"/>
          <ac:spMkLst>
            <pc:docMk/>
            <pc:sldMk cId="3748575829" sldId="15657"/>
            <ac:spMk id="100" creationId="{79DC12B9-C669-FA2D-EDC0-B681BE2801FA}"/>
          </ac:spMkLst>
        </pc:spChg>
        <pc:spChg chg="add del mod">
          <ac:chgData name="Laura Lopez" userId="f0971fae-9764-43a0-ba24-38306bde3e3d" providerId="ADAL" clId="{C3B5FF2E-4A9C-43FB-800D-59CC202D7B30}" dt="2023-10-31T07:27:36.157" v="614" actId="478"/>
          <ac:spMkLst>
            <pc:docMk/>
            <pc:sldMk cId="3748575829" sldId="15657"/>
            <ac:spMk id="101" creationId="{395A2434-3C50-47C7-09E7-E730A5F05EB2}"/>
          </ac:spMkLst>
        </pc:spChg>
        <pc:spChg chg="del">
          <ac:chgData name="Laura Lopez" userId="f0971fae-9764-43a0-ba24-38306bde3e3d" providerId="ADAL" clId="{C3B5FF2E-4A9C-43FB-800D-59CC202D7B30}" dt="2023-10-31T07:01:08.145" v="191" actId="478"/>
          <ac:spMkLst>
            <pc:docMk/>
            <pc:sldMk cId="3748575829" sldId="15657"/>
            <ac:spMk id="102" creationId="{81CA80A2-EE5F-8988-665A-91F165BBCAB0}"/>
          </ac:spMkLst>
        </pc:spChg>
        <pc:spChg chg="add del mod">
          <ac:chgData name="Laura Lopez" userId="f0971fae-9764-43a0-ba24-38306bde3e3d" providerId="ADAL" clId="{C3B5FF2E-4A9C-43FB-800D-59CC202D7B30}" dt="2023-10-31T07:08:15.571" v="543" actId="1037"/>
          <ac:spMkLst>
            <pc:docMk/>
            <pc:sldMk cId="3748575829" sldId="15657"/>
            <ac:spMk id="103" creationId="{61E1BDB5-F478-973C-AEC8-11D1ED1B4751}"/>
          </ac:spMkLst>
        </pc:spChg>
        <pc:grpChg chg="add del mod">
          <ac:chgData name="Laura Lopez" userId="f0971fae-9764-43a0-ba24-38306bde3e3d" providerId="ADAL" clId="{C3B5FF2E-4A9C-43FB-800D-59CC202D7B30}" dt="2023-10-31T07:08:15.571" v="543" actId="1037"/>
          <ac:grpSpMkLst>
            <pc:docMk/>
            <pc:sldMk cId="3748575829" sldId="15657"/>
            <ac:grpSpMk id="29" creationId="{45CEBCCA-61F6-E054-43CD-A553D0743553}"/>
          </ac:grpSpMkLst>
        </pc:grpChg>
        <pc:grpChg chg="add del mod">
          <ac:chgData name="Laura Lopez" userId="f0971fae-9764-43a0-ba24-38306bde3e3d" providerId="ADAL" clId="{C3B5FF2E-4A9C-43FB-800D-59CC202D7B30}" dt="2023-10-31T07:08:15.571" v="543" actId="1037"/>
          <ac:grpSpMkLst>
            <pc:docMk/>
            <pc:sldMk cId="3748575829" sldId="15657"/>
            <ac:grpSpMk id="44" creationId="{D0EA974F-932B-85D1-0894-8184FBE781DB}"/>
          </ac:grpSpMkLst>
        </pc:grpChg>
        <pc:picChg chg="add del mod ord">
          <ac:chgData name="Laura Lopez" userId="f0971fae-9764-43a0-ba24-38306bde3e3d" providerId="ADAL" clId="{C3B5FF2E-4A9C-43FB-800D-59CC202D7B30}" dt="2023-10-31T07:08:15.571" v="543" actId="1037"/>
          <ac:picMkLst>
            <pc:docMk/>
            <pc:sldMk cId="3748575829" sldId="15657"/>
            <ac:picMk id="3" creationId="{15BB8D39-E191-DB65-4EE2-077E1A41C454}"/>
          </ac:picMkLst>
        </pc:picChg>
        <pc:picChg chg="add del mod">
          <ac:chgData name="Laura Lopez" userId="f0971fae-9764-43a0-ba24-38306bde3e3d" providerId="ADAL" clId="{C3B5FF2E-4A9C-43FB-800D-59CC202D7B30}" dt="2023-10-31T07:08:15.571" v="543" actId="1037"/>
          <ac:picMkLst>
            <pc:docMk/>
            <pc:sldMk cId="3748575829" sldId="15657"/>
            <ac:picMk id="9" creationId="{33F116B2-E909-89FD-232C-07C2054E9855}"/>
          </ac:picMkLst>
        </pc:picChg>
        <pc:picChg chg="mod">
          <ac:chgData name="Laura Lopez" userId="f0971fae-9764-43a0-ba24-38306bde3e3d" providerId="ADAL" clId="{C3B5FF2E-4A9C-43FB-800D-59CC202D7B30}" dt="2023-10-31T07:08:15.571" v="543" actId="1037"/>
          <ac:picMkLst>
            <pc:docMk/>
            <pc:sldMk cId="3748575829" sldId="15657"/>
            <ac:picMk id="10" creationId="{DDA450BC-9FCC-C22A-CCCC-A6786F69AC04}"/>
          </ac:picMkLst>
        </pc:picChg>
        <pc:picChg chg="add del mod ord">
          <ac:chgData name="Laura Lopez" userId="f0971fae-9764-43a0-ba24-38306bde3e3d" providerId="ADAL" clId="{C3B5FF2E-4A9C-43FB-800D-59CC202D7B30}" dt="2023-10-31T07:08:15.571" v="543" actId="1037"/>
          <ac:picMkLst>
            <pc:docMk/>
            <pc:sldMk cId="3748575829" sldId="15657"/>
            <ac:picMk id="11" creationId="{5DBFB36A-32FA-0C32-9645-EAB1374BC4B3}"/>
          </ac:picMkLst>
        </pc:picChg>
        <pc:picChg chg="add del mod">
          <ac:chgData name="Laura Lopez" userId="f0971fae-9764-43a0-ba24-38306bde3e3d" providerId="ADAL" clId="{C3B5FF2E-4A9C-43FB-800D-59CC202D7B30}" dt="2023-10-31T07:08:15.571" v="543" actId="1037"/>
          <ac:picMkLst>
            <pc:docMk/>
            <pc:sldMk cId="3748575829" sldId="15657"/>
            <ac:picMk id="13" creationId="{45370378-466A-0022-82E6-4FE14D6E9358}"/>
          </ac:picMkLst>
        </pc:picChg>
        <pc:picChg chg="add del mod">
          <ac:chgData name="Laura Lopez" userId="f0971fae-9764-43a0-ba24-38306bde3e3d" providerId="ADAL" clId="{C3B5FF2E-4A9C-43FB-800D-59CC202D7B30}" dt="2023-10-31T07:08:15.571" v="543" actId="1037"/>
          <ac:picMkLst>
            <pc:docMk/>
            <pc:sldMk cId="3748575829" sldId="15657"/>
            <ac:picMk id="14" creationId="{B8955336-4B15-648E-5C0C-9E2FB4B44B31}"/>
          </ac:picMkLst>
        </pc:picChg>
        <pc:picChg chg="add del mod">
          <ac:chgData name="Laura Lopez" userId="f0971fae-9764-43a0-ba24-38306bde3e3d" providerId="ADAL" clId="{C3B5FF2E-4A9C-43FB-800D-59CC202D7B30}" dt="2023-10-31T07:08:15.571" v="543" actId="1037"/>
          <ac:picMkLst>
            <pc:docMk/>
            <pc:sldMk cId="3748575829" sldId="15657"/>
            <ac:picMk id="17" creationId="{9A08B3BD-39F2-9539-F0FC-FFFCAB5C9F46}"/>
          </ac:picMkLst>
        </pc:picChg>
        <pc:picChg chg="mod">
          <ac:chgData name="Laura Lopez" userId="f0971fae-9764-43a0-ba24-38306bde3e3d" providerId="ADAL" clId="{C3B5FF2E-4A9C-43FB-800D-59CC202D7B30}" dt="2023-10-31T07:08:15.571" v="543" actId="1037"/>
          <ac:picMkLst>
            <pc:docMk/>
            <pc:sldMk cId="3748575829" sldId="15657"/>
            <ac:picMk id="18" creationId="{5C69353A-71DF-8FF4-5344-A167C4B2856C}"/>
          </ac:picMkLst>
        </pc:picChg>
        <pc:cxnChg chg="add del mod ord">
          <ac:chgData name="Laura Lopez" userId="f0971fae-9764-43a0-ba24-38306bde3e3d" providerId="ADAL" clId="{C3B5FF2E-4A9C-43FB-800D-59CC202D7B30}" dt="2023-10-31T07:08:15.571" v="543" actId="1037"/>
          <ac:cxnSpMkLst>
            <pc:docMk/>
            <pc:sldMk cId="3748575829" sldId="15657"/>
            <ac:cxnSpMk id="15" creationId="{D889797C-3675-FC5B-E9B1-EADBECEE759E}"/>
          </ac:cxnSpMkLst>
        </pc:cxnChg>
        <pc:cxnChg chg="add del mod">
          <ac:chgData name="Laura Lopez" userId="f0971fae-9764-43a0-ba24-38306bde3e3d" providerId="ADAL" clId="{C3B5FF2E-4A9C-43FB-800D-59CC202D7B30}" dt="2023-10-31T07:08:15.571" v="543" actId="1037"/>
          <ac:cxnSpMkLst>
            <pc:docMk/>
            <pc:sldMk cId="3748575829" sldId="15657"/>
            <ac:cxnSpMk id="20" creationId="{5570ABA2-EFD8-9CE6-E397-F477DC64B2B1}"/>
          </ac:cxnSpMkLst>
        </pc:cxnChg>
        <pc:cxnChg chg="add del mod">
          <ac:chgData name="Laura Lopez" userId="f0971fae-9764-43a0-ba24-38306bde3e3d" providerId="ADAL" clId="{C3B5FF2E-4A9C-43FB-800D-59CC202D7B30}" dt="2023-10-31T07:03:28.257" v="229" actId="478"/>
          <ac:cxnSpMkLst>
            <pc:docMk/>
            <pc:sldMk cId="3748575829" sldId="15657"/>
            <ac:cxnSpMk id="22" creationId="{75FA9419-6812-1ADA-EB56-2B715EAD0E17}"/>
          </ac:cxnSpMkLst>
        </pc:cxnChg>
        <pc:cxnChg chg="add del mod">
          <ac:chgData name="Laura Lopez" userId="f0971fae-9764-43a0-ba24-38306bde3e3d" providerId="ADAL" clId="{C3B5FF2E-4A9C-43FB-800D-59CC202D7B30}" dt="2023-10-31T07:08:15.571" v="543" actId="1037"/>
          <ac:cxnSpMkLst>
            <pc:docMk/>
            <pc:sldMk cId="3748575829" sldId="15657"/>
            <ac:cxnSpMk id="37" creationId="{427FFC9F-B506-08BD-CDA6-57FB434644BA}"/>
          </ac:cxnSpMkLst>
        </pc:cxnChg>
        <pc:cxnChg chg="add del mod">
          <ac:chgData name="Laura Lopez" userId="f0971fae-9764-43a0-ba24-38306bde3e3d" providerId="ADAL" clId="{C3B5FF2E-4A9C-43FB-800D-59CC202D7B30}" dt="2023-10-31T07:08:15.571" v="543" actId="1037"/>
          <ac:cxnSpMkLst>
            <pc:docMk/>
            <pc:sldMk cId="3748575829" sldId="15657"/>
            <ac:cxnSpMk id="39" creationId="{A4900A9C-F3C6-AE9D-1C5F-BB1F0E026930}"/>
          </ac:cxnSpMkLst>
        </pc:cxnChg>
        <pc:cxnChg chg="add del mod">
          <ac:chgData name="Laura Lopez" userId="f0971fae-9764-43a0-ba24-38306bde3e3d" providerId="ADAL" clId="{C3B5FF2E-4A9C-43FB-800D-59CC202D7B30}" dt="2023-10-31T07:08:15.571" v="543" actId="1037"/>
          <ac:cxnSpMkLst>
            <pc:docMk/>
            <pc:sldMk cId="3748575829" sldId="15657"/>
            <ac:cxnSpMk id="40" creationId="{75DDBFD2-C707-5E26-A2A2-03DB2D223125}"/>
          </ac:cxnSpMkLst>
        </pc:cxnChg>
        <pc:cxnChg chg="add del mod">
          <ac:chgData name="Laura Lopez" userId="f0971fae-9764-43a0-ba24-38306bde3e3d" providerId="ADAL" clId="{C3B5FF2E-4A9C-43FB-800D-59CC202D7B30}" dt="2023-10-31T07:08:15.571" v="543" actId="1037"/>
          <ac:cxnSpMkLst>
            <pc:docMk/>
            <pc:sldMk cId="3748575829" sldId="15657"/>
            <ac:cxnSpMk id="41" creationId="{5CBF76FE-E45D-CD41-2B18-D99951147E5D}"/>
          </ac:cxnSpMkLst>
        </pc:cxnChg>
        <pc:cxnChg chg="del mod">
          <ac:chgData name="Laura Lopez" userId="f0971fae-9764-43a0-ba24-38306bde3e3d" providerId="ADAL" clId="{C3B5FF2E-4A9C-43FB-800D-59CC202D7B30}" dt="2023-10-31T07:03:48.666" v="234" actId="478"/>
          <ac:cxnSpMkLst>
            <pc:docMk/>
            <pc:sldMk cId="3748575829" sldId="15657"/>
            <ac:cxnSpMk id="63" creationId="{BDF14162-4618-831D-788A-DF131947F05B}"/>
          </ac:cxnSpMkLst>
        </pc:cxnChg>
        <pc:cxnChg chg="add del mod">
          <ac:chgData name="Laura Lopez" userId="f0971fae-9764-43a0-ba24-38306bde3e3d" providerId="ADAL" clId="{C3B5FF2E-4A9C-43FB-800D-59CC202D7B30}" dt="2023-10-31T07:08:15.571" v="543" actId="1037"/>
          <ac:cxnSpMkLst>
            <pc:docMk/>
            <pc:sldMk cId="3748575829" sldId="15657"/>
            <ac:cxnSpMk id="79" creationId="{F64EA5D0-6D33-1690-A41D-75D734CA8FA9}"/>
          </ac:cxnSpMkLst>
        </pc:cxnChg>
      </pc:sldChg>
      <pc:sldChg chg="del">
        <pc:chgData name="Laura Lopez" userId="f0971fae-9764-43a0-ba24-38306bde3e3d" providerId="ADAL" clId="{C3B5FF2E-4A9C-43FB-800D-59CC202D7B30}" dt="2023-10-31T07:10:33.046" v="587" actId="47"/>
        <pc:sldMkLst>
          <pc:docMk/>
          <pc:sldMk cId="1252484696" sldId="15660"/>
        </pc:sldMkLst>
      </pc:sldChg>
      <pc:sldChg chg="delSp modSp del mod">
        <pc:chgData name="Laura Lopez" userId="f0971fae-9764-43a0-ba24-38306bde3e3d" providerId="ADAL" clId="{C3B5FF2E-4A9C-43FB-800D-59CC202D7B30}" dt="2023-10-31T07:10:34.943" v="588" actId="47"/>
        <pc:sldMkLst>
          <pc:docMk/>
          <pc:sldMk cId="1611525169" sldId="15661"/>
        </pc:sldMkLst>
        <pc:spChg chg="mod">
          <ac:chgData name="Laura Lopez" userId="f0971fae-9764-43a0-ba24-38306bde3e3d" providerId="ADAL" clId="{C3B5FF2E-4A9C-43FB-800D-59CC202D7B30}" dt="2023-10-31T07:10:29.814" v="586" actId="6549"/>
          <ac:spMkLst>
            <pc:docMk/>
            <pc:sldMk cId="1611525169" sldId="15661"/>
            <ac:spMk id="3" creationId="{A0B4A7DC-0BBD-12C9-DE99-B91E733A7D24}"/>
          </ac:spMkLst>
        </pc:spChg>
        <pc:picChg chg="del">
          <ac:chgData name="Laura Lopez" userId="f0971fae-9764-43a0-ba24-38306bde3e3d" providerId="ADAL" clId="{C3B5FF2E-4A9C-43FB-800D-59CC202D7B30}" dt="2023-10-31T07:10:18.843" v="585" actId="478"/>
          <ac:picMkLst>
            <pc:docMk/>
            <pc:sldMk cId="1611525169" sldId="15661"/>
            <ac:picMk id="4" creationId="{0DC73233-BE57-1F07-847C-0C2912FCAF28}"/>
          </ac:picMkLst>
        </pc:picChg>
      </pc:sldChg>
      <pc:sldChg chg="addSp modSp mod">
        <pc:chgData name="Laura Lopez" userId="f0971fae-9764-43a0-ba24-38306bde3e3d" providerId="ADAL" clId="{C3B5FF2E-4A9C-43FB-800D-59CC202D7B30}" dt="2023-10-31T07:10:13.608" v="584" actId="1035"/>
        <pc:sldMkLst>
          <pc:docMk/>
          <pc:sldMk cId="322916622" sldId="15662"/>
        </pc:sldMkLst>
        <pc:spChg chg="add mod">
          <ac:chgData name="Laura Lopez" userId="f0971fae-9764-43a0-ba24-38306bde3e3d" providerId="ADAL" clId="{C3B5FF2E-4A9C-43FB-800D-59CC202D7B30}" dt="2023-10-31T07:09:49.631" v="560" actId="404"/>
          <ac:spMkLst>
            <pc:docMk/>
            <pc:sldMk cId="322916622" sldId="15662"/>
            <ac:spMk id="7" creationId="{C8D4522A-AC9C-8210-0F24-58C1DF95F497}"/>
          </ac:spMkLst>
        </pc:spChg>
        <pc:spChg chg="add mod">
          <ac:chgData name="Laura Lopez" userId="f0971fae-9764-43a0-ba24-38306bde3e3d" providerId="ADAL" clId="{C3B5FF2E-4A9C-43FB-800D-59CC202D7B30}" dt="2023-10-31T07:09:49.631" v="560" actId="404"/>
          <ac:spMkLst>
            <pc:docMk/>
            <pc:sldMk cId="322916622" sldId="15662"/>
            <ac:spMk id="8" creationId="{75A84950-1A49-67EC-71F9-92EE022BA2A1}"/>
          </ac:spMkLst>
        </pc:spChg>
        <pc:spChg chg="add mod">
          <ac:chgData name="Laura Lopez" userId="f0971fae-9764-43a0-ba24-38306bde3e3d" providerId="ADAL" clId="{C3B5FF2E-4A9C-43FB-800D-59CC202D7B30}" dt="2023-10-31T07:09:49.631" v="560" actId="404"/>
          <ac:spMkLst>
            <pc:docMk/>
            <pc:sldMk cId="322916622" sldId="15662"/>
            <ac:spMk id="10" creationId="{4E12EC3D-D045-66E3-2C24-E5827058BB85}"/>
          </ac:spMkLst>
        </pc:spChg>
        <pc:spChg chg="mod">
          <ac:chgData name="Laura Lopez" userId="f0971fae-9764-43a0-ba24-38306bde3e3d" providerId="ADAL" clId="{C3B5FF2E-4A9C-43FB-800D-59CC202D7B30}" dt="2023-10-31T07:10:13.608" v="584" actId="1035"/>
          <ac:spMkLst>
            <pc:docMk/>
            <pc:sldMk cId="322916622" sldId="15662"/>
            <ac:spMk id="16" creationId="{FC0010EC-A8C5-3646-2AAA-1862A7D0DCB2}"/>
          </ac:spMkLst>
        </pc:spChg>
        <pc:graphicFrameChg chg="add mod">
          <ac:chgData name="Laura Lopez" userId="f0971fae-9764-43a0-ba24-38306bde3e3d" providerId="ADAL" clId="{C3B5FF2E-4A9C-43FB-800D-59CC202D7B30}" dt="2023-10-31T07:09:24.721" v="548" actId="1076"/>
          <ac:graphicFrameMkLst>
            <pc:docMk/>
            <pc:sldMk cId="322916622" sldId="15662"/>
            <ac:graphicFrameMk id="4" creationId="{2E155ACB-3203-CF4B-E5F8-80A3679B0AB2}"/>
          </ac:graphicFrameMkLst>
        </pc:graphicFrameChg>
        <pc:graphicFrameChg chg="add mod">
          <ac:chgData name="Laura Lopez" userId="f0971fae-9764-43a0-ba24-38306bde3e3d" providerId="ADAL" clId="{C3B5FF2E-4A9C-43FB-800D-59CC202D7B30}" dt="2023-10-31T07:09:24.721" v="548" actId="1076"/>
          <ac:graphicFrameMkLst>
            <pc:docMk/>
            <pc:sldMk cId="322916622" sldId="15662"/>
            <ac:graphicFrameMk id="6" creationId="{0C341D76-B381-7122-9884-C036163C0735}"/>
          </ac:graphicFrameMkLst>
        </pc:graphicFrameChg>
        <pc:graphicFrameChg chg="add mod">
          <ac:chgData name="Laura Lopez" userId="f0971fae-9764-43a0-ba24-38306bde3e3d" providerId="ADAL" clId="{C3B5FF2E-4A9C-43FB-800D-59CC202D7B30}" dt="2023-10-31T07:09:24.721" v="548" actId="1076"/>
          <ac:graphicFrameMkLst>
            <pc:docMk/>
            <pc:sldMk cId="322916622" sldId="15662"/>
            <ac:graphicFrameMk id="9" creationId="{D61A9CBE-06D8-F90D-20B3-CB616C4A6B5E}"/>
          </ac:graphicFrameMkLst>
        </pc:graphicFrameChg>
        <pc:picChg chg="add mod">
          <ac:chgData name="Laura Lopez" userId="f0971fae-9764-43a0-ba24-38306bde3e3d" providerId="ADAL" clId="{C3B5FF2E-4A9C-43FB-800D-59CC202D7B30}" dt="2023-10-31T07:08:58.136" v="546" actId="1076"/>
          <ac:picMkLst>
            <pc:docMk/>
            <pc:sldMk cId="322916622" sldId="15662"/>
            <ac:picMk id="3" creationId="{096A14B2-2E92-E021-0E36-33DF0E374D7D}"/>
          </ac:picMkLst>
        </pc:picChg>
      </pc:sldChg>
      <pc:sldMasterChg chg="modSp mod">
        <pc:chgData name="Laura Lopez" userId="f0971fae-9764-43a0-ba24-38306bde3e3d" providerId="ADAL" clId="{C3B5FF2E-4A9C-43FB-800D-59CC202D7B30}" dt="2023-11-02T09:19:05.408" v="628" actId="27636"/>
        <pc:sldMasterMkLst>
          <pc:docMk/>
          <pc:sldMasterMk cId="1086899622" sldId="2147483837"/>
        </pc:sldMasterMkLst>
        <pc:spChg chg="mod">
          <ac:chgData name="Laura Lopez" userId="f0971fae-9764-43a0-ba24-38306bde3e3d" providerId="ADAL" clId="{C3B5FF2E-4A9C-43FB-800D-59CC202D7B30}" dt="2023-11-02T09:19:05.408" v="628" actId="27636"/>
          <ac:spMkLst>
            <pc:docMk/>
            <pc:sldMasterMk cId="1086899622" sldId="2147483837"/>
            <ac:spMk id="35" creationId="{0229736E-F8F1-9146-BD32-2995960CA622}"/>
          </ac:spMkLst>
        </pc:spChg>
      </pc:sldMasterChg>
    </pc:docChg>
  </pc:docChgLst>
  <pc:docChgLst>
    <pc:chgData name="Laura Lopez" userId="S::laura.lopez_sec.entsoe.eu#ext#@entsogeu.onmicrosoft.com::9b3ec314-8eaf-4273-a495-72dd468ac394" providerId="AD" clId="Web-{353F7ADC-FC47-1060-1E41-0187D17EB724}"/>
    <pc:docChg chg="delSld modSld modSection">
      <pc:chgData name="Laura Lopez" userId="S::laura.lopez_sec.entsoe.eu#ext#@entsogeu.onmicrosoft.com::9b3ec314-8eaf-4273-a495-72dd468ac394" providerId="AD" clId="Web-{353F7ADC-FC47-1060-1E41-0187D17EB724}" dt="2024-01-17T18:55:39.726" v="4" actId="1076"/>
      <pc:docMkLst>
        <pc:docMk/>
      </pc:docMkLst>
      <pc:sldChg chg="modSp">
        <pc:chgData name="Laura Lopez" userId="S::laura.lopez_sec.entsoe.eu#ext#@entsogeu.onmicrosoft.com::9b3ec314-8eaf-4273-a495-72dd468ac394" providerId="AD" clId="Web-{353F7ADC-FC47-1060-1E41-0187D17EB724}" dt="2024-01-17T18:55:39.726" v="4" actId="1076"/>
        <pc:sldMkLst>
          <pc:docMk/>
          <pc:sldMk cId="891310718" sldId="15648"/>
        </pc:sldMkLst>
        <pc:spChg chg="mod">
          <ac:chgData name="Laura Lopez" userId="S::laura.lopez_sec.entsoe.eu#ext#@entsogeu.onmicrosoft.com::9b3ec314-8eaf-4273-a495-72dd468ac394" providerId="AD" clId="Web-{353F7ADC-FC47-1060-1E41-0187D17EB724}" dt="2024-01-17T18:55:39.726" v="4" actId="1076"/>
          <ac:spMkLst>
            <pc:docMk/>
            <pc:sldMk cId="891310718" sldId="15648"/>
            <ac:spMk id="3" creationId="{A7C04F0A-B438-C057-2C24-5B98A8BC075D}"/>
          </ac:spMkLst>
        </pc:spChg>
      </pc:sldChg>
      <pc:sldChg chg="del">
        <pc:chgData name="Laura Lopez" userId="S::laura.lopez_sec.entsoe.eu#ext#@entsogeu.onmicrosoft.com::9b3ec314-8eaf-4273-a495-72dd468ac394" providerId="AD" clId="Web-{353F7ADC-FC47-1060-1E41-0187D17EB724}" dt="2024-01-17T18:55:18.491" v="0"/>
        <pc:sldMkLst>
          <pc:docMk/>
          <pc:sldMk cId="579405338" sldId="15649"/>
        </pc:sldMkLst>
      </pc:sldChg>
    </pc:docChg>
  </pc:docChgLst>
  <pc:docChgLst>
    <pc:chgData name="Laura Lopez" userId="S::laura.lopez_sec.entsoe.eu#ext#@entsogeu.onmicrosoft.com::9b3ec314-8eaf-4273-a495-72dd468ac394" providerId="AD" clId="Web-{B563CC17-AB5C-F53E-49DD-36055CBBA77B}"/>
    <pc:docChg chg="addSld modSld sldOrd addMainMaster modMainMaster modSection">
      <pc:chgData name="Laura Lopez" userId="S::laura.lopez_sec.entsoe.eu#ext#@entsogeu.onmicrosoft.com::9b3ec314-8eaf-4273-a495-72dd468ac394" providerId="AD" clId="Web-{B563CC17-AB5C-F53E-49DD-36055CBBA77B}" dt="2023-10-31T06:54:05.438" v="305"/>
      <pc:docMkLst>
        <pc:docMk/>
      </pc:docMkLst>
      <pc:sldChg chg="mod ord modShow">
        <pc:chgData name="Laura Lopez" userId="S::laura.lopez_sec.entsoe.eu#ext#@entsogeu.onmicrosoft.com::9b3ec314-8eaf-4273-a495-72dd468ac394" providerId="AD" clId="Web-{B563CC17-AB5C-F53E-49DD-36055CBBA77B}" dt="2023-10-31T06:52:01.044" v="265"/>
        <pc:sldMkLst>
          <pc:docMk/>
          <pc:sldMk cId="1339094744" sldId="15650"/>
        </pc:sldMkLst>
      </pc:sldChg>
      <pc:sldChg chg="modSp ord">
        <pc:chgData name="Laura Lopez" userId="S::laura.lopez_sec.entsoe.eu#ext#@entsogeu.onmicrosoft.com::9b3ec314-8eaf-4273-a495-72dd468ac394" providerId="AD" clId="Web-{B563CC17-AB5C-F53E-49DD-36055CBBA77B}" dt="2023-10-31T06:52:41.858" v="272" actId="20577"/>
        <pc:sldMkLst>
          <pc:docMk/>
          <pc:sldMk cId="1217469633" sldId="15656"/>
        </pc:sldMkLst>
        <pc:spChg chg="mod">
          <ac:chgData name="Laura Lopez" userId="S::laura.lopez_sec.entsoe.eu#ext#@entsogeu.onmicrosoft.com::9b3ec314-8eaf-4273-a495-72dd468ac394" providerId="AD" clId="Web-{B563CC17-AB5C-F53E-49DD-36055CBBA77B}" dt="2023-10-31T06:52:41.858" v="272" actId="20577"/>
          <ac:spMkLst>
            <pc:docMk/>
            <pc:sldMk cId="1217469633" sldId="15656"/>
            <ac:spMk id="7" creationId="{D6120015-83DE-FB4E-62DE-20A927D9192E}"/>
          </ac:spMkLst>
        </pc:spChg>
      </pc:sldChg>
      <pc:sldChg chg="addSp delSp modSp">
        <pc:chgData name="Laura Lopez" userId="S::laura.lopez_sec.entsoe.eu#ext#@entsogeu.onmicrosoft.com::9b3ec314-8eaf-4273-a495-72dd468ac394" providerId="AD" clId="Web-{B563CC17-AB5C-F53E-49DD-36055CBBA77B}" dt="2023-10-31T06:54:05.438" v="305"/>
        <pc:sldMkLst>
          <pc:docMk/>
          <pc:sldMk cId="3748575829" sldId="15657"/>
        </pc:sldMkLst>
        <pc:spChg chg="add mod">
          <ac:chgData name="Laura Lopez" userId="S::laura.lopez_sec.entsoe.eu#ext#@entsogeu.onmicrosoft.com::9b3ec314-8eaf-4273-a495-72dd468ac394" providerId="AD" clId="Web-{B563CC17-AB5C-F53E-49DD-36055CBBA77B}" dt="2023-10-31T06:52:54.045" v="283" actId="1076"/>
          <ac:spMkLst>
            <pc:docMk/>
            <pc:sldMk cId="3748575829" sldId="15657"/>
            <ac:spMk id="4" creationId="{5ED6321C-F7A9-70DC-B3C5-D7C2289C2A94}"/>
          </ac:spMkLst>
        </pc:spChg>
        <pc:spChg chg="add mod">
          <ac:chgData name="Laura Lopez" userId="S::laura.lopez_sec.entsoe.eu#ext#@entsogeu.onmicrosoft.com::9b3ec314-8eaf-4273-a495-72dd468ac394" providerId="AD" clId="Web-{B563CC17-AB5C-F53E-49DD-36055CBBA77B}" dt="2023-10-31T06:52:54.061" v="284" actId="1076"/>
          <ac:spMkLst>
            <pc:docMk/>
            <pc:sldMk cId="3748575829" sldId="15657"/>
            <ac:spMk id="6" creationId="{67531E72-80F7-4A62-F957-3A2880CA224C}"/>
          </ac:spMkLst>
        </pc:spChg>
        <pc:spChg chg="add mod">
          <ac:chgData name="Laura Lopez" userId="S::laura.lopez_sec.entsoe.eu#ext#@entsogeu.onmicrosoft.com::9b3ec314-8eaf-4273-a495-72dd468ac394" providerId="AD" clId="Web-{B563CC17-AB5C-F53E-49DD-36055CBBA77B}" dt="2023-10-31T06:52:54.077" v="285" actId="1076"/>
          <ac:spMkLst>
            <pc:docMk/>
            <pc:sldMk cId="3748575829" sldId="15657"/>
            <ac:spMk id="8" creationId="{4E6CCACE-B9C9-3881-A9FA-7AEED568B2A6}"/>
          </ac:spMkLst>
        </pc:spChg>
        <pc:spChg chg="mod">
          <ac:chgData name="Laura Lopez" userId="S::laura.lopez_sec.entsoe.eu#ext#@entsogeu.onmicrosoft.com::9b3ec314-8eaf-4273-a495-72dd468ac394" providerId="AD" clId="Web-{B563CC17-AB5C-F53E-49DD-36055CBBA77B}" dt="2023-10-31T06:52:53.905" v="273" actId="1076"/>
          <ac:spMkLst>
            <pc:docMk/>
            <pc:sldMk cId="3748575829" sldId="15657"/>
            <ac:spMk id="19" creationId="{23985B45-F632-7FE8-20FD-F92A68D135A9}"/>
          </ac:spMkLst>
        </pc:spChg>
        <pc:spChg chg="mod">
          <ac:chgData name="Laura Lopez" userId="S::laura.lopez_sec.entsoe.eu#ext#@entsogeu.onmicrosoft.com::9b3ec314-8eaf-4273-a495-72dd468ac394" providerId="AD" clId="Web-{B563CC17-AB5C-F53E-49DD-36055CBBA77B}" dt="2023-10-31T06:52:53.920" v="274" actId="1076"/>
          <ac:spMkLst>
            <pc:docMk/>
            <pc:sldMk cId="3748575829" sldId="15657"/>
            <ac:spMk id="24" creationId="{66CCD7AC-5840-495B-C6DF-86D311C3BCD7}"/>
          </ac:spMkLst>
        </pc:spChg>
        <pc:spChg chg="del">
          <ac:chgData name="Laura Lopez" userId="S::laura.lopez_sec.entsoe.eu#ext#@entsogeu.onmicrosoft.com::9b3ec314-8eaf-4273-a495-72dd468ac394" providerId="AD" clId="Web-{B563CC17-AB5C-F53E-49DD-36055CBBA77B}" dt="2023-10-30T13:02:14.931" v="6"/>
          <ac:spMkLst>
            <pc:docMk/>
            <pc:sldMk cId="3748575829" sldId="15657"/>
            <ac:spMk id="30" creationId="{6BDBBA77-F21D-3810-9C87-E13ADC7D64A2}"/>
          </ac:spMkLst>
        </pc:spChg>
        <pc:spChg chg="del mod">
          <ac:chgData name="Laura Lopez" userId="S::laura.lopez_sec.entsoe.eu#ext#@entsogeu.onmicrosoft.com::9b3ec314-8eaf-4273-a495-72dd468ac394" providerId="AD" clId="Web-{B563CC17-AB5C-F53E-49DD-36055CBBA77B}" dt="2023-10-30T13:02:24.510" v="10"/>
          <ac:spMkLst>
            <pc:docMk/>
            <pc:sldMk cId="3748575829" sldId="15657"/>
            <ac:spMk id="92" creationId="{D2467DB6-292E-BECC-49EE-76E47C3AC065}"/>
          </ac:spMkLst>
        </pc:spChg>
        <pc:spChg chg="del">
          <ac:chgData name="Laura Lopez" userId="S::laura.lopez_sec.entsoe.eu#ext#@entsogeu.onmicrosoft.com::9b3ec314-8eaf-4273-a495-72dd468ac394" providerId="AD" clId="Web-{B563CC17-AB5C-F53E-49DD-36055CBBA77B}" dt="2023-10-30T13:02:14.931" v="7"/>
          <ac:spMkLst>
            <pc:docMk/>
            <pc:sldMk cId="3748575829" sldId="15657"/>
            <ac:spMk id="93" creationId="{B219AC9B-CA69-6DE3-60CB-BDD85DE7924B}"/>
          </ac:spMkLst>
        </pc:spChg>
        <pc:spChg chg="mod">
          <ac:chgData name="Laura Lopez" userId="S::laura.lopez_sec.entsoe.eu#ext#@entsogeu.onmicrosoft.com::9b3ec314-8eaf-4273-a495-72dd468ac394" providerId="AD" clId="Web-{B563CC17-AB5C-F53E-49DD-36055CBBA77B}" dt="2023-10-31T06:52:53.936" v="275" actId="1076"/>
          <ac:spMkLst>
            <pc:docMk/>
            <pc:sldMk cId="3748575829" sldId="15657"/>
            <ac:spMk id="96" creationId="{68DE113E-2F37-2CC8-2997-DFCD817C3DE0}"/>
          </ac:spMkLst>
        </pc:spChg>
        <pc:spChg chg="mod">
          <ac:chgData name="Laura Lopez" userId="S::laura.lopez_sec.entsoe.eu#ext#@entsogeu.onmicrosoft.com::9b3ec314-8eaf-4273-a495-72dd468ac394" providerId="AD" clId="Web-{B563CC17-AB5C-F53E-49DD-36055CBBA77B}" dt="2023-10-31T06:52:53.952" v="276" actId="1076"/>
          <ac:spMkLst>
            <pc:docMk/>
            <pc:sldMk cId="3748575829" sldId="15657"/>
            <ac:spMk id="100" creationId="{79DC12B9-C669-FA2D-EDC0-B681BE2801FA}"/>
          </ac:spMkLst>
        </pc:spChg>
        <pc:spChg chg="mod">
          <ac:chgData name="Laura Lopez" userId="S::laura.lopez_sec.entsoe.eu#ext#@entsogeu.onmicrosoft.com::9b3ec314-8eaf-4273-a495-72dd468ac394" providerId="AD" clId="Web-{B563CC17-AB5C-F53E-49DD-36055CBBA77B}" dt="2023-10-31T06:52:53.967" v="277" actId="1076"/>
          <ac:spMkLst>
            <pc:docMk/>
            <pc:sldMk cId="3748575829" sldId="15657"/>
            <ac:spMk id="101" creationId="{395A2434-3C50-47C7-09E7-E730A5F05EB2}"/>
          </ac:spMkLst>
        </pc:spChg>
        <pc:spChg chg="mod">
          <ac:chgData name="Laura Lopez" userId="S::laura.lopez_sec.entsoe.eu#ext#@entsogeu.onmicrosoft.com::9b3ec314-8eaf-4273-a495-72dd468ac394" providerId="AD" clId="Web-{B563CC17-AB5C-F53E-49DD-36055CBBA77B}" dt="2023-10-31T06:52:53.983" v="278" actId="1076"/>
          <ac:spMkLst>
            <pc:docMk/>
            <pc:sldMk cId="3748575829" sldId="15657"/>
            <ac:spMk id="102" creationId="{81CA80A2-EE5F-8988-665A-91F165BBCAB0}"/>
          </ac:spMkLst>
        </pc:spChg>
        <pc:spChg chg="mod">
          <ac:chgData name="Laura Lopez" userId="S::laura.lopez_sec.entsoe.eu#ext#@entsogeu.onmicrosoft.com::9b3ec314-8eaf-4273-a495-72dd468ac394" providerId="AD" clId="Web-{B563CC17-AB5C-F53E-49DD-36055CBBA77B}" dt="2023-10-31T06:52:53.999" v="279" actId="1076"/>
          <ac:spMkLst>
            <pc:docMk/>
            <pc:sldMk cId="3748575829" sldId="15657"/>
            <ac:spMk id="103" creationId="{61E1BDB5-F478-973C-AEC8-11D1ED1B4751}"/>
          </ac:spMkLst>
        </pc:spChg>
        <pc:grpChg chg="mod">
          <ac:chgData name="Laura Lopez" userId="S::laura.lopez_sec.entsoe.eu#ext#@entsogeu.onmicrosoft.com::9b3ec314-8eaf-4273-a495-72dd468ac394" providerId="AD" clId="Web-{B563CC17-AB5C-F53E-49DD-36055CBBA77B}" dt="2023-10-31T06:42:06.140" v="59" actId="1076"/>
          <ac:grpSpMkLst>
            <pc:docMk/>
            <pc:sldMk cId="3748575829" sldId="15657"/>
            <ac:grpSpMk id="29" creationId="{45CEBCCA-61F6-E054-43CD-A553D0743553}"/>
          </ac:grpSpMkLst>
        </pc:grpChg>
        <pc:grpChg chg="mod">
          <ac:chgData name="Laura Lopez" userId="S::laura.lopez_sec.entsoe.eu#ext#@entsogeu.onmicrosoft.com::9b3ec314-8eaf-4273-a495-72dd468ac394" providerId="AD" clId="Web-{B563CC17-AB5C-F53E-49DD-36055CBBA77B}" dt="2023-10-31T06:42:06.187" v="60" actId="1076"/>
          <ac:grpSpMkLst>
            <pc:docMk/>
            <pc:sldMk cId="3748575829" sldId="15657"/>
            <ac:grpSpMk id="44" creationId="{D0EA974F-932B-85D1-0894-8184FBE781DB}"/>
          </ac:grpSpMkLst>
        </pc:grpChg>
        <pc:picChg chg="mod">
          <ac:chgData name="Laura Lopez" userId="S::laura.lopez_sec.entsoe.eu#ext#@entsogeu.onmicrosoft.com::9b3ec314-8eaf-4273-a495-72dd468ac394" providerId="AD" clId="Web-{B563CC17-AB5C-F53E-49DD-36055CBBA77B}" dt="2023-10-31T06:52:54.014" v="280" actId="1076"/>
          <ac:picMkLst>
            <pc:docMk/>
            <pc:sldMk cId="3748575829" sldId="15657"/>
            <ac:picMk id="3" creationId="{15BB8D39-E191-DB65-4EE2-077E1A41C454}"/>
          </ac:picMkLst>
        </pc:picChg>
        <pc:picChg chg="mod">
          <ac:chgData name="Laura Lopez" userId="S::laura.lopez_sec.entsoe.eu#ext#@entsogeu.onmicrosoft.com::9b3ec314-8eaf-4273-a495-72dd468ac394" providerId="AD" clId="Web-{B563CC17-AB5C-F53E-49DD-36055CBBA77B}" dt="2023-10-31T06:52:54.014" v="281" actId="1076"/>
          <ac:picMkLst>
            <pc:docMk/>
            <pc:sldMk cId="3748575829" sldId="15657"/>
            <ac:picMk id="9" creationId="{33F116B2-E909-89FD-232C-07C2054E9855}"/>
          </ac:picMkLst>
        </pc:picChg>
        <pc:picChg chg="mod">
          <ac:chgData name="Laura Lopez" userId="S::laura.lopez_sec.entsoe.eu#ext#@entsogeu.onmicrosoft.com::9b3ec314-8eaf-4273-a495-72dd468ac394" providerId="AD" clId="Web-{B563CC17-AB5C-F53E-49DD-36055CBBA77B}" dt="2023-10-31T06:52:54.030" v="282" actId="1076"/>
          <ac:picMkLst>
            <pc:docMk/>
            <pc:sldMk cId="3748575829" sldId="15657"/>
            <ac:picMk id="11" creationId="{5DBFB36A-32FA-0C32-9645-EAB1374BC4B3}"/>
          </ac:picMkLst>
        </pc:picChg>
        <pc:picChg chg="add mod">
          <ac:chgData name="Laura Lopez" userId="S::laura.lopez_sec.entsoe.eu#ext#@entsogeu.onmicrosoft.com::9b3ec314-8eaf-4273-a495-72dd468ac394" providerId="AD" clId="Web-{B563CC17-AB5C-F53E-49DD-36055CBBA77B}" dt="2023-10-31T06:52:54.092" v="286" actId="1076"/>
          <ac:picMkLst>
            <pc:docMk/>
            <pc:sldMk cId="3748575829" sldId="15657"/>
            <ac:picMk id="13" creationId="{45370378-466A-0022-82E6-4FE14D6E9358}"/>
          </ac:picMkLst>
        </pc:picChg>
        <pc:picChg chg="add mod">
          <ac:chgData name="Laura Lopez" userId="S::laura.lopez_sec.entsoe.eu#ext#@entsogeu.onmicrosoft.com::9b3ec314-8eaf-4273-a495-72dd468ac394" providerId="AD" clId="Web-{B563CC17-AB5C-F53E-49DD-36055CBBA77B}" dt="2023-10-31T06:52:54.108" v="287" actId="1076"/>
          <ac:picMkLst>
            <pc:docMk/>
            <pc:sldMk cId="3748575829" sldId="15657"/>
            <ac:picMk id="14" creationId="{B8955336-4B15-648E-5C0C-9E2FB4B44B31}"/>
          </ac:picMkLst>
        </pc:picChg>
        <pc:picChg chg="add mod">
          <ac:chgData name="Laura Lopez" userId="S::laura.lopez_sec.entsoe.eu#ext#@entsogeu.onmicrosoft.com::9b3ec314-8eaf-4273-a495-72dd468ac394" providerId="AD" clId="Web-{B563CC17-AB5C-F53E-49DD-36055CBBA77B}" dt="2023-10-31T06:52:54.139" v="289" actId="1076"/>
          <ac:picMkLst>
            <pc:docMk/>
            <pc:sldMk cId="3748575829" sldId="15657"/>
            <ac:picMk id="17" creationId="{9A08B3BD-39F2-9539-F0FC-FFFCAB5C9F46}"/>
          </ac:picMkLst>
        </pc:picChg>
        <pc:picChg chg="del">
          <ac:chgData name="Laura Lopez" userId="S::laura.lopez_sec.entsoe.eu#ext#@entsogeu.onmicrosoft.com::9b3ec314-8eaf-4273-a495-72dd468ac394" providerId="AD" clId="Web-{B563CC17-AB5C-F53E-49DD-36055CBBA77B}" dt="2023-10-30T13:02:14.931" v="8"/>
          <ac:picMkLst>
            <pc:docMk/>
            <pc:sldMk cId="3748575829" sldId="15657"/>
            <ac:picMk id="35" creationId="{7DEE7DFC-1EC5-0E90-E8CB-777F8295AF1E}"/>
          </ac:picMkLst>
        </pc:picChg>
        <pc:cxnChg chg="add del mod">
          <ac:chgData name="Laura Lopez" userId="S::laura.lopez_sec.entsoe.eu#ext#@entsogeu.onmicrosoft.com::9b3ec314-8eaf-4273-a495-72dd468ac394" providerId="AD" clId="Web-{B563CC17-AB5C-F53E-49DD-36055CBBA77B}" dt="2023-10-31T06:54:05.438" v="305"/>
          <ac:cxnSpMkLst>
            <pc:docMk/>
            <pc:sldMk cId="3748575829" sldId="15657"/>
            <ac:cxnSpMk id="12" creationId="{2307316D-A9B8-713B-3F3F-9260AC4F47A9}"/>
          </ac:cxnSpMkLst>
        </pc:cxnChg>
        <pc:cxnChg chg="add mod">
          <ac:chgData name="Laura Lopez" userId="S::laura.lopez_sec.entsoe.eu#ext#@entsogeu.onmicrosoft.com::9b3ec314-8eaf-4273-a495-72dd468ac394" providerId="AD" clId="Web-{B563CC17-AB5C-F53E-49DD-36055CBBA77B}" dt="2023-10-31T06:52:54.124" v="288" actId="1076"/>
          <ac:cxnSpMkLst>
            <pc:docMk/>
            <pc:sldMk cId="3748575829" sldId="15657"/>
            <ac:cxnSpMk id="15" creationId="{D889797C-3675-FC5B-E9B1-EADBECEE759E}"/>
          </ac:cxnSpMkLst>
        </pc:cxnChg>
        <pc:cxnChg chg="add mod">
          <ac:chgData name="Laura Lopez" userId="S::laura.lopez_sec.entsoe.eu#ext#@entsogeu.onmicrosoft.com::9b3ec314-8eaf-4273-a495-72dd468ac394" providerId="AD" clId="Web-{B563CC17-AB5C-F53E-49DD-36055CBBA77B}" dt="2023-10-31T06:52:54.155" v="290" actId="1076"/>
          <ac:cxnSpMkLst>
            <pc:docMk/>
            <pc:sldMk cId="3748575829" sldId="15657"/>
            <ac:cxnSpMk id="20" creationId="{5570ABA2-EFD8-9CE6-E397-F477DC64B2B1}"/>
          </ac:cxnSpMkLst>
        </pc:cxnChg>
        <pc:cxnChg chg="del mod">
          <ac:chgData name="Laura Lopez" userId="S::laura.lopez_sec.entsoe.eu#ext#@entsogeu.onmicrosoft.com::9b3ec314-8eaf-4273-a495-72dd468ac394" providerId="AD" clId="Web-{B563CC17-AB5C-F53E-49DD-36055CBBA77B}" dt="2023-10-31T06:53:07.514" v="292"/>
          <ac:cxnSpMkLst>
            <pc:docMk/>
            <pc:sldMk cId="3748575829" sldId="15657"/>
            <ac:cxnSpMk id="55" creationId="{7D8CF204-BB04-105C-A91C-F1845FCB0EB2}"/>
          </ac:cxnSpMkLst>
        </pc:cxnChg>
        <pc:cxnChg chg="mod">
          <ac:chgData name="Laura Lopez" userId="S::laura.lopez_sec.entsoe.eu#ext#@entsogeu.onmicrosoft.com::9b3ec314-8eaf-4273-a495-72dd468ac394" providerId="AD" clId="Web-{B563CC17-AB5C-F53E-49DD-36055CBBA77B}" dt="2023-10-31T06:42:06.249" v="64" actId="1076"/>
          <ac:cxnSpMkLst>
            <pc:docMk/>
            <pc:sldMk cId="3748575829" sldId="15657"/>
            <ac:cxnSpMk id="63" creationId="{BDF14162-4618-831D-788A-DF131947F05B}"/>
          </ac:cxnSpMkLst>
        </pc:cxnChg>
        <pc:cxnChg chg="mod">
          <ac:chgData name="Laura Lopez" userId="S::laura.lopez_sec.entsoe.eu#ext#@entsogeu.onmicrosoft.com::9b3ec314-8eaf-4273-a495-72dd468ac394" providerId="AD" clId="Web-{B563CC17-AB5C-F53E-49DD-36055CBBA77B}" dt="2023-10-31T06:42:06.249" v="65" actId="1076"/>
          <ac:cxnSpMkLst>
            <pc:docMk/>
            <pc:sldMk cId="3748575829" sldId="15657"/>
            <ac:cxnSpMk id="79" creationId="{F64EA5D0-6D33-1690-A41D-75D734CA8FA9}"/>
          </ac:cxnSpMkLst>
        </pc:cxnChg>
      </pc:sldChg>
      <pc:sldChg chg="modSp add replId">
        <pc:chgData name="Laura Lopez" userId="S::laura.lopez_sec.entsoe.eu#ext#@entsogeu.onmicrosoft.com::9b3ec314-8eaf-4273-a495-72dd468ac394" providerId="AD" clId="Web-{B563CC17-AB5C-F53E-49DD-36055CBBA77B}" dt="2023-10-31T06:51:43.872" v="264"/>
        <pc:sldMkLst>
          <pc:docMk/>
          <pc:sldMk cId="1585107058" sldId="15658"/>
        </pc:sldMkLst>
        <pc:spChg chg="mod">
          <ac:chgData name="Laura Lopez" userId="S::laura.lopez_sec.entsoe.eu#ext#@entsogeu.onmicrosoft.com::9b3ec314-8eaf-4273-a495-72dd468ac394" providerId="AD" clId="Web-{B563CC17-AB5C-F53E-49DD-36055CBBA77B}" dt="2023-10-31T06:45:38.973" v="85" actId="20577"/>
          <ac:spMkLst>
            <pc:docMk/>
            <pc:sldMk cId="1585107058" sldId="15658"/>
            <ac:spMk id="16" creationId="{FC0010EC-A8C5-3646-2AAA-1862A7D0DCB2}"/>
          </ac:spMkLst>
        </pc:spChg>
        <pc:graphicFrameChg chg="mod modGraphic">
          <ac:chgData name="Laura Lopez" userId="S::laura.lopez_sec.entsoe.eu#ext#@entsogeu.onmicrosoft.com::9b3ec314-8eaf-4273-a495-72dd468ac394" providerId="AD" clId="Web-{B563CC17-AB5C-F53E-49DD-36055CBBA77B}" dt="2023-10-31T06:51:43.872" v="264"/>
          <ac:graphicFrameMkLst>
            <pc:docMk/>
            <pc:sldMk cId="1585107058" sldId="15658"/>
            <ac:graphicFrameMk id="6" creationId="{30EBF50C-5D9E-FCAA-F665-5D98037C5513}"/>
          </ac:graphicFrameMkLst>
        </pc:graphicFrameChg>
        <pc:graphicFrameChg chg="mod modGraphic">
          <ac:chgData name="Laura Lopez" userId="S::laura.lopez_sec.entsoe.eu#ext#@entsogeu.onmicrosoft.com::9b3ec314-8eaf-4273-a495-72dd468ac394" providerId="AD" clId="Web-{B563CC17-AB5C-F53E-49DD-36055CBBA77B}" dt="2023-10-30T13:04:59.623" v="47"/>
          <ac:graphicFrameMkLst>
            <pc:docMk/>
            <pc:sldMk cId="1585107058" sldId="15658"/>
            <ac:graphicFrameMk id="7" creationId="{FF820CC6-5BF5-49AC-7B12-0B46BFA0B9E6}"/>
          </ac:graphicFrameMkLst>
        </pc:graphicFrameChg>
      </pc:sldChg>
      <pc:sldChg chg="add">
        <pc:chgData name="Laura Lopez" userId="S::laura.lopez_sec.entsoe.eu#ext#@entsogeu.onmicrosoft.com::9b3ec314-8eaf-4273-a495-72dd468ac394" providerId="AD" clId="Web-{B563CC17-AB5C-F53E-49DD-36055CBBA77B}" dt="2023-10-31T06:41:44.702" v="56"/>
        <pc:sldMkLst>
          <pc:docMk/>
          <pc:sldMk cId="3979020878" sldId="15659"/>
        </pc:sldMkLst>
      </pc:sldChg>
      <pc:sldChg chg="add">
        <pc:chgData name="Laura Lopez" userId="S::laura.lopez_sec.entsoe.eu#ext#@entsogeu.onmicrosoft.com::9b3ec314-8eaf-4273-a495-72dd468ac394" providerId="AD" clId="Web-{B563CC17-AB5C-F53E-49DD-36055CBBA77B}" dt="2023-10-31T06:41:44.780" v="57"/>
        <pc:sldMkLst>
          <pc:docMk/>
          <pc:sldMk cId="1252484696" sldId="15660"/>
        </pc:sldMkLst>
      </pc:sldChg>
      <pc:sldChg chg="add">
        <pc:chgData name="Laura Lopez" userId="S::laura.lopez_sec.entsoe.eu#ext#@entsogeu.onmicrosoft.com::9b3ec314-8eaf-4273-a495-72dd468ac394" providerId="AD" clId="Web-{B563CC17-AB5C-F53E-49DD-36055CBBA77B}" dt="2023-10-31T06:41:44.889" v="58"/>
        <pc:sldMkLst>
          <pc:docMk/>
          <pc:sldMk cId="1611525169" sldId="15661"/>
        </pc:sldMkLst>
      </pc:sldChg>
      <pc:sldChg chg="delSp modSp add replId">
        <pc:chgData name="Laura Lopez" userId="S::laura.lopez_sec.entsoe.eu#ext#@entsogeu.onmicrosoft.com::9b3ec314-8eaf-4273-a495-72dd468ac394" providerId="AD" clId="Web-{B563CC17-AB5C-F53E-49DD-36055CBBA77B}" dt="2023-10-31T06:51:05.684" v="232" actId="20577"/>
        <pc:sldMkLst>
          <pc:docMk/>
          <pc:sldMk cId="322916622" sldId="15662"/>
        </pc:sldMkLst>
        <pc:spChg chg="del">
          <ac:chgData name="Laura Lopez" userId="S::laura.lopez_sec.entsoe.eu#ext#@entsogeu.onmicrosoft.com::9b3ec314-8eaf-4273-a495-72dd468ac394" providerId="AD" clId="Web-{B563CC17-AB5C-F53E-49DD-36055CBBA77B}" dt="2023-10-31T06:49:17.587" v="90"/>
          <ac:spMkLst>
            <pc:docMk/>
            <pc:sldMk cId="322916622" sldId="15662"/>
            <ac:spMk id="10" creationId="{81B8574A-AAD3-CBBB-779D-DA789D2B2B99}"/>
          </ac:spMkLst>
        </pc:spChg>
        <pc:spChg chg="del">
          <ac:chgData name="Laura Lopez" userId="S::laura.lopez_sec.entsoe.eu#ext#@entsogeu.onmicrosoft.com::9b3ec314-8eaf-4273-a495-72dd468ac394" providerId="AD" clId="Web-{B563CC17-AB5C-F53E-49DD-36055CBBA77B}" dt="2023-10-31T06:49:17.587" v="89"/>
          <ac:spMkLst>
            <pc:docMk/>
            <pc:sldMk cId="322916622" sldId="15662"/>
            <ac:spMk id="12" creationId="{8C3E506D-467B-6E9C-AB5C-38689D81D0B2}"/>
          </ac:spMkLst>
        </pc:spChg>
        <pc:spChg chg="del">
          <ac:chgData name="Laura Lopez" userId="S::laura.lopez_sec.entsoe.eu#ext#@entsogeu.onmicrosoft.com::9b3ec314-8eaf-4273-a495-72dd468ac394" providerId="AD" clId="Web-{B563CC17-AB5C-F53E-49DD-36055CBBA77B}" dt="2023-10-31T06:49:17.587" v="87"/>
          <ac:spMkLst>
            <pc:docMk/>
            <pc:sldMk cId="322916622" sldId="15662"/>
            <ac:spMk id="14" creationId="{4DC78EB4-CA9C-2B0A-669C-9DDBBED22717}"/>
          </ac:spMkLst>
        </pc:spChg>
        <pc:spChg chg="mod">
          <ac:chgData name="Laura Lopez" userId="S::laura.lopez_sec.entsoe.eu#ext#@entsogeu.onmicrosoft.com::9b3ec314-8eaf-4273-a495-72dd468ac394" providerId="AD" clId="Web-{B563CC17-AB5C-F53E-49DD-36055CBBA77B}" dt="2023-10-31T06:51:05.684" v="232" actId="20577"/>
          <ac:spMkLst>
            <pc:docMk/>
            <pc:sldMk cId="322916622" sldId="15662"/>
            <ac:spMk id="16" creationId="{FC0010EC-A8C5-3646-2AAA-1862A7D0DCB2}"/>
          </ac:spMkLst>
        </pc:spChg>
        <pc:spChg chg="del">
          <ac:chgData name="Laura Lopez" userId="S::laura.lopez_sec.entsoe.eu#ext#@entsogeu.onmicrosoft.com::9b3ec314-8eaf-4273-a495-72dd468ac394" providerId="AD" clId="Web-{B563CC17-AB5C-F53E-49DD-36055CBBA77B}" dt="2023-10-31T06:49:19.150" v="92"/>
          <ac:spMkLst>
            <pc:docMk/>
            <pc:sldMk cId="322916622" sldId="15662"/>
            <ac:spMk id="18" creationId="{4A266E4C-1053-94B5-9FB6-AEB74038B43B}"/>
          </ac:spMkLst>
        </pc:spChg>
        <pc:graphicFrameChg chg="del">
          <ac:chgData name="Laura Lopez" userId="S::laura.lopez_sec.entsoe.eu#ext#@entsogeu.onmicrosoft.com::9b3ec314-8eaf-4273-a495-72dd468ac394" providerId="AD" clId="Web-{B563CC17-AB5C-F53E-49DD-36055CBBA77B}" dt="2023-10-31T06:49:17.587" v="91"/>
          <ac:graphicFrameMkLst>
            <pc:docMk/>
            <pc:sldMk cId="322916622" sldId="15662"/>
            <ac:graphicFrameMk id="6" creationId="{30EBF50C-5D9E-FCAA-F665-5D98037C5513}"/>
          </ac:graphicFrameMkLst>
        </pc:graphicFrameChg>
        <pc:graphicFrameChg chg="del">
          <ac:chgData name="Laura Lopez" userId="S::laura.lopez_sec.entsoe.eu#ext#@entsogeu.onmicrosoft.com::9b3ec314-8eaf-4273-a495-72dd468ac394" providerId="AD" clId="Web-{B563CC17-AB5C-F53E-49DD-36055CBBA77B}" dt="2023-10-31T06:49:17.587" v="88"/>
          <ac:graphicFrameMkLst>
            <pc:docMk/>
            <pc:sldMk cId="322916622" sldId="15662"/>
            <ac:graphicFrameMk id="7" creationId="{FF820CC6-5BF5-49AC-7B12-0B46BFA0B9E6}"/>
          </ac:graphicFrameMkLst>
        </pc:graphicFrameChg>
      </pc:sldChg>
      <pc:sldMasterChg chg="add addSldLayout">
        <pc:chgData name="Laura Lopez" userId="S::laura.lopez_sec.entsoe.eu#ext#@entsogeu.onmicrosoft.com::9b3ec314-8eaf-4273-a495-72dd468ac394" providerId="AD" clId="Web-{B563CC17-AB5C-F53E-49DD-36055CBBA77B}" dt="2023-10-31T06:41:44.702" v="56"/>
        <pc:sldMasterMkLst>
          <pc:docMk/>
          <pc:sldMasterMk cId="1856598149" sldId="2147483648"/>
        </pc:sldMasterMkLst>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891883008" sldId="2147483649"/>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141350515" sldId="2147483650"/>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2768379445" sldId="2147483651"/>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289782347" sldId="2147483652"/>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4068668285" sldId="2147483653"/>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3184256614" sldId="2147483654"/>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3359927488" sldId="2147483655"/>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1414386283" sldId="2147483656"/>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4150298200" sldId="2147483657"/>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114241063" sldId="2147483658"/>
          </pc:sldLayoutMkLst>
        </pc:sldLayoutChg>
        <pc:sldLayoutChg chg="add">
          <pc:chgData name="Laura Lopez" userId="S::laura.lopez_sec.entsoe.eu#ext#@entsogeu.onmicrosoft.com::9b3ec314-8eaf-4273-a495-72dd468ac394" providerId="AD" clId="Web-{B563CC17-AB5C-F53E-49DD-36055CBBA77B}" dt="2023-10-31T06:41:44.702" v="56"/>
          <pc:sldLayoutMkLst>
            <pc:docMk/>
            <pc:sldMasterMk cId="1856598149" sldId="2147483648"/>
            <pc:sldLayoutMk cId="4048357307" sldId="2147483659"/>
          </pc:sldLayoutMkLst>
        </pc:sldLayoutChg>
      </pc:sldMasterChg>
      <pc:sldMasterChg chg="replId modSldLayout">
        <pc:chgData name="Laura Lopez" userId="S::laura.lopez_sec.entsoe.eu#ext#@entsogeu.onmicrosoft.com::9b3ec314-8eaf-4273-a495-72dd468ac394" providerId="AD" clId="Web-{B563CC17-AB5C-F53E-49DD-36055CBBA77B}" dt="2023-10-31T06:41:44.702" v="56"/>
        <pc:sldMasterMkLst>
          <pc:docMk/>
          <pc:sldMasterMk cId="2164197019" sldId="2147483877"/>
        </pc:sldMasterMkLst>
        <pc:sldLayoutChg chg="replId">
          <pc:chgData name="Laura Lopez" userId="S::laura.lopez_sec.entsoe.eu#ext#@entsogeu.onmicrosoft.com::9b3ec314-8eaf-4273-a495-72dd468ac394" providerId="AD" clId="Web-{B563CC17-AB5C-F53E-49DD-36055CBBA77B}" dt="2023-10-31T06:41:44.702" v="56"/>
          <pc:sldLayoutMkLst>
            <pc:docMk/>
            <pc:sldMasterMk cId="2164197019" sldId="2147483877"/>
            <pc:sldLayoutMk cId="2349833050" sldId="2147483878"/>
          </pc:sldLayoutMkLst>
        </pc:sldLayoutChg>
        <pc:sldLayoutChg chg="replId">
          <pc:chgData name="Laura Lopez" userId="S::laura.lopez_sec.entsoe.eu#ext#@entsogeu.onmicrosoft.com::9b3ec314-8eaf-4273-a495-72dd468ac394" providerId="AD" clId="Web-{B563CC17-AB5C-F53E-49DD-36055CBBA77B}" dt="2023-10-31T06:41:44.702" v="56"/>
          <pc:sldLayoutMkLst>
            <pc:docMk/>
            <pc:sldMasterMk cId="2164197019" sldId="2147483877"/>
            <pc:sldLayoutMk cId="3328717924" sldId="2147483879"/>
          </pc:sldLayoutMkLst>
        </pc:sldLayoutChg>
        <pc:sldLayoutChg chg="replId">
          <pc:chgData name="Laura Lopez" userId="S::laura.lopez_sec.entsoe.eu#ext#@entsogeu.onmicrosoft.com::9b3ec314-8eaf-4273-a495-72dd468ac394" providerId="AD" clId="Web-{B563CC17-AB5C-F53E-49DD-36055CBBA77B}" dt="2023-10-31T06:41:44.702" v="56"/>
          <pc:sldLayoutMkLst>
            <pc:docMk/>
            <pc:sldMasterMk cId="2164197019" sldId="2147483877"/>
            <pc:sldLayoutMk cId="826577778" sldId="2147483880"/>
          </pc:sldLayoutMkLst>
        </pc:sldLayoutChg>
        <pc:sldLayoutChg chg="replId">
          <pc:chgData name="Laura Lopez" userId="S::laura.lopez_sec.entsoe.eu#ext#@entsogeu.onmicrosoft.com::9b3ec314-8eaf-4273-a495-72dd468ac394" providerId="AD" clId="Web-{B563CC17-AB5C-F53E-49DD-36055CBBA77B}" dt="2023-10-31T06:41:44.702" v="56"/>
          <pc:sldLayoutMkLst>
            <pc:docMk/>
            <pc:sldMasterMk cId="2164197019" sldId="2147483877"/>
            <pc:sldLayoutMk cId="1317221881" sldId="2147483882"/>
          </pc:sldLayoutMkLst>
        </pc:sldLayoutChg>
      </pc:sldMasterChg>
    </pc:docChg>
  </pc:docChgLst>
  <pc:docChgLst>
    <pc:chgData name="Dante Powell" userId="S::dante.powell@entsog.eu::06334bd2-b545-4900-824d-ee82d4bb1e67" providerId="AD" clId="Web-{5FFB48AD-823C-0DDB-A80C-E6FDF5B4D51D}"/>
    <pc:docChg chg="addSld delSld addMainMaster modMainMaster modSection">
      <pc:chgData name="Dante Powell" userId="S::dante.powell@entsog.eu::06334bd2-b545-4900-824d-ee82d4bb1e67" providerId="AD" clId="Web-{5FFB48AD-823C-0DDB-A80C-E6FDF5B4D51D}" dt="2023-10-30T12:52:28.673" v="1"/>
      <pc:docMkLst>
        <pc:docMk/>
      </pc:docMkLst>
      <pc:sldChg chg="del">
        <pc:chgData name="Dante Powell" userId="S::dante.powell@entsog.eu::06334bd2-b545-4900-824d-ee82d4bb1e67" providerId="AD" clId="Web-{5FFB48AD-823C-0DDB-A80C-E6FDF5B4D51D}" dt="2023-10-30T12:52:28.673" v="1"/>
        <pc:sldMkLst>
          <pc:docMk/>
          <pc:sldMk cId="3460404302" sldId="15626"/>
        </pc:sldMkLst>
      </pc:sldChg>
      <pc:sldChg chg="add">
        <pc:chgData name="Dante Powell" userId="S::dante.powell@entsog.eu::06334bd2-b545-4900-824d-ee82d4bb1e67" providerId="AD" clId="Web-{5FFB48AD-823C-0DDB-A80C-E6FDF5B4D51D}" dt="2023-10-30T12:52:23.204" v="0"/>
        <pc:sldMkLst>
          <pc:docMk/>
          <pc:sldMk cId="4221176759" sldId="15655"/>
        </pc:sldMkLst>
      </pc:sldChg>
      <pc:sldMasterChg chg="add addSldLayout">
        <pc:chgData name="Dante Powell" userId="S::dante.powell@entsog.eu::06334bd2-b545-4900-824d-ee82d4bb1e67" providerId="AD" clId="Web-{5FFB48AD-823C-0DDB-A80C-E6FDF5B4D51D}" dt="2023-10-30T12:52:23.204" v="0"/>
        <pc:sldMasterMkLst>
          <pc:docMk/>
          <pc:sldMasterMk cId="3997993756" sldId="2147483704"/>
        </pc:sldMasterMkLst>
        <pc:sldLayoutChg chg="add">
          <pc:chgData name="Dante Powell" userId="S::dante.powell@entsog.eu::06334bd2-b545-4900-824d-ee82d4bb1e67" providerId="AD" clId="Web-{5FFB48AD-823C-0DDB-A80C-E6FDF5B4D51D}" dt="2023-10-30T12:52:23.204" v="0"/>
          <pc:sldLayoutMkLst>
            <pc:docMk/>
            <pc:sldMasterMk cId="3997993756" sldId="2147483704"/>
            <pc:sldLayoutMk cId="1171253199" sldId="2147483705"/>
          </pc:sldLayoutMkLst>
        </pc:sldLayoutChg>
        <pc:sldLayoutChg chg="add">
          <pc:chgData name="Dante Powell" userId="S::dante.powell@entsog.eu::06334bd2-b545-4900-824d-ee82d4bb1e67" providerId="AD" clId="Web-{5FFB48AD-823C-0DDB-A80C-E6FDF5B4D51D}" dt="2023-10-30T12:52:23.204" v="0"/>
          <pc:sldLayoutMkLst>
            <pc:docMk/>
            <pc:sldMasterMk cId="3997993756" sldId="2147483704"/>
            <pc:sldLayoutMk cId="3473779554" sldId="2147483706"/>
          </pc:sldLayoutMkLst>
        </pc:sldLayoutChg>
        <pc:sldLayoutChg chg="add">
          <pc:chgData name="Dante Powell" userId="S::dante.powell@entsog.eu::06334bd2-b545-4900-824d-ee82d4bb1e67" providerId="AD" clId="Web-{5FFB48AD-823C-0DDB-A80C-E6FDF5B4D51D}" dt="2023-10-30T12:52:23.204" v="0"/>
          <pc:sldLayoutMkLst>
            <pc:docMk/>
            <pc:sldMasterMk cId="3997993756" sldId="2147483704"/>
            <pc:sldLayoutMk cId="53139695" sldId="2147483707"/>
          </pc:sldLayoutMkLst>
        </pc:sldLayoutChg>
        <pc:sldLayoutChg chg="add">
          <pc:chgData name="Dante Powell" userId="S::dante.powell@entsog.eu::06334bd2-b545-4900-824d-ee82d4bb1e67" providerId="AD" clId="Web-{5FFB48AD-823C-0DDB-A80C-E6FDF5B4D51D}" dt="2023-10-30T12:52:23.204" v="0"/>
          <pc:sldLayoutMkLst>
            <pc:docMk/>
            <pc:sldMasterMk cId="3997993756" sldId="2147483704"/>
            <pc:sldLayoutMk cId="2485217492" sldId="2147483708"/>
          </pc:sldLayoutMkLst>
        </pc:sldLayoutChg>
        <pc:sldLayoutChg chg="add">
          <pc:chgData name="Dante Powell" userId="S::dante.powell@entsog.eu::06334bd2-b545-4900-824d-ee82d4bb1e67" providerId="AD" clId="Web-{5FFB48AD-823C-0DDB-A80C-E6FDF5B4D51D}" dt="2023-10-30T12:52:23.204" v="0"/>
          <pc:sldLayoutMkLst>
            <pc:docMk/>
            <pc:sldMasterMk cId="3997993756" sldId="2147483704"/>
            <pc:sldLayoutMk cId="628284849" sldId="2147483709"/>
          </pc:sldLayoutMkLst>
        </pc:sldLayoutChg>
        <pc:sldLayoutChg chg="add">
          <pc:chgData name="Dante Powell" userId="S::dante.powell@entsog.eu::06334bd2-b545-4900-824d-ee82d4bb1e67" providerId="AD" clId="Web-{5FFB48AD-823C-0DDB-A80C-E6FDF5B4D51D}" dt="2023-10-30T12:52:23.204" v="0"/>
          <pc:sldLayoutMkLst>
            <pc:docMk/>
            <pc:sldMasterMk cId="3997993756" sldId="2147483704"/>
            <pc:sldLayoutMk cId="2160903034" sldId="2147483742"/>
          </pc:sldLayoutMkLst>
        </pc:sldLayoutChg>
      </pc:sldMasterChg>
      <pc:sldMasterChg chg="modSldLayout">
        <pc:chgData name="Dante Powell" userId="S::dante.powell@entsog.eu::06334bd2-b545-4900-824d-ee82d4bb1e67" providerId="AD" clId="Web-{5FFB48AD-823C-0DDB-A80C-E6FDF5B4D51D}" dt="2023-10-30T12:52:23.204" v="0"/>
        <pc:sldMasterMkLst>
          <pc:docMk/>
          <pc:sldMasterMk cId="3598070940" sldId="2147483727"/>
        </pc:sldMasterMkLst>
        <pc:sldLayoutChg chg="replId">
          <pc:chgData name="Dante Powell" userId="S::dante.powell@entsog.eu::06334bd2-b545-4900-824d-ee82d4bb1e67" providerId="AD" clId="Web-{5FFB48AD-823C-0DDB-A80C-E6FDF5B4D51D}" dt="2023-10-30T12:52:23.204" v="0"/>
          <pc:sldLayoutMkLst>
            <pc:docMk/>
            <pc:sldMasterMk cId="3598070940" sldId="2147483727"/>
            <pc:sldLayoutMk cId="3347115461" sldId="2147483876"/>
          </pc:sldLayoutMkLst>
        </pc:sldLayoutChg>
      </pc:sldMasterChg>
      <pc:sldMasterChg chg="modSldLayout">
        <pc:chgData name="Dante Powell" userId="S::dante.powell@entsog.eu::06334bd2-b545-4900-824d-ee82d4bb1e67" providerId="AD" clId="Web-{5FFB48AD-823C-0DDB-A80C-E6FDF5B4D51D}" dt="2023-10-30T12:52:23.204" v="0"/>
        <pc:sldMasterMkLst>
          <pc:docMk/>
          <pc:sldMasterMk cId="2164197019" sldId="2147483877"/>
        </pc:sldMasterMkLst>
        <pc:sldLayoutChg chg="replId">
          <pc:chgData name="Dante Powell" userId="S::dante.powell@entsog.eu::06334bd2-b545-4900-824d-ee82d4bb1e67" providerId="AD" clId="Web-{5FFB48AD-823C-0DDB-A80C-E6FDF5B4D51D}" dt="2023-10-30T12:52:23.204" v="0"/>
          <pc:sldLayoutMkLst>
            <pc:docMk/>
            <pc:sldMasterMk cId="2164197019" sldId="2147483877"/>
            <pc:sldLayoutMk cId="2103776316" sldId="2147483873"/>
          </pc:sldLayoutMkLst>
        </pc:sldLayoutChg>
        <pc:sldLayoutChg chg="replId">
          <pc:chgData name="Dante Powell" userId="S::dante.powell@entsog.eu::06334bd2-b545-4900-824d-ee82d4bb1e67" providerId="AD" clId="Web-{5FFB48AD-823C-0DDB-A80C-E6FDF5B4D51D}" dt="2023-10-30T12:52:23.204" v="0"/>
          <pc:sldLayoutMkLst>
            <pc:docMk/>
            <pc:sldMasterMk cId="2164197019" sldId="2147483877"/>
            <pc:sldLayoutMk cId="3681302368" sldId="2147483874"/>
          </pc:sldLayoutMkLst>
        </pc:sldLayoutChg>
        <pc:sldLayoutChg chg="replId">
          <pc:chgData name="Dante Powell" userId="S::dante.powell@entsog.eu::06334bd2-b545-4900-824d-ee82d4bb1e67" providerId="AD" clId="Web-{5FFB48AD-823C-0DDB-A80C-E6FDF5B4D51D}" dt="2023-10-30T12:52:23.204" v="0"/>
          <pc:sldLayoutMkLst>
            <pc:docMk/>
            <pc:sldMasterMk cId="2164197019" sldId="2147483877"/>
            <pc:sldLayoutMk cId="2247764283" sldId="2147483875"/>
          </pc:sldLayoutMkLst>
        </pc:sldLayoutChg>
      </pc:sldMasterChg>
    </pc:docChg>
  </pc:docChgLst>
  <pc:docChgLst>
    <pc:chgData name="Dante Powell" userId="06334bd2-b545-4900-824d-ee82d4bb1e67" providerId="ADAL" clId="{51B7AE3D-306E-4B2B-AF93-DEC227080CCD}"/>
    <pc:docChg chg="undo custSel addSld delSld modSld modSection">
      <pc:chgData name="Dante Powell" userId="06334bd2-b545-4900-824d-ee82d4bb1e67" providerId="ADAL" clId="{51B7AE3D-306E-4B2B-AF93-DEC227080CCD}" dt="2023-11-03T15:46:08.006" v="437" actId="27918"/>
      <pc:docMkLst>
        <pc:docMk/>
      </pc:docMkLst>
      <pc:sldChg chg="modSp mod">
        <pc:chgData name="Dante Powell" userId="06334bd2-b545-4900-824d-ee82d4bb1e67" providerId="ADAL" clId="{51B7AE3D-306E-4B2B-AF93-DEC227080CCD}" dt="2023-10-31T08:50:19.076" v="165" actId="14100"/>
        <pc:sldMkLst>
          <pc:docMk/>
          <pc:sldMk cId="803567577" sldId="15535"/>
        </pc:sldMkLst>
        <pc:spChg chg="mod">
          <ac:chgData name="Dante Powell" userId="06334bd2-b545-4900-824d-ee82d4bb1e67" providerId="ADAL" clId="{51B7AE3D-306E-4B2B-AF93-DEC227080CCD}" dt="2023-10-31T08:49:08.525" v="0" actId="1076"/>
          <ac:spMkLst>
            <pc:docMk/>
            <pc:sldMk cId="803567577" sldId="15535"/>
            <ac:spMk id="6" creationId="{63EA946F-77DE-6F07-34E1-03C3C755499D}"/>
          </ac:spMkLst>
        </pc:spChg>
        <pc:spChg chg="mod">
          <ac:chgData name="Dante Powell" userId="06334bd2-b545-4900-824d-ee82d4bb1e67" providerId="ADAL" clId="{51B7AE3D-306E-4B2B-AF93-DEC227080CCD}" dt="2023-10-31T08:49:08.525" v="0" actId="1076"/>
          <ac:spMkLst>
            <pc:docMk/>
            <pc:sldMk cId="803567577" sldId="15535"/>
            <ac:spMk id="7" creationId="{E380A0CC-0DA3-C236-FDDC-25961714545C}"/>
          </ac:spMkLst>
        </pc:spChg>
        <pc:spChg chg="mod">
          <ac:chgData name="Dante Powell" userId="06334bd2-b545-4900-824d-ee82d4bb1e67" providerId="ADAL" clId="{51B7AE3D-306E-4B2B-AF93-DEC227080CCD}" dt="2023-10-31T08:49:08.525" v="0" actId="1076"/>
          <ac:spMkLst>
            <pc:docMk/>
            <pc:sldMk cId="803567577" sldId="15535"/>
            <ac:spMk id="9" creationId="{38F53A9E-56E5-1292-C228-2C0F040311F5}"/>
          </ac:spMkLst>
        </pc:spChg>
        <pc:spChg chg="mod">
          <ac:chgData name="Dante Powell" userId="06334bd2-b545-4900-824d-ee82d4bb1e67" providerId="ADAL" clId="{51B7AE3D-306E-4B2B-AF93-DEC227080CCD}" dt="2023-10-31T08:49:08.525" v="0" actId="1076"/>
          <ac:spMkLst>
            <pc:docMk/>
            <pc:sldMk cId="803567577" sldId="15535"/>
            <ac:spMk id="13" creationId="{06C7E40C-E019-9245-7BBB-D9B70EE41424}"/>
          </ac:spMkLst>
        </pc:spChg>
        <pc:spChg chg="mod">
          <ac:chgData name="Dante Powell" userId="06334bd2-b545-4900-824d-ee82d4bb1e67" providerId="ADAL" clId="{51B7AE3D-306E-4B2B-AF93-DEC227080CCD}" dt="2023-10-31T08:49:08.525" v="0" actId="1076"/>
          <ac:spMkLst>
            <pc:docMk/>
            <pc:sldMk cId="803567577" sldId="15535"/>
            <ac:spMk id="15" creationId="{C11164D4-2314-19F9-8326-8A4559BE7B10}"/>
          </ac:spMkLst>
        </pc:spChg>
        <pc:spChg chg="mod">
          <ac:chgData name="Dante Powell" userId="06334bd2-b545-4900-824d-ee82d4bb1e67" providerId="ADAL" clId="{51B7AE3D-306E-4B2B-AF93-DEC227080CCD}" dt="2023-10-31T08:49:08.525" v="0" actId="1076"/>
          <ac:spMkLst>
            <pc:docMk/>
            <pc:sldMk cId="803567577" sldId="15535"/>
            <ac:spMk id="16" creationId="{E646C0A5-556B-1247-4B27-4D005DA98978}"/>
          </ac:spMkLst>
        </pc:spChg>
        <pc:spChg chg="mod">
          <ac:chgData name="Dante Powell" userId="06334bd2-b545-4900-824d-ee82d4bb1e67" providerId="ADAL" clId="{51B7AE3D-306E-4B2B-AF93-DEC227080CCD}" dt="2023-10-31T08:49:08.525" v="0" actId="1076"/>
          <ac:spMkLst>
            <pc:docMk/>
            <pc:sldMk cId="803567577" sldId="15535"/>
            <ac:spMk id="21" creationId="{D54EA07A-D893-5DC7-E84B-0939DC60D941}"/>
          </ac:spMkLst>
        </pc:spChg>
        <pc:spChg chg="mod">
          <ac:chgData name="Dante Powell" userId="06334bd2-b545-4900-824d-ee82d4bb1e67" providerId="ADAL" clId="{51B7AE3D-306E-4B2B-AF93-DEC227080CCD}" dt="2023-10-31T08:49:08.525" v="0" actId="1076"/>
          <ac:spMkLst>
            <pc:docMk/>
            <pc:sldMk cId="803567577" sldId="15535"/>
            <ac:spMk id="22" creationId="{F7FCB2C3-B399-2447-7C31-ECED1AF9062D}"/>
          </ac:spMkLst>
        </pc:spChg>
        <pc:spChg chg="mod">
          <ac:chgData name="Dante Powell" userId="06334bd2-b545-4900-824d-ee82d4bb1e67" providerId="ADAL" clId="{51B7AE3D-306E-4B2B-AF93-DEC227080CCD}" dt="2023-10-31T08:49:08.525" v="0" actId="1076"/>
          <ac:spMkLst>
            <pc:docMk/>
            <pc:sldMk cId="803567577" sldId="15535"/>
            <ac:spMk id="23" creationId="{BC76325E-7641-3A92-07A7-6721B047F216}"/>
          </ac:spMkLst>
        </pc:spChg>
        <pc:spChg chg="mod">
          <ac:chgData name="Dante Powell" userId="06334bd2-b545-4900-824d-ee82d4bb1e67" providerId="ADAL" clId="{51B7AE3D-306E-4B2B-AF93-DEC227080CCD}" dt="2023-10-31T08:49:08.525" v="0" actId="1076"/>
          <ac:spMkLst>
            <pc:docMk/>
            <pc:sldMk cId="803567577" sldId="15535"/>
            <ac:spMk id="41" creationId="{78C6ABFE-37E3-9096-DC35-E577ABDD76BD}"/>
          </ac:spMkLst>
        </pc:spChg>
        <pc:spChg chg="mod">
          <ac:chgData name="Dante Powell" userId="06334bd2-b545-4900-824d-ee82d4bb1e67" providerId="ADAL" clId="{51B7AE3D-306E-4B2B-AF93-DEC227080CCD}" dt="2023-10-31T08:50:19.076" v="165" actId="14100"/>
          <ac:spMkLst>
            <pc:docMk/>
            <pc:sldMk cId="803567577" sldId="15535"/>
            <ac:spMk id="45" creationId="{FCA9A9FE-99AD-7153-2912-644B5FEA1BA2}"/>
          </ac:spMkLst>
        </pc:spChg>
        <pc:spChg chg="mod">
          <ac:chgData name="Dante Powell" userId="06334bd2-b545-4900-824d-ee82d4bb1e67" providerId="ADAL" clId="{51B7AE3D-306E-4B2B-AF93-DEC227080CCD}" dt="2023-10-31T08:49:20.621" v="1" actId="1037"/>
          <ac:spMkLst>
            <pc:docMk/>
            <pc:sldMk cId="803567577" sldId="15535"/>
            <ac:spMk id="48" creationId="{B26FF73A-1A3B-4791-7DBD-0576CAC5695C}"/>
          </ac:spMkLst>
        </pc:spChg>
        <pc:cxnChg chg="mod">
          <ac:chgData name="Dante Powell" userId="06334bd2-b545-4900-824d-ee82d4bb1e67" providerId="ADAL" clId="{51B7AE3D-306E-4B2B-AF93-DEC227080CCD}" dt="2023-10-31T08:49:08.525" v="0" actId="1076"/>
          <ac:cxnSpMkLst>
            <pc:docMk/>
            <pc:sldMk cId="803567577" sldId="15535"/>
            <ac:cxnSpMk id="8" creationId="{5D0262D0-CF4F-2C53-99E1-D4A2B81F21FE}"/>
          </ac:cxnSpMkLst>
        </pc:cxnChg>
        <pc:cxnChg chg="mod">
          <ac:chgData name="Dante Powell" userId="06334bd2-b545-4900-824d-ee82d4bb1e67" providerId="ADAL" clId="{51B7AE3D-306E-4B2B-AF93-DEC227080CCD}" dt="2023-10-31T08:49:08.525" v="0" actId="1076"/>
          <ac:cxnSpMkLst>
            <pc:docMk/>
            <pc:sldMk cId="803567577" sldId="15535"/>
            <ac:cxnSpMk id="10" creationId="{C20D1553-F535-CB2F-1951-2C1DE8FEC61B}"/>
          </ac:cxnSpMkLst>
        </pc:cxnChg>
        <pc:cxnChg chg="mod">
          <ac:chgData name="Dante Powell" userId="06334bd2-b545-4900-824d-ee82d4bb1e67" providerId="ADAL" clId="{51B7AE3D-306E-4B2B-AF93-DEC227080CCD}" dt="2023-10-31T08:49:08.525" v="0" actId="1076"/>
          <ac:cxnSpMkLst>
            <pc:docMk/>
            <pc:sldMk cId="803567577" sldId="15535"/>
            <ac:cxnSpMk id="12" creationId="{1C418F70-439B-C472-B45B-C34DE32647F1}"/>
          </ac:cxnSpMkLst>
        </pc:cxnChg>
        <pc:cxnChg chg="mod">
          <ac:chgData name="Dante Powell" userId="06334bd2-b545-4900-824d-ee82d4bb1e67" providerId="ADAL" clId="{51B7AE3D-306E-4B2B-AF93-DEC227080CCD}" dt="2023-10-31T08:49:08.525" v="0" actId="1076"/>
          <ac:cxnSpMkLst>
            <pc:docMk/>
            <pc:sldMk cId="803567577" sldId="15535"/>
            <ac:cxnSpMk id="19" creationId="{D636357C-81AF-BF26-AD03-B45B81A3437A}"/>
          </ac:cxnSpMkLst>
        </pc:cxnChg>
        <pc:cxnChg chg="mod">
          <ac:chgData name="Dante Powell" userId="06334bd2-b545-4900-824d-ee82d4bb1e67" providerId="ADAL" clId="{51B7AE3D-306E-4B2B-AF93-DEC227080CCD}" dt="2023-10-31T08:49:08.525" v="0" actId="1076"/>
          <ac:cxnSpMkLst>
            <pc:docMk/>
            <pc:sldMk cId="803567577" sldId="15535"/>
            <ac:cxnSpMk id="20" creationId="{A6D1ABEF-B8BE-78E5-6391-71525C47B084}"/>
          </ac:cxnSpMkLst>
        </pc:cxnChg>
        <pc:cxnChg chg="mod">
          <ac:chgData name="Dante Powell" userId="06334bd2-b545-4900-824d-ee82d4bb1e67" providerId="ADAL" clId="{51B7AE3D-306E-4B2B-AF93-DEC227080CCD}" dt="2023-10-31T08:49:20.621" v="1" actId="1037"/>
          <ac:cxnSpMkLst>
            <pc:docMk/>
            <pc:sldMk cId="803567577" sldId="15535"/>
            <ac:cxnSpMk id="50" creationId="{F70D54DD-0DDE-35AA-42D8-1D0183E6F5DE}"/>
          </ac:cxnSpMkLst>
        </pc:cxnChg>
      </pc:sldChg>
      <pc:sldChg chg="modSp new mod">
        <pc:chgData name="Dante Powell" userId="06334bd2-b545-4900-824d-ee82d4bb1e67" providerId="ADAL" clId="{51B7AE3D-306E-4B2B-AF93-DEC227080CCD}" dt="2023-11-03T12:51:28.058" v="205"/>
        <pc:sldMkLst>
          <pc:docMk/>
          <pc:sldMk cId="2130443174" sldId="15663"/>
        </pc:sldMkLst>
        <pc:spChg chg="mod">
          <ac:chgData name="Dante Powell" userId="06334bd2-b545-4900-824d-ee82d4bb1e67" providerId="ADAL" clId="{51B7AE3D-306E-4B2B-AF93-DEC227080CCD}" dt="2023-11-03T12:51:28.058" v="205"/>
          <ac:spMkLst>
            <pc:docMk/>
            <pc:sldMk cId="2130443174" sldId="15663"/>
            <ac:spMk id="2" creationId="{AF47D235-D521-FB87-DB6F-177BA8E88DE9}"/>
          </ac:spMkLst>
        </pc:spChg>
        <pc:spChg chg="mod">
          <ac:chgData name="Dante Powell" userId="06334bd2-b545-4900-824d-ee82d4bb1e67" providerId="ADAL" clId="{51B7AE3D-306E-4B2B-AF93-DEC227080CCD}" dt="2023-11-03T12:51:11.136" v="204"/>
          <ac:spMkLst>
            <pc:docMk/>
            <pc:sldMk cId="2130443174" sldId="15663"/>
            <ac:spMk id="6" creationId="{C99A5913-7D36-0EC2-E987-22A2622E49D3}"/>
          </ac:spMkLst>
        </pc:spChg>
      </pc:sldChg>
      <pc:sldChg chg="addSp delSp modSp new mod">
        <pc:chgData name="Dante Powell" userId="06334bd2-b545-4900-824d-ee82d4bb1e67" providerId="ADAL" clId="{51B7AE3D-306E-4B2B-AF93-DEC227080CCD}" dt="2023-11-03T15:46:08.006" v="437" actId="27918"/>
        <pc:sldMkLst>
          <pc:docMk/>
          <pc:sldMk cId="1532457192" sldId="15664"/>
        </pc:sldMkLst>
        <pc:spChg chg="mod">
          <ac:chgData name="Dante Powell" userId="06334bd2-b545-4900-824d-ee82d4bb1e67" providerId="ADAL" clId="{51B7AE3D-306E-4B2B-AF93-DEC227080CCD}" dt="2023-11-03T15:03:47.287" v="346" actId="20577"/>
          <ac:spMkLst>
            <pc:docMk/>
            <pc:sldMk cId="1532457192" sldId="15664"/>
            <ac:spMk id="2" creationId="{C211FE7D-C40D-8D9C-D56F-BF41BEDD9A3C}"/>
          </ac:spMkLst>
        </pc:spChg>
        <pc:spChg chg="del">
          <ac:chgData name="Dante Powell" userId="06334bd2-b545-4900-824d-ee82d4bb1e67" providerId="ADAL" clId="{51B7AE3D-306E-4B2B-AF93-DEC227080CCD}" dt="2023-11-03T15:07:04.913" v="364" actId="478"/>
          <ac:spMkLst>
            <pc:docMk/>
            <pc:sldMk cId="1532457192" sldId="15664"/>
            <ac:spMk id="3" creationId="{F0BCDFB2-64EB-3488-2AE2-04AA2E0A5411}"/>
          </ac:spMkLst>
        </pc:spChg>
        <pc:graphicFrameChg chg="add del mod">
          <ac:chgData name="Dante Powell" userId="06334bd2-b545-4900-824d-ee82d4bb1e67" providerId="ADAL" clId="{51B7AE3D-306E-4B2B-AF93-DEC227080CCD}" dt="2023-11-03T15:07:03.700" v="363" actId="478"/>
          <ac:graphicFrameMkLst>
            <pc:docMk/>
            <pc:sldMk cId="1532457192" sldId="15664"/>
            <ac:graphicFrameMk id="4" creationId="{3DC1FCEF-55B9-B480-45A1-EBAA8A79737E}"/>
          </ac:graphicFrameMkLst>
        </pc:graphicFrameChg>
        <pc:graphicFrameChg chg="add mod">
          <ac:chgData name="Dante Powell" userId="06334bd2-b545-4900-824d-ee82d4bb1e67" providerId="ADAL" clId="{51B7AE3D-306E-4B2B-AF93-DEC227080CCD}" dt="2023-11-03T15:07:17.389" v="368" actId="14100"/>
          <ac:graphicFrameMkLst>
            <pc:docMk/>
            <pc:sldMk cId="1532457192" sldId="15664"/>
            <ac:graphicFrameMk id="5" creationId="{3DC1FCEF-55B9-B480-45A1-EBAA8A79737E}"/>
          </ac:graphicFrameMkLst>
        </pc:graphicFrameChg>
      </pc:sldChg>
      <pc:sldChg chg="modSp new del mod">
        <pc:chgData name="Dante Powell" userId="06334bd2-b545-4900-824d-ee82d4bb1e67" providerId="ADAL" clId="{51B7AE3D-306E-4B2B-AF93-DEC227080CCD}" dt="2023-11-03T12:51:52.712" v="206" actId="47"/>
        <pc:sldMkLst>
          <pc:docMk/>
          <pc:sldMk cId="1571896387" sldId="15664"/>
        </pc:sldMkLst>
        <pc:spChg chg="mod">
          <ac:chgData name="Dante Powell" userId="06334bd2-b545-4900-824d-ee82d4bb1e67" providerId="ADAL" clId="{51B7AE3D-306E-4B2B-AF93-DEC227080CCD}" dt="2023-10-31T12:51:35.311" v="201" actId="20577"/>
          <ac:spMkLst>
            <pc:docMk/>
            <pc:sldMk cId="1571896387" sldId="15664"/>
            <ac:spMk id="2" creationId="{2DB8F389-36AE-6B64-AC27-14D8CD8530D1}"/>
          </ac:spMkLst>
        </pc:spChg>
      </pc:sldChg>
    </pc:docChg>
  </pc:docChgLst>
  <pc:docChgLst>
    <pc:chgData name="Laura Lopez" userId="S::laura.lopez_sec.entsoe.eu#ext#@entsogeu.onmicrosoft.com::9b3ec314-8eaf-4273-a495-72dd468ac394" providerId="AD" clId="Web-{74F37731-8DF9-825D-4A4C-3AD0260A301B}"/>
    <pc:docChg chg="addSld modSld modSection">
      <pc:chgData name="Laura Lopez" userId="S::laura.lopez_sec.entsoe.eu#ext#@entsogeu.onmicrosoft.com::9b3ec314-8eaf-4273-a495-72dd468ac394" providerId="AD" clId="Web-{74F37731-8DF9-825D-4A4C-3AD0260A301B}" dt="2023-10-30T13:00:49.321" v="256"/>
      <pc:docMkLst>
        <pc:docMk/>
      </pc:docMkLst>
      <pc:sldChg chg="mod modShow">
        <pc:chgData name="Laura Lopez" userId="S::laura.lopez_sec.entsoe.eu#ext#@entsogeu.onmicrosoft.com::9b3ec314-8eaf-4273-a495-72dd468ac394" providerId="AD" clId="Web-{74F37731-8DF9-825D-4A4C-3AD0260A301B}" dt="2023-10-30T12:55:04.716" v="1"/>
        <pc:sldMkLst>
          <pc:docMk/>
          <pc:sldMk cId="3943793169" sldId="872"/>
        </pc:sldMkLst>
      </pc:sldChg>
      <pc:sldChg chg="mod modShow">
        <pc:chgData name="Laura Lopez" userId="S::laura.lopez_sec.entsoe.eu#ext#@entsogeu.onmicrosoft.com::9b3ec314-8eaf-4273-a495-72dd468ac394" providerId="AD" clId="Web-{74F37731-8DF9-825D-4A4C-3AD0260A301B}" dt="2023-10-30T12:57:18.439" v="195"/>
        <pc:sldMkLst>
          <pc:docMk/>
          <pc:sldMk cId="3706959439" sldId="875"/>
        </pc:sldMkLst>
      </pc:sldChg>
      <pc:sldChg chg="modSp add replId">
        <pc:chgData name="Laura Lopez" userId="S::laura.lopez_sec.entsoe.eu#ext#@entsogeu.onmicrosoft.com::9b3ec314-8eaf-4273-a495-72dd468ac394" providerId="AD" clId="Web-{74F37731-8DF9-825D-4A4C-3AD0260A301B}" dt="2023-10-30T12:57:04.407" v="193" actId="20577"/>
        <pc:sldMkLst>
          <pc:docMk/>
          <pc:sldMk cId="1217469633" sldId="15656"/>
        </pc:sldMkLst>
        <pc:spChg chg="mod">
          <ac:chgData name="Laura Lopez" userId="S::laura.lopez_sec.entsoe.eu#ext#@entsogeu.onmicrosoft.com::9b3ec314-8eaf-4273-a495-72dd468ac394" providerId="AD" clId="Web-{74F37731-8DF9-825D-4A4C-3AD0260A301B}" dt="2023-10-30T12:57:04.407" v="193" actId="20577"/>
          <ac:spMkLst>
            <pc:docMk/>
            <pc:sldMk cId="1217469633" sldId="15656"/>
            <ac:spMk id="7" creationId="{D6120015-83DE-FB4E-62DE-20A927D9192E}"/>
          </ac:spMkLst>
        </pc:spChg>
      </pc:sldChg>
      <pc:sldChg chg="addSp delSp modSp add replId">
        <pc:chgData name="Laura Lopez" userId="S::laura.lopez_sec.entsoe.eu#ext#@entsogeu.onmicrosoft.com::9b3ec314-8eaf-4273-a495-72dd468ac394" providerId="AD" clId="Web-{74F37731-8DF9-825D-4A4C-3AD0260A301B}" dt="2023-10-30T13:00:49.321" v="256"/>
        <pc:sldMkLst>
          <pc:docMk/>
          <pc:sldMk cId="3748575829" sldId="15657"/>
        </pc:sldMkLst>
        <pc:spChg chg="mod topLvl">
          <ac:chgData name="Laura Lopez" userId="S::laura.lopez_sec.entsoe.eu#ext#@entsogeu.onmicrosoft.com::9b3ec314-8eaf-4273-a495-72dd468ac394" providerId="AD" clId="Web-{74F37731-8DF9-825D-4A4C-3AD0260A301B}" dt="2023-10-30T12:59:20.709" v="224"/>
          <ac:spMkLst>
            <pc:docMk/>
            <pc:sldMk cId="3748575829" sldId="15657"/>
            <ac:spMk id="19" creationId="{23985B45-F632-7FE8-20FD-F92A68D135A9}"/>
          </ac:spMkLst>
        </pc:spChg>
        <pc:spChg chg="mod topLvl">
          <ac:chgData name="Laura Lopez" userId="S::laura.lopez_sec.entsoe.eu#ext#@entsogeu.onmicrosoft.com::9b3ec314-8eaf-4273-a495-72dd468ac394" providerId="AD" clId="Web-{74F37731-8DF9-825D-4A4C-3AD0260A301B}" dt="2023-10-30T12:59:40.741" v="231"/>
          <ac:spMkLst>
            <pc:docMk/>
            <pc:sldMk cId="3748575829" sldId="15657"/>
            <ac:spMk id="24" creationId="{66CCD7AC-5840-495B-C6DF-86D311C3BCD7}"/>
          </ac:spMkLst>
        </pc:spChg>
        <pc:spChg chg="mod">
          <ac:chgData name="Laura Lopez" userId="S::laura.lopez_sec.entsoe.eu#ext#@entsogeu.onmicrosoft.com::9b3ec314-8eaf-4273-a495-72dd468ac394" providerId="AD" clId="Web-{74F37731-8DF9-825D-4A4C-3AD0260A301B}" dt="2023-10-30T13:00:23.773" v="248" actId="20577"/>
          <ac:spMkLst>
            <pc:docMk/>
            <pc:sldMk cId="3748575829" sldId="15657"/>
            <ac:spMk id="92" creationId="{D2467DB6-292E-BECC-49EE-76E47C3AC065}"/>
          </ac:spMkLst>
        </pc:spChg>
        <pc:spChg chg="mod">
          <ac:chgData name="Laura Lopez" userId="S::laura.lopez_sec.entsoe.eu#ext#@entsogeu.onmicrosoft.com::9b3ec314-8eaf-4273-a495-72dd468ac394" providerId="AD" clId="Web-{74F37731-8DF9-825D-4A4C-3AD0260A301B}" dt="2023-10-30T13:00:19.148" v="244" actId="20577"/>
          <ac:spMkLst>
            <pc:docMk/>
            <pc:sldMk cId="3748575829" sldId="15657"/>
            <ac:spMk id="93" creationId="{B219AC9B-CA69-6DE3-60CB-BDD85DE7924B}"/>
          </ac:spMkLst>
        </pc:spChg>
        <pc:spChg chg="del">
          <ac:chgData name="Laura Lopez" userId="S::laura.lopez_sec.entsoe.eu#ext#@entsogeu.onmicrosoft.com::9b3ec314-8eaf-4273-a495-72dd468ac394" providerId="AD" clId="Web-{74F37731-8DF9-825D-4A4C-3AD0260A301B}" dt="2023-10-30T12:59:57.930" v="237"/>
          <ac:spMkLst>
            <pc:docMk/>
            <pc:sldMk cId="3748575829" sldId="15657"/>
            <ac:spMk id="94" creationId="{825F8090-87A4-4CB7-E8D0-70C6E1FD9318}"/>
          </ac:spMkLst>
        </pc:spChg>
        <pc:spChg chg="del">
          <ac:chgData name="Laura Lopez" userId="S::laura.lopez_sec.entsoe.eu#ext#@entsogeu.onmicrosoft.com::9b3ec314-8eaf-4273-a495-72dd468ac394" providerId="AD" clId="Web-{74F37731-8DF9-825D-4A4C-3AD0260A301B}" dt="2023-10-30T12:59:57.930" v="236"/>
          <ac:spMkLst>
            <pc:docMk/>
            <pc:sldMk cId="3748575829" sldId="15657"/>
            <ac:spMk id="95" creationId="{D9788DB9-83CA-30CD-C0F2-77F423E98084}"/>
          </ac:spMkLst>
        </pc:spChg>
        <pc:spChg chg="mod">
          <ac:chgData name="Laura Lopez" userId="S::laura.lopez_sec.entsoe.eu#ext#@entsogeu.onmicrosoft.com::9b3ec314-8eaf-4273-a495-72dd468ac394" providerId="AD" clId="Web-{74F37731-8DF9-825D-4A4C-3AD0260A301B}" dt="2023-10-30T13:00:41.665" v="253" actId="1076"/>
          <ac:spMkLst>
            <pc:docMk/>
            <pc:sldMk cId="3748575829" sldId="15657"/>
            <ac:spMk id="96" creationId="{68DE113E-2F37-2CC8-2997-DFCD817C3DE0}"/>
          </ac:spMkLst>
        </pc:spChg>
        <pc:spChg chg="mod">
          <ac:chgData name="Laura Lopez" userId="S::laura.lopez_sec.entsoe.eu#ext#@entsogeu.onmicrosoft.com::9b3ec314-8eaf-4273-a495-72dd468ac394" providerId="AD" clId="Web-{74F37731-8DF9-825D-4A4C-3AD0260A301B}" dt="2023-10-30T13:00:43.883" v="254" actId="1076"/>
          <ac:spMkLst>
            <pc:docMk/>
            <pc:sldMk cId="3748575829" sldId="15657"/>
            <ac:spMk id="100" creationId="{79DC12B9-C669-FA2D-EDC0-B681BE2801FA}"/>
          </ac:spMkLst>
        </pc:spChg>
        <pc:spChg chg="mod">
          <ac:chgData name="Laura Lopez" userId="S::laura.lopez_sec.entsoe.eu#ext#@entsogeu.onmicrosoft.com::9b3ec314-8eaf-4273-a495-72dd468ac394" providerId="AD" clId="Web-{74F37731-8DF9-825D-4A4C-3AD0260A301B}" dt="2023-10-30T13:00:47.837" v="255" actId="1076"/>
          <ac:spMkLst>
            <pc:docMk/>
            <pc:sldMk cId="3748575829" sldId="15657"/>
            <ac:spMk id="101" creationId="{395A2434-3C50-47C7-09E7-E730A5F05EB2}"/>
          </ac:spMkLst>
        </pc:spChg>
        <pc:spChg chg="mod">
          <ac:chgData name="Laura Lopez" userId="S::laura.lopez_sec.entsoe.eu#ext#@entsogeu.onmicrosoft.com::9b3ec314-8eaf-4273-a495-72dd468ac394" providerId="AD" clId="Web-{74F37731-8DF9-825D-4A4C-3AD0260A301B}" dt="2023-10-30T13:00:00.929" v="239" actId="1076"/>
          <ac:spMkLst>
            <pc:docMk/>
            <pc:sldMk cId="3748575829" sldId="15657"/>
            <ac:spMk id="102" creationId="{81CA80A2-EE5F-8988-665A-91F165BBCAB0}"/>
          </ac:spMkLst>
        </pc:spChg>
        <pc:spChg chg="mod">
          <ac:chgData name="Laura Lopez" userId="S::laura.lopez_sec.entsoe.eu#ext#@entsogeu.onmicrosoft.com::9b3ec314-8eaf-4273-a495-72dd468ac394" providerId="AD" clId="Web-{74F37731-8DF9-825D-4A4C-3AD0260A301B}" dt="2023-10-30T12:59:53.179" v="234" actId="1076"/>
          <ac:spMkLst>
            <pc:docMk/>
            <pc:sldMk cId="3748575829" sldId="15657"/>
            <ac:spMk id="103" creationId="{61E1BDB5-F478-973C-AEC8-11D1ED1B4751}"/>
          </ac:spMkLst>
        </pc:spChg>
        <pc:grpChg chg="del">
          <ac:chgData name="Laura Lopez" userId="S::laura.lopez_sec.entsoe.eu#ext#@entsogeu.onmicrosoft.com::9b3ec314-8eaf-4273-a495-72dd468ac394" providerId="AD" clId="Web-{74F37731-8DF9-825D-4A4C-3AD0260A301B}" dt="2023-10-30T12:59:57.930" v="235"/>
          <ac:grpSpMkLst>
            <pc:docMk/>
            <pc:sldMk cId="3748575829" sldId="15657"/>
            <ac:grpSpMk id="15" creationId="{3C09B7B5-BB7E-0573-511A-282A6D413CCE}"/>
          </ac:grpSpMkLst>
        </pc:grpChg>
        <pc:grpChg chg="del">
          <ac:chgData name="Laura Lopez" userId="S::laura.lopez_sec.entsoe.eu#ext#@entsogeu.onmicrosoft.com::9b3ec314-8eaf-4273-a495-72dd468ac394" providerId="AD" clId="Web-{74F37731-8DF9-825D-4A4C-3AD0260A301B}" dt="2023-10-30T12:59:20.709" v="224"/>
          <ac:grpSpMkLst>
            <pc:docMk/>
            <pc:sldMk cId="3748575829" sldId="15657"/>
            <ac:grpSpMk id="22" creationId="{A22FE739-4923-9D6B-B580-5F0706C26870}"/>
          </ac:grpSpMkLst>
        </pc:grpChg>
        <pc:grpChg chg="del">
          <ac:chgData name="Laura Lopez" userId="S::laura.lopez_sec.entsoe.eu#ext#@entsogeu.onmicrosoft.com::9b3ec314-8eaf-4273-a495-72dd468ac394" providerId="AD" clId="Web-{74F37731-8DF9-825D-4A4C-3AD0260A301B}" dt="2023-10-30T12:59:40.741" v="231"/>
          <ac:grpSpMkLst>
            <pc:docMk/>
            <pc:sldMk cId="3748575829" sldId="15657"/>
            <ac:grpSpMk id="23" creationId="{9FD21388-02BF-9440-663D-EAFA5DD3AD1E}"/>
          </ac:grpSpMkLst>
        </pc:grpChg>
        <pc:grpChg chg="del">
          <ac:chgData name="Laura Lopez" userId="S::laura.lopez_sec.entsoe.eu#ext#@entsogeu.onmicrosoft.com::9b3ec314-8eaf-4273-a495-72dd468ac394" providerId="AD" clId="Web-{74F37731-8DF9-825D-4A4C-3AD0260A301B}" dt="2023-10-30T12:59:57.944" v="238"/>
          <ac:grpSpMkLst>
            <pc:docMk/>
            <pc:sldMk cId="3748575829" sldId="15657"/>
            <ac:grpSpMk id="85" creationId="{C5E0CC1A-AE94-2D3A-DE8F-63BBCC2DBA04}"/>
          </ac:grpSpMkLst>
        </pc:grpChg>
        <pc:picChg chg="add mod">
          <ac:chgData name="Laura Lopez" userId="S::laura.lopez_sec.entsoe.eu#ext#@entsogeu.onmicrosoft.com::9b3ec314-8eaf-4273-a495-72dd468ac394" providerId="AD" clId="Web-{74F37731-8DF9-825D-4A4C-3AD0260A301B}" dt="2023-10-30T12:59:18.349" v="223" actId="14100"/>
          <ac:picMkLst>
            <pc:docMk/>
            <pc:sldMk cId="3748575829" sldId="15657"/>
            <ac:picMk id="3" creationId="{15BB8D39-E191-DB65-4EE2-077E1A41C454}"/>
          </ac:picMkLst>
        </pc:picChg>
        <pc:picChg chg="add del">
          <ac:chgData name="Laura Lopez" userId="S::laura.lopez_sec.entsoe.eu#ext#@entsogeu.onmicrosoft.com::9b3ec314-8eaf-4273-a495-72dd468ac394" providerId="AD" clId="Web-{74F37731-8DF9-825D-4A4C-3AD0260A301B}" dt="2023-10-30T12:59:25.897" v="226"/>
          <ac:picMkLst>
            <pc:docMk/>
            <pc:sldMk cId="3748575829" sldId="15657"/>
            <ac:picMk id="6" creationId="{E4FD3092-5B4E-1891-0E17-DBAB07B7E918}"/>
          </ac:picMkLst>
        </pc:picChg>
        <pc:picChg chg="add mod">
          <ac:chgData name="Laura Lopez" userId="S::laura.lopez_sec.entsoe.eu#ext#@entsogeu.onmicrosoft.com::9b3ec314-8eaf-4273-a495-72dd468ac394" providerId="AD" clId="Web-{74F37731-8DF9-825D-4A4C-3AD0260A301B}" dt="2023-10-30T12:59:37.866" v="230" actId="1076"/>
          <ac:picMkLst>
            <pc:docMk/>
            <pc:sldMk cId="3748575829" sldId="15657"/>
            <ac:picMk id="9" creationId="{33F116B2-E909-89FD-232C-07C2054E9855}"/>
          </ac:picMkLst>
        </pc:picChg>
        <pc:picChg chg="add mod">
          <ac:chgData name="Laura Lopez" userId="S::laura.lopez_sec.entsoe.eu#ext#@entsogeu.onmicrosoft.com::9b3ec314-8eaf-4273-a495-72dd468ac394" providerId="AD" clId="Web-{74F37731-8DF9-825D-4A4C-3AD0260A301B}" dt="2023-10-30T12:59:47.585" v="233" actId="1076"/>
          <ac:picMkLst>
            <pc:docMk/>
            <pc:sldMk cId="3748575829" sldId="15657"/>
            <ac:picMk id="11" creationId="{5DBFB36A-32FA-0C32-9645-EAB1374BC4B3}"/>
          </ac:picMkLst>
        </pc:picChg>
        <pc:picChg chg="del topLvl">
          <ac:chgData name="Laura Lopez" userId="S::laura.lopez_sec.entsoe.eu#ext#@entsogeu.onmicrosoft.com::9b3ec314-8eaf-4273-a495-72dd468ac394" providerId="AD" clId="Web-{74F37731-8DF9-825D-4A4C-3AD0260A301B}" dt="2023-10-30T12:59:20.709" v="224"/>
          <ac:picMkLst>
            <pc:docMk/>
            <pc:sldMk cId="3748575829" sldId="15657"/>
            <ac:picMk id="20" creationId="{29C79830-C1EC-535A-E07E-FDC40E0D59EC}"/>
          </ac:picMkLst>
        </pc:picChg>
        <pc:picChg chg="del topLvl">
          <ac:chgData name="Laura Lopez" userId="S::laura.lopez_sec.entsoe.eu#ext#@entsogeu.onmicrosoft.com::9b3ec314-8eaf-4273-a495-72dd468ac394" providerId="AD" clId="Web-{74F37731-8DF9-825D-4A4C-3AD0260A301B}" dt="2023-10-30T12:59:40.741" v="231"/>
          <ac:picMkLst>
            <pc:docMk/>
            <pc:sldMk cId="3748575829" sldId="15657"/>
            <ac:picMk id="25" creationId="{49E610FF-E1DC-D7C3-2ECF-0404F0202C9C}"/>
          </ac:picMkLst>
        </pc:picChg>
        <pc:cxnChg chg="del mod">
          <ac:chgData name="Laura Lopez" userId="S::laura.lopez_sec.entsoe.eu#ext#@entsogeu.onmicrosoft.com::9b3ec314-8eaf-4273-a495-72dd468ac394" providerId="AD" clId="Web-{74F37731-8DF9-825D-4A4C-3AD0260A301B}" dt="2023-10-30T13:00:28.336" v="249"/>
          <ac:cxnSpMkLst>
            <pc:docMk/>
            <pc:sldMk cId="3748575829" sldId="15657"/>
            <ac:cxnSpMk id="72" creationId="{0ACB4CEC-4F31-3614-30B1-AE33EC1F7CDF}"/>
          </ac:cxnSpMkLst>
        </pc:cxnChg>
        <pc:cxnChg chg="del mod">
          <ac:chgData name="Laura Lopez" userId="S::laura.lopez_sec.entsoe.eu#ext#@entsogeu.onmicrosoft.com::9b3ec314-8eaf-4273-a495-72dd468ac394" providerId="AD" clId="Web-{74F37731-8DF9-825D-4A4C-3AD0260A301B}" dt="2023-10-30T13:00:49.321" v="256"/>
          <ac:cxnSpMkLst>
            <pc:docMk/>
            <pc:sldMk cId="3748575829" sldId="15657"/>
            <ac:cxnSpMk id="76" creationId="{E7279156-5C8B-6A20-297A-93B128559F80}"/>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ENTSOE\OneDrive%20-%20ENTSOG%20AISBL\Onedrive%20Transfer\EE\Projects\TF%20SB\SB%202024\Innovation%20Team\Transport\2035_EV_final%20check.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[2035_EV_final check.xlsx]Sheet1!PivotTable9</c:name>
    <c:fmtId val="7"/>
  </c:pivotSource>
  <c:chart>
    <c:autoTitleDeleted val="1"/>
    <c:pivotFmts>
      <c:pivotFmt>
        <c:idx val="0"/>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w="28575" cap="rnd">
            <a:solidFill>
              <a:srgbClr val="FF000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w="28575" cap="rnd">
            <a:solidFill>
              <a:srgbClr val="00B05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w="28575" cap="rnd">
            <a:solidFill>
              <a:srgbClr val="FFC00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1"/>
          </a:solidFill>
          <a:ln w="28575" cap="rnd">
            <a:solidFill>
              <a:srgbClr val="00B050"/>
            </a:solidFill>
            <a:round/>
          </a:ln>
          <a:effectLst/>
        </c:spPr>
        <c:marker>
          <c:symbol val="none"/>
        </c:marker>
      </c:pivotFmt>
      <c:pivotFmt>
        <c:idx val="5"/>
        <c:spPr>
          <a:solidFill>
            <a:schemeClr val="accent1"/>
          </a:solidFill>
          <a:ln w="28575" cap="rnd">
            <a:solidFill>
              <a:srgbClr val="00B0F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6"/>
        <c:spPr>
          <a:solidFill>
            <a:schemeClr val="accent1"/>
          </a:solidFill>
          <a:ln w="28575" cap="rnd">
            <a:solidFill>
              <a:srgbClr val="FF000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7"/>
        <c:spPr>
          <a:solidFill>
            <a:schemeClr val="accent1"/>
          </a:solidFill>
          <a:ln w="28575" cap="rnd">
            <a:solidFill>
              <a:srgbClr val="00B05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8"/>
        <c:spPr>
          <a:solidFill>
            <a:schemeClr val="accent1"/>
          </a:solidFill>
          <a:ln w="28575" cap="rnd">
            <a:solidFill>
              <a:srgbClr val="FFC00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9"/>
        <c:spPr>
          <a:solidFill>
            <a:schemeClr val="accent1"/>
          </a:solidFill>
          <a:ln w="28575" cap="rnd">
            <a:solidFill>
              <a:srgbClr val="00B0F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10"/>
        <c:spPr>
          <a:solidFill>
            <a:schemeClr val="accent1"/>
          </a:solidFill>
          <a:ln w="28575" cap="rnd">
            <a:solidFill>
              <a:srgbClr val="FF000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11"/>
        <c:spPr>
          <a:solidFill>
            <a:schemeClr val="accent1"/>
          </a:solidFill>
          <a:ln w="28575" cap="rnd">
            <a:solidFill>
              <a:srgbClr val="00B05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12"/>
        <c:spPr>
          <a:solidFill>
            <a:schemeClr val="accent1"/>
          </a:solidFill>
          <a:ln w="28575" cap="rnd">
            <a:solidFill>
              <a:srgbClr val="FFC00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
        <c:idx val="13"/>
        <c:spPr>
          <a:solidFill>
            <a:schemeClr val="accent1"/>
          </a:solidFill>
          <a:ln w="28575" cap="rnd">
            <a:solidFill>
              <a:srgbClr val="00B0F0"/>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0"/>
          <c:showBubbleSize val="0"/>
          <c:extLst>
            <c:ext xmlns:c15="http://schemas.microsoft.com/office/drawing/2012/chart" uri="{CE6537A1-D6FC-4f65-9D91-7224C49458BB}"/>
          </c:extLst>
        </c:dLbl>
      </c:pivotFmt>
    </c:pivotFmts>
    <c:plotArea>
      <c:layout/>
      <c:lineChart>
        <c:grouping val="standard"/>
        <c:varyColors val="0"/>
        <c:ser>
          <c:idx val="0"/>
          <c:order val="0"/>
          <c:tx>
            <c:strRef>
              <c:f>Sheet1!$B$1</c:f>
              <c:strCache>
                <c:ptCount val="1"/>
                <c:pt idx="0">
                  <c:v>Sum of EV Battery Generation (MW) - Discharge</c:v>
                </c:pt>
              </c:strCache>
            </c:strRef>
          </c:tx>
          <c:spPr>
            <a:ln w="28575" cap="rnd">
              <a:solidFill>
                <a:srgbClr val="FF0000"/>
              </a:solidFill>
              <a:round/>
            </a:ln>
            <a:effectLst/>
          </c:spPr>
          <c:marker>
            <c:symbol val="none"/>
          </c:marker>
          <c:cat>
            <c:strRef>
              <c:f>Sheet1!$A$2:$A$194</c:f>
              <c:strCache>
                <c:ptCount val="192"/>
                <c:pt idx="0">
                  <c:v>14/07/2031</c:v>
                </c:pt>
                <c:pt idx="1">
                  <c:v>14/07/2031 01:00</c:v>
                </c:pt>
                <c:pt idx="2">
                  <c:v>14/07/2031 02:00</c:v>
                </c:pt>
                <c:pt idx="3">
                  <c:v>14/07/2031 03:00</c:v>
                </c:pt>
                <c:pt idx="4">
                  <c:v>14/07/2031 04:00</c:v>
                </c:pt>
                <c:pt idx="5">
                  <c:v>14/07/2031 05:00</c:v>
                </c:pt>
                <c:pt idx="6">
                  <c:v>14/07/2031 06:00</c:v>
                </c:pt>
                <c:pt idx="7">
                  <c:v>14/07/2031 07:00</c:v>
                </c:pt>
                <c:pt idx="8">
                  <c:v>14/07/2031 08:00</c:v>
                </c:pt>
                <c:pt idx="9">
                  <c:v>14/07/2031 09:00</c:v>
                </c:pt>
                <c:pt idx="10">
                  <c:v>14/07/2031 10:00</c:v>
                </c:pt>
                <c:pt idx="11">
                  <c:v>14/07/2031 11:00</c:v>
                </c:pt>
                <c:pt idx="12">
                  <c:v>14/07/2031 12:00</c:v>
                </c:pt>
                <c:pt idx="13">
                  <c:v>14/07/2031 13:00</c:v>
                </c:pt>
                <c:pt idx="14">
                  <c:v>14/07/2031 14:00</c:v>
                </c:pt>
                <c:pt idx="15">
                  <c:v>14/07/2031 15:00</c:v>
                </c:pt>
                <c:pt idx="16">
                  <c:v>14/07/2031 16:00</c:v>
                </c:pt>
                <c:pt idx="17">
                  <c:v>14/07/2031 17:00</c:v>
                </c:pt>
                <c:pt idx="18">
                  <c:v>14/07/2031 18:00</c:v>
                </c:pt>
                <c:pt idx="19">
                  <c:v>14/07/2031 19:00</c:v>
                </c:pt>
                <c:pt idx="20">
                  <c:v>14/07/2031 20:00</c:v>
                </c:pt>
                <c:pt idx="21">
                  <c:v>14/07/2031 21:00</c:v>
                </c:pt>
                <c:pt idx="22">
                  <c:v>14/07/2031 22:00</c:v>
                </c:pt>
                <c:pt idx="23">
                  <c:v>14/07/2031 23:00</c:v>
                </c:pt>
                <c:pt idx="24">
                  <c:v>15/07/2031</c:v>
                </c:pt>
                <c:pt idx="25">
                  <c:v>15/07/2031 01:00</c:v>
                </c:pt>
                <c:pt idx="26">
                  <c:v>15/07/2031 02:00</c:v>
                </c:pt>
                <c:pt idx="27">
                  <c:v>15/07/2031 03:00</c:v>
                </c:pt>
                <c:pt idx="28">
                  <c:v>15/07/2031 04:00</c:v>
                </c:pt>
                <c:pt idx="29">
                  <c:v>15/07/2031 05:00</c:v>
                </c:pt>
                <c:pt idx="30">
                  <c:v>15/07/2031 06:00</c:v>
                </c:pt>
                <c:pt idx="31">
                  <c:v>15/07/2031 07:00</c:v>
                </c:pt>
                <c:pt idx="32">
                  <c:v>15/07/2031 08:00</c:v>
                </c:pt>
                <c:pt idx="33">
                  <c:v>15/07/2031 09:00</c:v>
                </c:pt>
                <c:pt idx="34">
                  <c:v>15/07/2031 10:00</c:v>
                </c:pt>
                <c:pt idx="35">
                  <c:v>15/07/2031 11:00</c:v>
                </c:pt>
                <c:pt idx="36">
                  <c:v>15/07/2031 12:00</c:v>
                </c:pt>
                <c:pt idx="37">
                  <c:v>15/07/2031 13:00</c:v>
                </c:pt>
                <c:pt idx="38">
                  <c:v>15/07/2031 14:00</c:v>
                </c:pt>
                <c:pt idx="39">
                  <c:v>15/07/2031 15:00</c:v>
                </c:pt>
                <c:pt idx="40">
                  <c:v>15/07/2031 16:00</c:v>
                </c:pt>
                <c:pt idx="41">
                  <c:v>15/07/2031 17:00</c:v>
                </c:pt>
                <c:pt idx="42">
                  <c:v>15/07/2031 18:00</c:v>
                </c:pt>
                <c:pt idx="43">
                  <c:v>15/07/2031 19:00</c:v>
                </c:pt>
                <c:pt idx="44">
                  <c:v>15/07/2031 20:00</c:v>
                </c:pt>
                <c:pt idx="45">
                  <c:v>15/07/2031 21:00</c:v>
                </c:pt>
                <c:pt idx="46">
                  <c:v>15/07/2031 22:00</c:v>
                </c:pt>
                <c:pt idx="47">
                  <c:v>15/07/2031 23:00</c:v>
                </c:pt>
                <c:pt idx="48">
                  <c:v>16/07/2031</c:v>
                </c:pt>
                <c:pt idx="49">
                  <c:v>16/07/2031 01:00</c:v>
                </c:pt>
                <c:pt idx="50">
                  <c:v>16/07/2031 02:00</c:v>
                </c:pt>
                <c:pt idx="51">
                  <c:v>16/07/2031 03:00</c:v>
                </c:pt>
                <c:pt idx="52">
                  <c:v>16/07/2031 04:00</c:v>
                </c:pt>
                <c:pt idx="53">
                  <c:v>16/07/2031 05:00</c:v>
                </c:pt>
                <c:pt idx="54">
                  <c:v>16/07/2031 06:00</c:v>
                </c:pt>
                <c:pt idx="55">
                  <c:v>16/07/2031 07:00</c:v>
                </c:pt>
                <c:pt idx="56">
                  <c:v>16/07/2031 08:00</c:v>
                </c:pt>
                <c:pt idx="57">
                  <c:v>16/07/2031 09:00</c:v>
                </c:pt>
                <c:pt idx="58">
                  <c:v>16/07/2031 10:00</c:v>
                </c:pt>
                <c:pt idx="59">
                  <c:v>16/07/2031 11:00</c:v>
                </c:pt>
                <c:pt idx="60">
                  <c:v>16/07/2031 12:00</c:v>
                </c:pt>
                <c:pt idx="61">
                  <c:v>16/07/2031 13:00</c:v>
                </c:pt>
                <c:pt idx="62">
                  <c:v>16/07/2031 14:00</c:v>
                </c:pt>
                <c:pt idx="63">
                  <c:v>16/07/2031 15:00</c:v>
                </c:pt>
                <c:pt idx="64">
                  <c:v>16/07/2031 16:00</c:v>
                </c:pt>
                <c:pt idx="65">
                  <c:v>16/07/2031 17:00</c:v>
                </c:pt>
                <c:pt idx="66">
                  <c:v>16/07/2031 18:00</c:v>
                </c:pt>
                <c:pt idx="67">
                  <c:v>16/07/2031 19:00</c:v>
                </c:pt>
                <c:pt idx="68">
                  <c:v>16/07/2031 20:00</c:v>
                </c:pt>
                <c:pt idx="69">
                  <c:v>16/07/2031 21:00</c:v>
                </c:pt>
                <c:pt idx="70">
                  <c:v>16/07/2031 22:00</c:v>
                </c:pt>
                <c:pt idx="71">
                  <c:v>16/07/2031 23:00</c:v>
                </c:pt>
                <c:pt idx="72">
                  <c:v>17/07/2031</c:v>
                </c:pt>
                <c:pt idx="73">
                  <c:v>17/07/2031 01:00</c:v>
                </c:pt>
                <c:pt idx="74">
                  <c:v>17/07/2031 02:00</c:v>
                </c:pt>
                <c:pt idx="75">
                  <c:v>17/07/2031 03:00</c:v>
                </c:pt>
                <c:pt idx="76">
                  <c:v>17/07/2031 04:00</c:v>
                </c:pt>
                <c:pt idx="77">
                  <c:v>17/07/2031 05:00</c:v>
                </c:pt>
                <c:pt idx="78">
                  <c:v>17/07/2031 06:00</c:v>
                </c:pt>
                <c:pt idx="79">
                  <c:v>17/07/2031 07:00</c:v>
                </c:pt>
                <c:pt idx="80">
                  <c:v>17/07/2031 08:00</c:v>
                </c:pt>
                <c:pt idx="81">
                  <c:v>17/07/2031 09:00</c:v>
                </c:pt>
                <c:pt idx="82">
                  <c:v>17/07/2031 10:00</c:v>
                </c:pt>
                <c:pt idx="83">
                  <c:v>17/07/2031 11:00</c:v>
                </c:pt>
                <c:pt idx="84">
                  <c:v>17/07/2031 12:00</c:v>
                </c:pt>
                <c:pt idx="85">
                  <c:v>17/07/2031 13:00</c:v>
                </c:pt>
                <c:pt idx="86">
                  <c:v>17/07/2031 14:00</c:v>
                </c:pt>
                <c:pt idx="87">
                  <c:v>17/07/2031 15:00</c:v>
                </c:pt>
                <c:pt idx="88">
                  <c:v>17/07/2031 16:00</c:v>
                </c:pt>
                <c:pt idx="89">
                  <c:v>17/07/2031 17:00</c:v>
                </c:pt>
                <c:pt idx="90">
                  <c:v>17/07/2031 18:00</c:v>
                </c:pt>
                <c:pt idx="91">
                  <c:v>17/07/2031 19:00</c:v>
                </c:pt>
                <c:pt idx="92">
                  <c:v>17/07/2031 20:00</c:v>
                </c:pt>
                <c:pt idx="93">
                  <c:v>17/07/2031 21:00</c:v>
                </c:pt>
                <c:pt idx="94">
                  <c:v>17/07/2031 22:00</c:v>
                </c:pt>
                <c:pt idx="95">
                  <c:v>17/07/2031 23:00</c:v>
                </c:pt>
                <c:pt idx="96">
                  <c:v>18/07/2031</c:v>
                </c:pt>
                <c:pt idx="97">
                  <c:v>18/07/2031 01:00</c:v>
                </c:pt>
                <c:pt idx="98">
                  <c:v>18/07/2031 02:00</c:v>
                </c:pt>
                <c:pt idx="99">
                  <c:v>18/07/2031 03:00</c:v>
                </c:pt>
                <c:pt idx="100">
                  <c:v>18/07/2031 04:00</c:v>
                </c:pt>
                <c:pt idx="101">
                  <c:v>18/07/2031 05:00</c:v>
                </c:pt>
                <c:pt idx="102">
                  <c:v>18/07/2031 06:00</c:v>
                </c:pt>
                <c:pt idx="103">
                  <c:v>18/07/2031 07:00</c:v>
                </c:pt>
                <c:pt idx="104">
                  <c:v>18/07/2031 08:00</c:v>
                </c:pt>
                <c:pt idx="105">
                  <c:v>18/07/2031 09:00</c:v>
                </c:pt>
                <c:pt idx="106">
                  <c:v>18/07/2031 10:00</c:v>
                </c:pt>
                <c:pt idx="107">
                  <c:v>18/07/2031 11:00</c:v>
                </c:pt>
                <c:pt idx="108">
                  <c:v>18/07/2031 12:00</c:v>
                </c:pt>
                <c:pt idx="109">
                  <c:v>18/07/2031 13:00</c:v>
                </c:pt>
                <c:pt idx="110">
                  <c:v>18/07/2031 14:00</c:v>
                </c:pt>
                <c:pt idx="111">
                  <c:v>18/07/2031 15:00</c:v>
                </c:pt>
                <c:pt idx="112">
                  <c:v>18/07/2031 16:00</c:v>
                </c:pt>
                <c:pt idx="113">
                  <c:v>18/07/2031 17:00</c:v>
                </c:pt>
                <c:pt idx="114">
                  <c:v>18/07/2031 18:00</c:v>
                </c:pt>
                <c:pt idx="115">
                  <c:v>18/07/2031 19:00</c:v>
                </c:pt>
                <c:pt idx="116">
                  <c:v>18/07/2031 20:00</c:v>
                </c:pt>
                <c:pt idx="117">
                  <c:v>18/07/2031 21:00</c:v>
                </c:pt>
                <c:pt idx="118">
                  <c:v>18/07/2031 22:00</c:v>
                </c:pt>
                <c:pt idx="119">
                  <c:v>18/07/2031 23:00</c:v>
                </c:pt>
                <c:pt idx="120">
                  <c:v>19/07/2031</c:v>
                </c:pt>
                <c:pt idx="121">
                  <c:v>19/07/2031 01:00</c:v>
                </c:pt>
                <c:pt idx="122">
                  <c:v>19/07/2031 02:00</c:v>
                </c:pt>
                <c:pt idx="123">
                  <c:v>19/07/2031 03:00</c:v>
                </c:pt>
                <c:pt idx="124">
                  <c:v>19/07/2031 04:00</c:v>
                </c:pt>
                <c:pt idx="125">
                  <c:v>19/07/2031 05:00</c:v>
                </c:pt>
                <c:pt idx="126">
                  <c:v>19/07/2031 06:00</c:v>
                </c:pt>
                <c:pt idx="127">
                  <c:v>19/07/2031 07:00</c:v>
                </c:pt>
                <c:pt idx="128">
                  <c:v>19/07/2031 08:00</c:v>
                </c:pt>
                <c:pt idx="129">
                  <c:v>19/07/2031 09:00</c:v>
                </c:pt>
                <c:pt idx="130">
                  <c:v>19/07/2031 10:00</c:v>
                </c:pt>
                <c:pt idx="131">
                  <c:v>19/07/2031 11:00</c:v>
                </c:pt>
                <c:pt idx="132">
                  <c:v>19/07/2031 12:00</c:v>
                </c:pt>
                <c:pt idx="133">
                  <c:v>19/07/2031 13:00</c:v>
                </c:pt>
                <c:pt idx="134">
                  <c:v>19/07/2031 14:00</c:v>
                </c:pt>
                <c:pt idx="135">
                  <c:v>19/07/2031 15:00</c:v>
                </c:pt>
                <c:pt idx="136">
                  <c:v>19/07/2031 16:00</c:v>
                </c:pt>
                <c:pt idx="137">
                  <c:v>19/07/2031 17:00</c:v>
                </c:pt>
                <c:pt idx="138">
                  <c:v>19/07/2031 18:00</c:v>
                </c:pt>
                <c:pt idx="139">
                  <c:v>19/07/2031 19:00</c:v>
                </c:pt>
                <c:pt idx="140">
                  <c:v>19/07/2031 20:00</c:v>
                </c:pt>
                <c:pt idx="141">
                  <c:v>19/07/2031 21:00</c:v>
                </c:pt>
                <c:pt idx="142">
                  <c:v>19/07/2031 22:00</c:v>
                </c:pt>
                <c:pt idx="143">
                  <c:v>19/07/2031 23:00</c:v>
                </c:pt>
                <c:pt idx="144">
                  <c:v>20/07/2031</c:v>
                </c:pt>
                <c:pt idx="145">
                  <c:v>20/07/2031 01:00</c:v>
                </c:pt>
                <c:pt idx="146">
                  <c:v>20/07/2031 02:00</c:v>
                </c:pt>
                <c:pt idx="147">
                  <c:v>20/07/2031 03:00</c:v>
                </c:pt>
                <c:pt idx="148">
                  <c:v>20/07/2031 04:00</c:v>
                </c:pt>
                <c:pt idx="149">
                  <c:v>20/07/2031 05:00</c:v>
                </c:pt>
                <c:pt idx="150">
                  <c:v>20/07/2031 06:00</c:v>
                </c:pt>
                <c:pt idx="151">
                  <c:v>20/07/2031 07:00</c:v>
                </c:pt>
                <c:pt idx="152">
                  <c:v>20/07/2031 08:00</c:v>
                </c:pt>
                <c:pt idx="153">
                  <c:v>20/07/2031 09:00</c:v>
                </c:pt>
                <c:pt idx="154">
                  <c:v>20/07/2031 10:00</c:v>
                </c:pt>
                <c:pt idx="155">
                  <c:v>20/07/2031 11:00</c:v>
                </c:pt>
                <c:pt idx="156">
                  <c:v>20/07/2031 12:00</c:v>
                </c:pt>
                <c:pt idx="157">
                  <c:v>20/07/2031 13:00</c:v>
                </c:pt>
                <c:pt idx="158">
                  <c:v>20/07/2031 14:00</c:v>
                </c:pt>
                <c:pt idx="159">
                  <c:v>20/07/2031 15:00</c:v>
                </c:pt>
                <c:pt idx="160">
                  <c:v>20/07/2031 16:00</c:v>
                </c:pt>
                <c:pt idx="161">
                  <c:v>20/07/2031 17:00</c:v>
                </c:pt>
                <c:pt idx="162">
                  <c:v>20/07/2031 18:00</c:v>
                </c:pt>
                <c:pt idx="163">
                  <c:v>20/07/2031 19:00</c:v>
                </c:pt>
                <c:pt idx="164">
                  <c:v>20/07/2031 20:00</c:v>
                </c:pt>
                <c:pt idx="165">
                  <c:v>20/07/2031 21:00</c:v>
                </c:pt>
                <c:pt idx="166">
                  <c:v>20/07/2031 22:00</c:v>
                </c:pt>
                <c:pt idx="167">
                  <c:v>20/07/2031 23:00</c:v>
                </c:pt>
                <c:pt idx="168">
                  <c:v>21/07/2031</c:v>
                </c:pt>
                <c:pt idx="169">
                  <c:v>21/07/2031 01:00</c:v>
                </c:pt>
                <c:pt idx="170">
                  <c:v>21/07/2031 02:00</c:v>
                </c:pt>
                <c:pt idx="171">
                  <c:v>21/07/2031 03:00</c:v>
                </c:pt>
                <c:pt idx="172">
                  <c:v>21/07/2031 04:00</c:v>
                </c:pt>
                <c:pt idx="173">
                  <c:v>21/07/2031 05:00</c:v>
                </c:pt>
                <c:pt idx="174">
                  <c:v>21/07/2031 06:00</c:v>
                </c:pt>
                <c:pt idx="175">
                  <c:v>21/07/2031 07:00</c:v>
                </c:pt>
                <c:pt idx="176">
                  <c:v>21/07/2031 08:00</c:v>
                </c:pt>
                <c:pt idx="177">
                  <c:v>21/07/2031 09:00</c:v>
                </c:pt>
                <c:pt idx="178">
                  <c:v>21/07/2031 10:00</c:v>
                </c:pt>
                <c:pt idx="179">
                  <c:v>21/07/2031 11:00</c:v>
                </c:pt>
                <c:pt idx="180">
                  <c:v>21/07/2031 12:00</c:v>
                </c:pt>
                <c:pt idx="181">
                  <c:v>21/07/2031 13:00</c:v>
                </c:pt>
                <c:pt idx="182">
                  <c:v>21/07/2031 14:00</c:v>
                </c:pt>
                <c:pt idx="183">
                  <c:v>21/07/2031 15:00</c:v>
                </c:pt>
                <c:pt idx="184">
                  <c:v>21/07/2031 16:00</c:v>
                </c:pt>
                <c:pt idx="185">
                  <c:v>21/07/2031 17:00</c:v>
                </c:pt>
                <c:pt idx="186">
                  <c:v>21/07/2031 18:00</c:v>
                </c:pt>
                <c:pt idx="187">
                  <c:v>21/07/2031 19:00</c:v>
                </c:pt>
                <c:pt idx="188">
                  <c:v>21/07/2031 20:00</c:v>
                </c:pt>
                <c:pt idx="189">
                  <c:v>21/07/2031 21:00</c:v>
                </c:pt>
                <c:pt idx="190">
                  <c:v>21/07/2031 22:00</c:v>
                </c:pt>
                <c:pt idx="191">
                  <c:v>21/07/2031 23:00</c:v>
                </c:pt>
              </c:strCache>
            </c:strRef>
          </c:cat>
          <c:val>
            <c:numRef>
              <c:f>Sheet1!$B$2:$B$194</c:f>
              <c:numCache>
                <c:formatCode>General</c:formatCode>
                <c:ptCount val="192"/>
                <c:pt idx="0">
                  <c:v>14592.23</c:v>
                </c:pt>
                <c:pt idx="1">
                  <c:v>1454.21</c:v>
                </c:pt>
                <c:pt idx="2">
                  <c:v>1384.56</c:v>
                </c:pt>
                <c:pt idx="3">
                  <c:v>1181.4000000000001</c:v>
                </c:pt>
                <c:pt idx="4">
                  <c:v>1001.87</c:v>
                </c:pt>
                <c:pt idx="5">
                  <c:v>1925.79</c:v>
                </c:pt>
                <c:pt idx="6">
                  <c:v>2192.29</c:v>
                </c:pt>
                <c:pt idx="7">
                  <c:v>0</c:v>
                </c:pt>
                <c:pt idx="8">
                  <c:v>0</c:v>
                </c:pt>
                <c:pt idx="9">
                  <c:v>0</c:v>
                </c:pt>
                <c:pt idx="10">
                  <c:v>0</c:v>
                </c:pt>
                <c:pt idx="11">
                  <c:v>0</c:v>
                </c:pt>
                <c:pt idx="12">
                  <c:v>0</c:v>
                </c:pt>
                <c:pt idx="13">
                  <c:v>0</c:v>
                </c:pt>
                <c:pt idx="14">
                  <c:v>0</c:v>
                </c:pt>
                <c:pt idx="15">
                  <c:v>0</c:v>
                </c:pt>
                <c:pt idx="16">
                  <c:v>9577.9500000000007</c:v>
                </c:pt>
                <c:pt idx="17">
                  <c:v>9691.11</c:v>
                </c:pt>
                <c:pt idx="18">
                  <c:v>8135.01</c:v>
                </c:pt>
                <c:pt idx="19">
                  <c:v>11845.35</c:v>
                </c:pt>
                <c:pt idx="20">
                  <c:v>3814.81</c:v>
                </c:pt>
                <c:pt idx="21">
                  <c:v>2728.1</c:v>
                </c:pt>
                <c:pt idx="22">
                  <c:v>2513.83</c:v>
                </c:pt>
                <c:pt idx="23">
                  <c:v>2177.0100000000002</c:v>
                </c:pt>
                <c:pt idx="24">
                  <c:v>1753</c:v>
                </c:pt>
                <c:pt idx="25">
                  <c:v>1454.21</c:v>
                </c:pt>
                <c:pt idx="26">
                  <c:v>1384.56</c:v>
                </c:pt>
                <c:pt idx="27">
                  <c:v>1181.4000000000001</c:v>
                </c:pt>
                <c:pt idx="28">
                  <c:v>1001.87</c:v>
                </c:pt>
                <c:pt idx="29">
                  <c:v>1925.79</c:v>
                </c:pt>
                <c:pt idx="30">
                  <c:v>0</c:v>
                </c:pt>
                <c:pt idx="31">
                  <c:v>0</c:v>
                </c:pt>
                <c:pt idx="32">
                  <c:v>0</c:v>
                </c:pt>
                <c:pt idx="33">
                  <c:v>0</c:v>
                </c:pt>
                <c:pt idx="34">
                  <c:v>0</c:v>
                </c:pt>
                <c:pt idx="35">
                  <c:v>0</c:v>
                </c:pt>
                <c:pt idx="36">
                  <c:v>0</c:v>
                </c:pt>
                <c:pt idx="37">
                  <c:v>0</c:v>
                </c:pt>
                <c:pt idx="38">
                  <c:v>0</c:v>
                </c:pt>
                <c:pt idx="39">
                  <c:v>0</c:v>
                </c:pt>
                <c:pt idx="40">
                  <c:v>0</c:v>
                </c:pt>
                <c:pt idx="41">
                  <c:v>6995.23</c:v>
                </c:pt>
                <c:pt idx="42">
                  <c:v>8135.01</c:v>
                </c:pt>
                <c:pt idx="43">
                  <c:v>5507.7</c:v>
                </c:pt>
                <c:pt idx="44">
                  <c:v>3814.81</c:v>
                </c:pt>
                <c:pt idx="45">
                  <c:v>2728.1</c:v>
                </c:pt>
                <c:pt idx="46">
                  <c:v>23669.01</c:v>
                </c:pt>
                <c:pt idx="47">
                  <c:v>2177.0100000000002</c:v>
                </c:pt>
                <c:pt idx="48">
                  <c:v>1753</c:v>
                </c:pt>
                <c:pt idx="49">
                  <c:v>1454.21</c:v>
                </c:pt>
                <c:pt idx="50">
                  <c:v>1384.56</c:v>
                </c:pt>
                <c:pt idx="51">
                  <c:v>1181.4000000000001</c:v>
                </c:pt>
                <c:pt idx="52">
                  <c:v>1001.87</c:v>
                </c:pt>
                <c:pt idx="53">
                  <c:v>1925.79</c:v>
                </c:pt>
                <c:pt idx="54">
                  <c:v>0</c:v>
                </c:pt>
                <c:pt idx="55">
                  <c:v>0</c:v>
                </c:pt>
                <c:pt idx="56">
                  <c:v>0</c:v>
                </c:pt>
                <c:pt idx="57">
                  <c:v>0</c:v>
                </c:pt>
                <c:pt idx="58">
                  <c:v>0</c:v>
                </c:pt>
                <c:pt idx="59">
                  <c:v>0</c:v>
                </c:pt>
                <c:pt idx="60">
                  <c:v>0</c:v>
                </c:pt>
                <c:pt idx="61">
                  <c:v>0</c:v>
                </c:pt>
                <c:pt idx="62">
                  <c:v>0</c:v>
                </c:pt>
                <c:pt idx="63">
                  <c:v>0</c:v>
                </c:pt>
                <c:pt idx="64">
                  <c:v>0</c:v>
                </c:pt>
                <c:pt idx="65">
                  <c:v>7866.57</c:v>
                </c:pt>
                <c:pt idx="66">
                  <c:v>8135.01</c:v>
                </c:pt>
                <c:pt idx="67">
                  <c:v>5507.7</c:v>
                </c:pt>
                <c:pt idx="68">
                  <c:v>3814.81</c:v>
                </c:pt>
                <c:pt idx="69">
                  <c:v>2728.1</c:v>
                </c:pt>
                <c:pt idx="70">
                  <c:v>2513.83</c:v>
                </c:pt>
                <c:pt idx="71">
                  <c:v>2177.0100000000002</c:v>
                </c:pt>
                <c:pt idx="72">
                  <c:v>1753</c:v>
                </c:pt>
                <c:pt idx="73">
                  <c:v>1454.21</c:v>
                </c:pt>
                <c:pt idx="74">
                  <c:v>1384.56</c:v>
                </c:pt>
                <c:pt idx="75">
                  <c:v>1181.4000000000001</c:v>
                </c:pt>
                <c:pt idx="76">
                  <c:v>1001.87</c:v>
                </c:pt>
                <c:pt idx="77">
                  <c:v>1925.79</c:v>
                </c:pt>
                <c:pt idx="78">
                  <c:v>4192.95</c:v>
                </c:pt>
                <c:pt idx="79">
                  <c:v>2553.88</c:v>
                </c:pt>
                <c:pt idx="80">
                  <c:v>0</c:v>
                </c:pt>
                <c:pt idx="81">
                  <c:v>0</c:v>
                </c:pt>
                <c:pt idx="82">
                  <c:v>0</c:v>
                </c:pt>
                <c:pt idx="83">
                  <c:v>0</c:v>
                </c:pt>
                <c:pt idx="84">
                  <c:v>0</c:v>
                </c:pt>
                <c:pt idx="85">
                  <c:v>0</c:v>
                </c:pt>
                <c:pt idx="86">
                  <c:v>0</c:v>
                </c:pt>
                <c:pt idx="87">
                  <c:v>0</c:v>
                </c:pt>
                <c:pt idx="88">
                  <c:v>9577.9500000000007</c:v>
                </c:pt>
                <c:pt idx="89">
                  <c:v>9691.11</c:v>
                </c:pt>
                <c:pt idx="90">
                  <c:v>8135.01</c:v>
                </c:pt>
                <c:pt idx="91">
                  <c:v>5507.7</c:v>
                </c:pt>
                <c:pt idx="92">
                  <c:v>3814.81</c:v>
                </c:pt>
                <c:pt idx="93">
                  <c:v>2728.1</c:v>
                </c:pt>
                <c:pt idx="94">
                  <c:v>2513.83</c:v>
                </c:pt>
                <c:pt idx="95">
                  <c:v>2177.0100000000002</c:v>
                </c:pt>
                <c:pt idx="96">
                  <c:v>1753</c:v>
                </c:pt>
                <c:pt idx="97">
                  <c:v>1454.21</c:v>
                </c:pt>
                <c:pt idx="98">
                  <c:v>1384.56</c:v>
                </c:pt>
                <c:pt idx="99">
                  <c:v>1181.4000000000001</c:v>
                </c:pt>
                <c:pt idx="100">
                  <c:v>1001.87</c:v>
                </c:pt>
                <c:pt idx="101">
                  <c:v>0</c:v>
                </c:pt>
                <c:pt idx="102">
                  <c:v>0</c:v>
                </c:pt>
                <c:pt idx="103">
                  <c:v>0</c:v>
                </c:pt>
                <c:pt idx="104">
                  <c:v>0</c:v>
                </c:pt>
                <c:pt idx="105">
                  <c:v>10722.09</c:v>
                </c:pt>
                <c:pt idx="106">
                  <c:v>10846.21</c:v>
                </c:pt>
                <c:pt idx="107">
                  <c:v>11052.5</c:v>
                </c:pt>
                <c:pt idx="108">
                  <c:v>9439.27</c:v>
                </c:pt>
                <c:pt idx="109">
                  <c:v>8811.64</c:v>
                </c:pt>
                <c:pt idx="110">
                  <c:v>8732.44</c:v>
                </c:pt>
                <c:pt idx="111">
                  <c:v>8882.5400000000009</c:v>
                </c:pt>
                <c:pt idx="112">
                  <c:v>9577.9500000000007</c:v>
                </c:pt>
                <c:pt idx="113">
                  <c:v>9691.11</c:v>
                </c:pt>
                <c:pt idx="114">
                  <c:v>8135.01</c:v>
                </c:pt>
                <c:pt idx="115">
                  <c:v>5507.7</c:v>
                </c:pt>
                <c:pt idx="116">
                  <c:v>3814.81</c:v>
                </c:pt>
                <c:pt idx="117">
                  <c:v>2728.1</c:v>
                </c:pt>
                <c:pt idx="118">
                  <c:v>2513.83</c:v>
                </c:pt>
                <c:pt idx="119">
                  <c:v>2177.0100000000002</c:v>
                </c:pt>
                <c:pt idx="120">
                  <c:v>1001.87</c:v>
                </c:pt>
                <c:pt idx="121">
                  <c:v>938.01</c:v>
                </c:pt>
                <c:pt idx="122">
                  <c:v>970.41</c:v>
                </c:pt>
                <c:pt idx="123">
                  <c:v>973.38</c:v>
                </c:pt>
                <c:pt idx="124">
                  <c:v>889.96</c:v>
                </c:pt>
                <c:pt idx="125">
                  <c:v>781.65</c:v>
                </c:pt>
                <c:pt idx="126">
                  <c:v>688.99</c:v>
                </c:pt>
                <c:pt idx="127">
                  <c:v>870.71</c:v>
                </c:pt>
                <c:pt idx="128">
                  <c:v>0</c:v>
                </c:pt>
                <c:pt idx="129">
                  <c:v>0</c:v>
                </c:pt>
                <c:pt idx="130">
                  <c:v>0</c:v>
                </c:pt>
                <c:pt idx="131">
                  <c:v>0</c:v>
                </c:pt>
                <c:pt idx="132">
                  <c:v>0</c:v>
                </c:pt>
                <c:pt idx="133">
                  <c:v>0</c:v>
                </c:pt>
                <c:pt idx="134">
                  <c:v>0</c:v>
                </c:pt>
                <c:pt idx="135">
                  <c:v>0</c:v>
                </c:pt>
                <c:pt idx="136">
                  <c:v>0</c:v>
                </c:pt>
                <c:pt idx="137">
                  <c:v>1672.24</c:v>
                </c:pt>
                <c:pt idx="138">
                  <c:v>1701.97</c:v>
                </c:pt>
                <c:pt idx="139">
                  <c:v>1458.9</c:v>
                </c:pt>
                <c:pt idx="140">
                  <c:v>971.04</c:v>
                </c:pt>
                <c:pt idx="141">
                  <c:v>823.13</c:v>
                </c:pt>
                <c:pt idx="142">
                  <c:v>743.77</c:v>
                </c:pt>
                <c:pt idx="143">
                  <c:v>677.1</c:v>
                </c:pt>
                <c:pt idx="144">
                  <c:v>1001.87</c:v>
                </c:pt>
                <c:pt idx="145">
                  <c:v>938.01</c:v>
                </c:pt>
                <c:pt idx="146">
                  <c:v>970.41</c:v>
                </c:pt>
                <c:pt idx="147">
                  <c:v>973.38</c:v>
                </c:pt>
                <c:pt idx="148">
                  <c:v>889.96</c:v>
                </c:pt>
                <c:pt idx="149">
                  <c:v>781.65</c:v>
                </c:pt>
                <c:pt idx="150">
                  <c:v>688.99</c:v>
                </c:pt>
                <c:pt idx="151">
                  <c:v>870.71</c:v>
                </c:pt>
                <c:pt idx="152">
                  <c:v>0</c:v>
                </c:pt>
                <c:pt idx="153">
                  <c:v>0</c:v>
                </c:pt>
                <c:pt idx="154">
                  <c:v>0</c:v>
                </c:pt>
                <c:pt idx="155">
                  <c:v>0</c:v>
                </c:pt>
                <c:pt idx="156">
                  <c:v>0</c:v>
                </c:pt>
                <c:pt idx="157">
                  <c:v>0</c:v>
                </c:pt>
                <c:pt idx="158">
                  <c:v>0</c:v>
                </c:pt>
                <c:pt idx="159">
                  <c:v>0</c:v>
                </c:pt>
                <c:pt idx="160">
                  <c:v>1446.07</c:v>
                </c:pt>
                <c:pt idx="161">
                  <c:v>1672.24</c:v>
                </c:pt>
                <c:pt idx="162">
                  <c:v>1701.97</c:v>
                </c:pt>
                <c:pt idx="163">
                  <c:v>1458.9</c:v>
                </c:pt>
                <c:pt idx="164">
                  <c:v>971.04</c:v>
                </c:pt>
                <c:pt idx="165">
                  <c:v>823.13</c:v>
                </c:pt>
                <c:pt idx="166">
                  <c:v>743.77</c:v>
                </c:pt>
                <c:pt idx="167">
                  <c:v>677.1</c:v>
                </c:pt>
                <c:pt idx="168">
                  <c:v>1753</c:v>
                </c:pt>
                <c:pt idx="169">
                  <c:v>1454.21</c:v>
                </c:pt>
                <c:pt idx="170">
                  <c:v>1384.56</c:v>
                </c:pt>
                <c:pt idx="171">
                  <c:v>1181.4000000000001</c:v>
                </c:pt>
                <c:pt idx="172">
                  <c:v>1001.87</c:v>
                </c:pt>
                <c:pt idx="173">
                  <c:v>1925.79</c:v>
                </c:pt>
                <c:pt idx="174">
                  <c:v>2789.67</c:v>
                </c:pt>
                <c:pt idx="175">
                  <c:v>0</c:v>
                </c:pt>
                <c:pt idx="176">
                  <c:v>0</c:v>
                </c:pt>
                <c:pt idx="177">
                  <c:v>0</c:v>
                </c:pt>
                <c:pt idx="178">
                  <c:v>0</c:v>
                </c:pt>
                <c:pt idx="179">
                  <c:v>0</c:v>
                </c:pt>
                <c:pt idx="180">
                  <c:v>0</c:v>
                </c:pt>
                <c:pt idx="181">
                  <c:v>0</c:v>
                </c:pt>
                <c:pt idx="182">
                  <c:v>0</c:v>
                </c:pt>
                <c:pt idx="183">
                  <c:v>0</c:v>
                </c:pt>
                <c:pt idx="184">
                  <c:v>0</c:v>
                </c:pt>
                <c:pt idx="185">
                  <c:v>9691.11</c:v>
                </c:pt>
                <c:pt idx="186">
                  <c:v>8135.01</c:v>
                </c:pt>
                <c:pt idx="187">
                  <c:v>28458.75</c:v>
                </c:pt>
                <c:pt idx="188">
                  <c:v>3814.81</c:v>
                </c:pt>
                <c:pt idx="189">
                  <c:v>2728.1</c:v>
                </c:pt>
                <c:pt idx="190">
                  <c:v>30152.36</c:v>
                </c:pt>
                <c:pt idx="191">
                  <c:v>2177.0100000000002</c:v>
                </c:pt>
              </c:numCache>
            </c:numRef>
          </c:val>
          <c:smooth val="0"/>
          <c:extLst>
            <c:ext xmlns:c16="http://schemas.microsoft.com/office/drawing/2014/chart" uri="{C3380CC4-5D6E-409C-BE32-E72D297353CC}">
              <c16:uniqueId val="{00000000-F398-4A0F-A7E4-79F2EE343EB8}"/>
            </c:ext>
          </c:extLst>
        </c:ser>
        <c:ser>
          <c:idx val="1"/>
          <c:order val="1"/>
          <c:tx>
            <c:strRef>
              <c:f>Sheet1!$C$1</c:f>
              <c:strCache>
                <c:ptCount val="1"/>
                <c:pt idx="0">
                  <c:v>Sum of EV Battery Load (MW) - Charge</c:v>
                </c:pt>
              </c:strCache>
            </c:strRef>
          </c:tx>
          <c:spPr>
            <a:ln w="28575" cap="rnd">
              <a:solidFill>
                <a:srgbClr val="00B050"/>
              </a:solidFill>
              <a:round/>
            </a:ln>
            <a:effectLst/>
          </c:spPr>
          <c:marker>
            <c:symbol val="none"/>
          </c:marker>
          <c:cat>
            <c:strRef>
              <c:f>Sheet1!$A$2:$A$194</c:f>
              <c:strCache>
                <c:ptCount val="192"/>
                <c:pt idx="0">
                  <c:v>14/07/2031</c:v>
                </c:pt>
                <c:pt idx="1">
                  <c:v>14/07/2031 01:00</c:v>
                </c:pt>
                <c:pt idx="2">
                  <c:v>14/07/2031 02:00</c:v>
                </c:pt>
                <c:pt idx="3">
                  <c:v>14/07/2031 03:00</c:v>
                </c:pt>
                <c:pt idx="4">
                  <c:v>14/07/2031 04:00</c:v>
                </c:pt>
                <c:pt idx="5">
                  <c:v>14/07/2031 05:00</c:v>
                </c:pt>
                <c:pt idx="6">
                  <c:v>14/07/2031 06:00</c:v>
                </c:pt>
                <c:pt idx="7">
                  <c:v>14/07/2031 07:00</c:v>
                </c:pt>
                <c:pt idx="8">
                  <c:v>14/07/2031 08:00</c:v>
                </c:pt>
                <c:pt idx="9">
                  <c:v>14/07/2031 09:00</c:v>
                </c:pt>
                <c:pt idx="10">
                  <c:v>14/07/2031 10:00</c:v>
                </c:pt>
                <c:pt idx="11">
                  <c:v>14/07/2031 11:00</c:v>
                </c:pt>
                <c:pt idx="12">
                  <c:v>14/07/2031 12:00</c:v>
                </c:pt>
                <c:pt idx="13">
                  <c:v>14/07/2031 13:00</c:v>
                </c:pt>
                <c:pt idx="14">
                  <c:v>14/07/2031 14:00</c:v>
                </c:pt>
                <c:pt idx="15">
                  <c:v>14/07/2031 15:00</c:v>
                </c:pt>
                <c:pt idx="16">
                  <c:v>14/07/2031 16:00</c:v>
                </c:pt>
                <c:pt idx="17">
                  <c:v>14/07/2031 17:00</c:v>
                </c:pt>
                <c:pt idx="18">
                  <c:v>14/07/2031 18:00</c:v>
                </c:pt>
                <c:pt idx="19">
                  <c:v>14/07/2031 19:00</c:v>
                </c:pt>
                <c:pt idx="20">
                  <c:v>14/07/2031 20:00</c:v>
                </c:pt>
                <c:pt idx="21">
                  <c:v>14/07/2031 21:00</c:v>
                </c:pt>
                <c:pt idx="22">
                  <c:v>14/07/2031 22:00</c:v>
                </c:pt>
                <c:pt idx="23">
                  <c:v>14/07/2031 23:00</c:v>
                </c:pt>
                <c:pt idx="24">
                  <c:v>15/07/2031</c:v>
                </c:pt>
                <c:pt idx="25">
                  <c:v>15/07/2031 01:00</c:v>
                </c:pt>
                <c:pt idx="26">
                  <c:v>15/07/2031 02:00</c:v>
                </c:pt>
                <c:pt idx="27">
                  <c:v>15/07/2031 03:00</c:v>
                </c:pt>
                <c:pt idx="28">
                  <c:v>15/07/2031 04:00</c:v>
                </c:pt>
                <c:pt idx="29">
                  <c:v>15/07/2031 05:00</c:v>
                </c:pt>
                <c:pt idx="30">
                  <c:v>15/07/2031 06:00</c:v>
                </c:pt>
                <c:pt idx="31">
                  <c:v>15/07/2031 07:00</c:v>
                </c:pt>
                <c:pt idx="32">
                  <c:v>15/07/2031 08:00</c:v>
                </c:pt>
                <c:pt idx="33">
                  <c:v>15/07/2031 09:00</c:v>
                </c:pt>
                <c:pt idx="34">
                  <c:v>15/07/2031 10:00</c:v>
                </c:pt>
                <c:pt idx="35">
                  <c:v>15/07/2031 11:00</c:v>
                </c:pt>
                <c:pt idx="36">
                  <c:v>15/07/2031 12:00</c:v>
                </c:pt>
                <c:pt idx="37">
                  <c:v>15/07/2031 13:00</c:v>
                </c:pt>
                <c:pt idx="38">
                  <c:v>15/07/2031 14:00</c:v>
                </c:pt>
                <c:pt idx="39">
                  <c:v>15/07/2031 15:00</c:v>
                </c:pt>
                <c:pt idx="40">
                  <c:v>15/07/2031 16:00</c:v>
                </c:pt>
                <c:pt idx="41">
                  <c:v>15/07/2031 17:00</c:v>
                </c:pt>
                <c:pt idx="42">
                  <c:v>15/07/2031 18:00</c:v>
                </c:pt>
                <c:pt idx="43">
                  <c:v>15/07/2031 19:00</c:v>
                </c:pt>
                <c:pt idx="44">
                  <c:v>15/07/2031 20:00</c:v>
                </c:pt>
                <c:pt idx="45">
                  <c:v>15/07/2031 21:00</c:v>
                </c:pt>
                <c:pt idx="46">
                  <c:v>15/07/2031 22:00</c:v>
                </c:pt>
                <c:pt idx="47">
                  <c:v>15/07/2031 23:00</c:v>
                </c:pt>
                <c:pt idx="48">
                  <c:v>16/07/2031</c:v>
                </c:pt>
                <c:pt idx="49">
                  <c:v>16/07/2031 01:00</c:v>
                </c:pt>
                <c:pt idx="50">
                  <c:v>16/07/2031 02:00</c:v>
                </c:pt>
                <c:pt idx="51">
                  <c:v>16/07/2031 03:00</c:v>
                </c:pt>
                <c:pt idx="52">
                  <c:v>16/07/2031 04:00</c:v>
                </c:pt>
                <c:pt idx="53">
                  <c:v>16/07/2031 05:00</c:v>
                </c:pt>
                <c:pt idx="54">
                  <c:v>16/07/2031 06:00</c:v>
                </c:pt>
                <c:pt idx="55">
                  <c:v>16/07/2031 07:00</c:v>
                </c:pt>
                <c:pt idx="56">
                  <c:v>16/07/2031 08:00</c:v>
                </c:pt>
                <c:pt idx="57">
                  <c:v>16/07/2031 09:00</c:v>
                </c:pt>
                <c:pt idx="58">
                  <c:v>16/07/2031 10:00</c:v>
                </c:pt>
                <c:pt idx="59">
                  <c:v>16/07/2031 11:00</c:v>
                </c:pt>
                <c:pt idx="60">
                  <c:v>16/07/2031 12:00</c:v>
                </c:pt>
                <c:pt idx="61">
                  <c:v>16/07/2031 13:00</c:v>
                </c:pt>
                <c:pt idx="62">
                  <c:v>16/07/2031 14:00</c:v>
                </c:pt>
                <c:pt idx="63">
                  <c:v>16/07/2031 15:00</c:v>
                </c:pt>
                <c:pt idx="64">
                  <c:v>16/07/2031 16:00</c:v>
                </c:pt>
                <c:pt idx="65">
                  <c:v>16/07/2031 17:00</c:v>
                </c:pt>
                <c:pt idx="66">
                  <c:v>16/07/2031 18:00</c:v>
                </c:pt>
                <c:pt idx="67">
                  <c:v>16/07/2031 19:00</c:v>
                </c:pt>
                <c:pt idx="68">
                  <c:v>16/07/2031 20:00</c:v>
                </c:pt>
                <c:pt idx="69">
                  <c:v>16/07/2031 21:00</c:v>
                </c:pt>
                <c:pt idx="70">
                  <c:v>16/07/2031 22:00</c:v>
                </c:pt>
                <c:pt idx="71">
                  <c:v>16/07/2031 23:00</c:v>
                </c:pt>
                <c:pt idx="72">
                  <c:v>17/07/2031</c:v>
                </c:pt>
                <c:pt idx="73">
                  <c:v>17/07/2031 01:00</c:v>
                </c:pt>
                <c:pt idx="74">
                  <c:v>17/07/2031 02:00</c:v>
                </c:pt>
                <c:pt idx="75">
                  <c:v>17/07/2031 03:00</c:v>
                </c:pt>
                <c:pt idx="76">
                  <c:v>17/07/2031 04:00</c:v>
                </c:pt>
                <c:pt idx="77">
                  <c:v>17/07/2031 05:00</c:v>
                </c:pt>
                <c:pt idx="78">
                  <c:v>17/07/2031 06:00</c:v>
                </c:pt>
                <c:pt idx="79">
                  <c:v>17/07/2031 07:00</c:v>
                </c:pt>
                <c:pt idx="80">
                  <c:v>17/07/2031 08:00</c:v>
                </c:pt>
                <c:pt idx="81">
                  <c:v>17/07/2031 09:00</c:v>
                </c:pt>
                <c:pt idx="82">
                  <c:v>17/07/2031 10:00</c:v>
                </c:pt>
                <c:pt idx="83">
                  <c:v>17/07/2031 11:00</c:v>
                </c:pt>
                <c:pt idx="84">
                  <c:v>17/07/2031 12:00</c:v>
                </c:pt>
                <c:pt idx="85">
                  <c:v>17/07/2031 13:00</c:v>
                </c:pt>
                <c:pt idx="86">
                  <c:v>17/07/2031 14:00</c:v>
                </c:pt>
                <c:pt idx="87">
                  <c:v>17/07/2031 15:00</c:v>
                </c:pt>
                <c:pt idx="88">
                  <c:v>17/07/2031 16:00</c:v>
                </c:pt>
                <c:pt idx="89">
                  <c:v>17/07/2031 17:00</c:v>
                </c:pt>
                <c:pt idx="90">
                  <c:v>17/07/2031 18:00</c:v>
                </c:pt>
                <c:pt idx="91">
                  <c:v>17/07/2031 19:00</c:v>
                </c:pt>
                <c:pt idx="92">
                  <c:v>17/07/2031 20:00</c:v>
                </c:pt>
                <c:pt idx="93">
                  <c:v>17/07/2031 21:00</c:v>
                </c:pt>
                <c:pt idx="94">
                  <c:v>17/07/2031 22:00</c:v>
                </c:pt>
                <c:pt idx="95">
                  <c:v>17/07/2031 23:00</c:v>
                </c:pt>
                <c:pt idx="96">
                  <c:v>18/07/2031</c:v>
                </c:pt>
                <c:pt idx="97">
                  <c:v>18/07/2031 01:00</c:v>
                </c:pt>
                <c:pt idx="98">
                  <c:v>18/07/2031 02:00</c:v>
                </c:pt>
                <c:pt idx="99">
                  <c:v>18/07/2031 03:00</c:v>
                </c:pt>
                <c:pt idx="100">
                  <c:v>18/07/2031 04:00</c:v>
                </c:pt>
                <c:pt idx="101">
                  <c:v>18/07/2031 05:00</c:v>
                </c:pt>
                <c:pt idx="102">
                  <c:v>18/07/2031 06:00</c:v>
                </c:pt>
                <c:pt idx="103">
                  <c:v>18/07/2031 07:00</c:v>
                </c:pt>
                <c:pt idx="104">
                  <c:v>18/07/2031 08:00</c:v>
                </c:pt>
                <c:pt idx="105">
                  <c:v>18/07/2031 09:00</c:v>
                </c:pt>
                <c:pt idx="106">
                  <c:v>18/07/2031 10:00</c:v>
                </c:pt>
                <c:pt idx="107">
                  <c:v>18/07/2031 11:00</c:v>
                </c:pt>
                <c:pt idx="108">
                  <c:v>18/07/2031 12:00</c:v>
                </c:pt>
                <c:pt idx="109">
                  <c:v>18/07/2031 13:00</c:v>
                </c:pt>
                <c:pt idx="110">
                  <c:v>18/07/2031 14:00</c:v>
                </c:pt>
                <c:pt idx="111">
                  <c:v>18/07/2031 15:00</c:v>
                </c:pt>
                <c:pt idx="112">
                  <c:v>18/07/2031 16:00</c:v>
                </c:pt>
                <c:pt idx="113">
                  <c:v>18/07/2031 17:00</c:v>
                </c:pt>
                <c:pt idx="114">
                  <c:v>18/07/2031 18:00</c:v>
                </c:pt>
                <c:pt idx="115">
                  <c:v>18/07/2031 19:00</c:v>
                </c:pt>
                <c:pt idx="116">
                  <c:v>18/07/2031 20:00</c:v>
                </c:pt>
                <c:pt idx="117">
                  <c:v>18/07/2031 21:00</c:v>
                </c:pt>
                <c:pt idx="118">
                  <c:v>18/07/2031 22:00</c:v>
                </c:pt>
                <c:pt idx="119">
                  <c:v>18/07/2031 23:00</c:v>
                </c:pt>
                <c:pt idx="120">
                  <c:v>19/07/2031</c:v>
                </c:pt>
                <c:pt idx="121">
                  <c:v>19/07/2031 01:00</c:v>
                </c:pt>
                <c:pt idx="122">
                  <c:v>19/07/2031 02:00</c:v>
                </c:pt>
                <c:pt idx="123">
                  <c:v>19/07/2031 03:00</c:v>
                </c:pt>
                <c:pt idx="124">
                  <c:v>19/07/2031 04:00</c:v>
                </c:pt>
                <c:pt idx="125">
                  <c:v>19/07/2031 05:00</c:v>
                </c:pt>
                <c:pt idx="126">
                  <c:v>19/07/2031 06:00</c:v>
                </c:pt>
                <c:pt idx="127">
                  <c:v>19/07/2031 07:00</c:v>
                </c:pt>
                <c:pt idx="128">
                  <c:v>19/07/2031 08:00</c:v>
                </c:pt>
                <c:pt idx="129">
                  <c:v>19/07/2031 09:00</c:v>
                </c:pt>
                <c:pt idx="130">
                  <c:v>19/07/2031 10:00</c:v>
                </c:pt>
                <c:pt idx="131">
                  <c:v>19/07/2031 11:00</c:v>
                </c:pt>
                <c:pt idx="132">
                  <c:v>19/07/2031 12:00</c:v>
                </c:pt>
                <c:pt idx="133">
                  <c:v>19/07/2031 13:00</c:v>
                </c:pt>
                <c:pt idx="134">
                  <c:v>19/07/2031 14:00</c:v>
                </c:pt>
                <c:pt idx="135">
                  <c:v>19/07/2031 15:00</c:v>
                </c:pt>
                <c:pt idx="136">
                  <c:v>19/07/2031 16:00</c:v>
                </c:pt>
                <c:pt idx="137">
                  <c:v>19/07/2031 17:00</c:v>
                </c:pt>
                <c:pt idx="138">
                  <c:v>19/07/2031 18:00</c:v>
                </c:pt>
                <c:pt idx="139">
                  <c:v>19/07/2031 19:00</c:v>
                </c:pt>
                <c:pt idx="140">
                  <c:v>19/07/2031 20:00</c:v>
                </c:pt>
                <c:pt idx="141">
                  <c:v>19/07/2031 21:00</c:v>
                </c:pt>
                <c:pt idx="142">
                  <c:v>19/07/2031 22:00</c:v>
                </c:pt>
                <c:pt idx="143">
                  <c:v>19/07/2031 23:00</c:v>
                </c:pt>
                <c:pt idx="144">
                  <c:v>20/07/2031</c:v>
                </c:pt>
                <c:pt idx="145">
                  <c:v>20/07/2031 01:00</c:v>
                </c:pt>
                <c:pt idx="146">
                  <c:v>20/07/2031 02:00</c:v>
                </c:pt>
                <c:pt idx="147">
                  <c:v>20/07/2031 03:00</c:v>
                </c:pt>
                <c:pt idx="148">
                  <c:v>20/07/2031 04:00</c:v>
                </c:pt>
                <c:pt idx="149">
                  <c:v>20/07/2031 05:00</c:v>
                </c:pt>
                <c:pt idx="150">
                  <c:v>20/07/2031 06:00</c:v>
                </c:pt>
                <c:pt idx="151">
                  <c:v>20/07/2031 07:00</c:v>
                </c:pt>
                <c:pt idx="152">
                  <c:v>20/07/2031 08:00</c:v>
                </c:pt>
                <c:pt idx="153">
                  <c:v>20/07/2031 09:00</c:v>
                </c:pt>
                <c:pt idx="154">
                  <c:v>20/07/2031 10:00</c:v>
                </c:pt>
                <c:pt idx="155">
                  <c:v>20/07/2031 11:00</c:v>
                </c:pt>
                <c:pt idx="156">
                  <c:v>20/07/2031 12:00</c:v>
                </c:pt>
                <c:pt idx="157">
                  <c:v>20/07/2031 13:00</c:v>
                </c:pt>
                <c:pt idx="158">
                  <c:v>20/07/2031 14:00</c:v>
                </c:pt>
                <c:pt idx="159">
                  <c:v>20/07/2031 15:00</c:v>
                </c:pt>
                <c:pt idx="160">
                  <c:v>20/07/2031 16:00</c:v>
                </c:pt>
                <c:pt idx="161">
                  <c:v>20/07/2031 17:00</c:v>
                </c:pt>
                <c:pt idx="162">
                  <c:v>20/07/2031 18:00</c:v>
                </c:pt>
                <c:pt idx="163">
                  <c:v>20/07/2031 19:00</c:v>
                </c:pt>
                <c:pt idx="164">
                  <c:v>20/07/2031 20:00</c:v>
                </c:pt>
                <c:pt idx="165">
                  <c:v>20/07/2031 21:00</c:v>
                </c:pt>
                <c:pt idx="166">
                  <c:v>20/07/2031 22:00</c:v>
                </c:pt>
                <c:pt idx="167">
                  <c:v>20/07/2031 23:00</c:v>
                </c:pt>
                <c:pt idx="168">
                  <c:v>21/07/2031</c:v>
                </c:pt>
                <c:pt idx="169">
                  <c:v>21/07/2031 01:00</c:v>
                </c:pt>
                <c:pt idx="170">
                  <c:v>21/07/2031 02:00</c:v>
                </c:pt>
                <c:pt idx="171">
                  <c:v>21/07/2031 03:00</c:v>
                </c:pt>
                <c:pt idx="172">
                  <c:v>21/07/2031 04:00</c:v>
                </c:pt>
                <c:pt idx="173">
                  <c:v>21/07/2031 05:00</c:v>
                </c:pt>
                <c:pt idx="174">
                  <c:v>21/07/2031 06:00</c:v>
                </c:pt>
                <c:pt idx="175">
                  <c:v>21/07/2031 07:00</c:v>
                </c:pt>
                <c:pt idx="176">
                  <c:v>21/07/2031 08:00</c:v>
                </c:pt>
                <c:pt idx="177">
                  <c:v>21/07/2031 09:00</c:v>
                </c:pt>
                <c:pt idx="178">
                  <c:v>21/07/2031 10:00</c:v>
                </c:pt>
                <c:pt idx="179">
                  <c:v>21/07/2031 11:00</c:v>
                </c:pt>
                <c:pt idx="180">
                  <c:v>21/07/2031 12:00</c:v>
                </c:pt>
                <c:pt idx="181">
                  <c:v>21/07/2031 13:00</c:v>
                </c:pt>
                <c:pt idx="182">
                  <c:v>21/07/2031 14:00</c:v>
                </c:pt>
                <c:pt idx="183">
                  <c:v>21/07/2031 15:00</c:v>
                </c:pt>
                <c:pt idx="184">
                  <c:v>21/07/2031 16:00</c:v>
                </c:pt>
                <c:pt idx="185">
                  <c:v>21/07/2031 17:00</c:v>
                </c:pt>
                <c:pt idx="186">
                  <c:v>21/07/2031 18:00</c:v>
                </c:pt>
                <c:pt idx="187">
                  <c:v>21/07/2031 19:00</c:v>
                </c:pt>
                <c:pt idx="188">
                  <c:v>21/07/2031 20:00</c:v>
                </c:pt>
                <c:pt idx="189">
                  <c:v>21/07/2031 21:00</c:v>
                </c:pt>
                <c:pt idx="190">
                  <c:v>21/07/2031 22:00</c:v>
                </c:pt>
                <c:pt idx="191">
                  <c:v>21/07/2031 23:00</c:v>
                </c:pt>
              </c:strCache>
            </c:strRef>
          </c:cat>
          <c:val>
            <c:numRef>
              <c:f>Sheet1!$C$2:$C$194</c:f>
              <c:numCache>
                <c:formatCode>General</c:formatCode>
                <c:ptCount val="192"/>
                <c:pt idx="0">
                  <c:v>0</c:v>
                </c:pt>
                <c:pt idx="1">
                  <c:v>0</c:v>
                </c:pt>
                <c:pt idx="2">
                  <c:v>0</c:v>
                </c:pt>
                <c:pt idx="3">
                  <c:v>0</c:v>
                </c:pt>
                <c:pt idx="4">
                  <c:v>0</c:v>
                </c:pt>
                <c:pt idx="5">
                  <c:v>0</c:v>
                </c:pt>
                <c:pt idx="6">
                  <c:v>0</c:v>
                </c:pt>
                <c:pt idx="7">
                  <c:v>0</c:v>
                </c:pt>
                <c:pt idx="8">
                  <c:v>0</c:v>
                </c:pt>
                <c:pt idx="9">
                  <c:v>-11247.32</c:v>
                </c:pt>
                <c:pt idx="10">
                  <c:v>-11123.2</c:v>
                </c:pt>
                <c:pt idx="11">
                  <c:v>-10916.91</c:v>
                </c:pt>
                <c:pt idx="12">
                  <c:v>-7706.57</c:v>
                </c:pt>
                <c:pt idx="13">
                  <c:v>-13157.77</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-5628.51</c:v>
                </c:pt>
                <c:pt idx="31">
                  <c:v>-8579.6299999999992</c:v>
                </c:pt>
                <c:pt idx="32">
                  <c:v>-10415.27</c:v>
                </c:pt>
                <c:pt idx="33">
                  <c:v>-11247.32</c:v>
                </c:pt>
                <c:pt idx="34">
                  <c:v>-11123.2</c:v>
                </c:pt>
                <c:pt idx="35">
                  <c:v>-10916.91</c:v>
                </c:pt>
                <c:pt idx="36">
                  <c:v>-12530.14</c:v>
                </c:pt>
                <c:pt idx="37">
                  <c:v>-13157.77</c:v>
                </c:pt>
                <c:pt idx="38">
                  <c:v>-13236.97</c:v>
                </c:pt>
                <c:pt idx="39">
                  <c:v>-13086.87</c:v>
                </c:pt>
                <c:pt idx="40">
                  <c:v>-5985.64</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-10552.65</c:v>
                </c:pt>
                <c:pt idx="59">
                  <c:v>-6340.17</c:v>
                </c:pt>
                <c:pt idx="60">
                  <c:v>0</c:v>
                </c:pt>
                <c:pt idx="61">
                  <c:v>-13157.77</c:v>
                </c:pt>
                <c:pt idx="62">
                  <c:v>-13236.97</c:v>
                </c:pt>
                <c:pt idx="63">
                  <c:v>-8892.15</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-1183.28</c:v>
                </c:pt>
                <c:pt idx="129">
                  <c:v>-19640.11</c:v>
                </c:pt>
                <c:pt idx="130">
                  <c:v>-4161.8</c:v>
                </c:pt>
                <c:pt idx="131">
                  <c:v>-3650.45</c:v>
                </c:pt>
                <c:pt idx="132">
                  <c:v>-12993.96</c:v>
                </c:pt>
                <c:pt idx="133">
                  <c:v>-36842.14</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-1355.28</c:v>
                </c:pt>
                <c:pt idx="153">
                  <c:v>-8223.61</c:v>
                </c:pt>
                <c:pt idx="154">
                  <c:v>-14973.53</c:v>
                </c:pt>
                <c:pt idx="155">
                  <c:v>-10853.19</c:v>
                </c:pt>
                <c:pt idx="156">
                  <c:v>-6849.91</c:v>
                </c:pt>
                <c:pt idx="157">
                  <c:v>-16012.59</c:v>
                </c:pt>
                <c:pt idx="158">
                  <c:v>-20725.88</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-3179.2</c:v>
                </c:pt>
                <c:pt idx="176">
                  <c:v>-10415.27</c:v>
                </c:pt>
                <c:pt idx="177">
                  <c:v>-11247.32</c:v>
                </c:pt>
                <c:pt idx="178">
                  <c:v>-11123.2</c:v>
                </c:pt>
                <c:pt idx="179">
                  <c:v>-10916.91</c:v>
                </c:pt>
                <c:pt idx="180">
                  <c:v>-12530.14</c:v>
                </c:pt>
                <c:pt idx="181">
                  <c:v>-13157.77</c:v>
                </c:pt>
                <c:pt idx="182">
                  <c:v>-13236.97</c:v>
                </c:pt>
                <c:pt idx="183">
                  <c:v>-13086.87</c:v>
                </c:pt>
                <c:pt idx="184">
                  <c:v>-40.950000000000003</c:v>
                </c:pt>
                <c:pt idx="185">
                  <c:v>0</c:v>
                </c:pt>
                <c:pt idx="186">
                  <c:v>0</c:v>
                </c:pt>
                <c:pt idx="187">
                  <c:v>0</c:v>
                </c:pt>
                <c:pt idx="188">
                  <c:v>0</c:v>
                </c:pt>
                <c:pt idx="189">
                  <c:v>0</c:v>
                </c:pt>
                <c:pt idx="190">
                  <c:v>0</c:v>
                </c:pt>
                <c:pt idx="191">
                  <c:v>0</c:v>
                </c:pt>
              </c:numCache>
            </c:numRef>
          </c:val>
          <c:smooth val="0"/>
          <c:extLst>
            <c:ext xmlns:c16="http://schemas.microsoft.com/office/drawing/2014/chart" uri="{C3380CC4-5D6E-409C-BE32-E72D297353CC}">
              <c16:uniqueId val="{00000001-F398-4A0F-A7E4-79F2EE343EB8}"/>
            </c:ext>
          </c:extLst>
        </c:ser>
        <c:ser>
          <c:idx val="2"/>
          <c:order val="2"/>
          <c:tx>
            <c:strRef>
              <c:f>Sheet1!$D$1</c:f>
              <c:strCache>
                <c:ptCount val="1"/>
                <c:pt idx="0">
                  <c:v>Sum of SoC (%)</c:v>
                </c:pt>
              </c:strCache>
            </c:strRef>
          </c:tx>
          <c:spPr>
            <a:ln w="28575" cap="rnd">
              <a:solidFill>
                <a:schemeClr val="accent3"/>
              </a:solidFill>
              <a:round/>
            </a:ln>
            <a:effectLst/>
          </c:spPr>
          <c:marker>
            <c:symbol val="none"/>
          </c:marker>
          <c:cat>
            <c:strRef>
              <c:f>Sheet1!$A$2:$A$194</c:f>
              <c:strCache>
                <c:ptCount val="192"/>
                <c:pt idx="0">
                  <c:v>14/07/2031</c:v>
                </c:pt>
                <c:pt idx="1">
                  <c:v>14/07/2031 01:00</c:v>
                </c:pt>
                <c:pt idx="2">
                  <c:v>14/07/2031 02:00</c:v>
                </c:pt>
                <c:pt idx="3">
                  <c:v>14/07/2031 03:00</c:v>
                </c:pt>
                <c:pt idx="4">
                  <c:v>14/07/2031 04:00</c:v>
                </c:pt>
                <c:pt idx="5">
                  <c:v>14/07/2031 05:00</c:v>
                </c:pt>
                <c:pt idx="6">
                  <c:v>14/07/2031 06:00</c:v>
                </c:pt>
                <c:pt idx="7">
                  <c:v>14/07/2031 07:00</c:v>
                </c:pt>
                <c:pt idx="8">
                  <c:v>14/07/2031 08:00</c:v>
                </c:pt>
                <c:pt idx="9">
                  <c:v>14/07/2031 09:00</c:v>
                </c:pt>
                <c:pt idx="10">
                  <c:v>14/07/2031 10:00</c:v>
                </c:pt>
                <c:pt idx="11">
                  <c:v>14/07/2031 11:00</c:v>
                </c:pt>
                <c:pt idx="12">
                  <c:v>14/07/2031 12:00</c:v>
                </c:pt>
                <c:pt idx="13">
                  <c:v>14/07/2031 13:00</c:v>
                </c:pt>
                <c:pt idx="14">
                  <c:v>14/07/2031 14:00</c:v>
                </c:pt>
                <c:pt idx="15">
                  <c:v>14/07/2031 15:00</c:v>
                </c:pt>
                <c:pt idx="16">
                  <c:v>14/07/2031 16:00</c:v>
                </c:pt>
                <c:pt idx="17">
                  <c:v>14/07/2031 17:00</c:v>
                </c:pt>
                <c:pt idx="18">
                  <c:v>14/07/2031 18:00</c:v>
                </c:pt>
                <c:pt idx="19">
                  <c:v>14/07/2031 19:00</c:v>
                </c:pt>
                <c:pt idx="20">
                  <c:v>14/07/2031 20:00</c:v>
                </c:pt>
                <c:pt idx="21">
                  <c:v>14/07/2031 21:00</c:v>
                </c:pt>
                <c:pt idx="22">
                  <c:v>14/07/2031 22:00</c:v>
                </c:pt>
                <c:pt idx="23">
                  <c:v>14/07/2031 23:00</c:v>
                </c:pt>
                <c:pt idx="24">
                  <c:v>15/07/2031</c:v>
                </c:pt>
                <c:pt idx="25">
                  <c:v>15/07/2031 01:00</c:v>
                </c:pt>
                <c:pt idx="26">
                  <c:v>15/07/2031 02:00</c:v>
                </c:pt>
                <c:pt idx="27">
                  <c:v>15/07/2031 03:00</c:v>
                </c:pt>
                <c:pt idx="28">
                  <c:v>15/07/2031 04:00</c:v>
                </c:pt>
                <c:pt idx="29">
                  <c:v>15/07/2031 05:00</c:v>
                </c:pt>
                <c:pt idx="30">
                  <c:v>15/07/2031 06:00</c:v>
                </c:pt>
                <c:pt idx="31">
                  <c:v>15/07/2031 07:00</c:v>
                </c:pt>
                <c:pt idx="32">
                  <c:v>15/07/2031 08:00</c:v>
                </c:pt>
                <c:pt idx="33">
                  <c:v>15/07/2031 09:00</c:v>
                </c:pt>
                <c:pt idx="34">
                  <c:v>15/07/2031 10:00</c:v>
                </c:pt>
                <c:pt idx="35">
                  <c:v>15/07/2031 11:00</c:v>
                </c:pt>
                <c:pt idx="36">
                  <c:v>15/07/2031 12:00</c:v>
                </c:pt>
                <c:pt idx="37">
                  <c:v>15/07/2031 13:00</c:v>
                </c:pt>
                <c:pt idx="38">
                  <c:v>15/07/2031 14:00</c:v>
                </c:pt>
                <c:pt idx="39">
                  <c:v>15/07/2031 15:00</c:v>
                </c:pt>
                <c:pt idx="40">
                  <c:v>15/07/2031 16:00</c:v>
                </c:pt>
                <c:pt idx="41">
                  <c:v>15/07/2031 17:00</c:v>
                </c:pt>
                <c:pt idx="42">
                  <c:v>15/07/2031 18:00</c:v>
                </c:pt>
                <c:pt idx="43">
                  <c:v>15/07/2031 19:00</c:v>
                </c:pt>
                <c:pt idx="44">
                  <c:v>15/07/2031 20:00</c:v>
                </c:pt>
                <c:pt idx="45">
                  <c:v>15/07/2031 21:00</c:v>
                </c:pt>
                <c:pt idx="46">
                  <c:v>15/07/2031 22:00</c:v>
                </c:pt>
                <c:pt idx="47">
                  <c:v>15/07/2031 23:00</c:v>
                </c:pt>
                <c:pt idx="48">
                  <c:v>16/07/2031</c:v>
                </c:pt>
                <c:pt idx="49">
                  <c:v>16/07/2031 01:00</c:v>
                </c:pt>
                <c:pt idx="50">
                  <c:v>16/07/2031 02:00</c:v>
                </c:pt>
                <c:pt idx="51">
                  <c:v>16/07/2031 03:00</c:v>
                </c:pt>
                <c:pt idx="52">
                  <c:v>16/07/2031 04:00</c:v>
                </c:pt>
                <c:pt idx="53">
                  <c:v>16/07/2031 05:00</c:v>
                </c:pt>
                <c:pt idx="54">
                  <c:v>16/07/2031 06:00</c:v>
                </c:pt>
                <c:pt idx="55">
                  <c:v>16/07/2031 07:00</c:v>
                </c:pt>
                <c:pt idx="56">
                  <c:v>16/07/2031 08:00</c:v>
                </c:pt>
                <c:pt idx="57">
                  <c:v>16/07/2031 09:00</c:v>
                </c:pt>
                <c:pt idx="58">
                  <c:v>16/07/2031 10:00</c:v>
                </c:pt>
                <c:pt idx="59">
                  <c:v>16/07/2031 11:00</c:v>
                </c:pt>
                <c:pt idx="60">
                  <c:v>16/07/2031 12:00</c:v>
                </c:pt>
                <c:pt idx="61">
                  <c:v>16/07/2031 13:00</c:v>
                </c:pt>
                <c:pt idx="62">
                  <c:v>16/07/2031 14:00</c:v>
                </c:pt>
                <c:pt idx="63">
                  <c:v>16/07/2031 15:00</c:v>
                </c:pt>
                <c:pt idx="64">
                  <c:v>16/07/2031 16:00</c:v>
                </c:pt>
                <c:pt idx="65">
                  <c:v>16/07/2031 17:00</c:v>
                </c:pt>
                <c:pt idx="66">
                  <c:v>16/07/2031 18:00</c:v>
                </c:pt>
                <c:pt idx="67">
                  <c:v>16/07/2031 19:00</c:v>
                </c:pt>
                <c:pt idx="68">
                  <c:v>16/07/2031 20:00</c:v>
                </c:pt>
                <c:pt idx="69">
                  <c:v>16/07/2031 21:00</c:v>
                </c:pt>
                <c:pt idx="70">
                  <c:v>16/07/2031 22:00</c:v>
                </c:pt>
                <c:pt idx="71">
                  <c:v>16/07/2031 23:00</c:v>
                </c:pt>
                <c:pt idx="72">
                  <c:v>17/07/2031</c:v>
                </c:pt>
                <c:pt idx="73">
                  <c:v>17/07/2031 01:00</c:v>
                </c:pt>
                <c:pt idx="74">
                  <c:v>17/07/2031 02:00</c:v>
                </c:pt>
                <c:pt idx="75">
                  <c:v>17/07/2031 03:00</c:v>
                </c:pt>
                <c:pt idx="76">
                  <c:v>17/07/2031 04:00</c:v>
                </c:pt>
                <c:pt idx="77">
                  <c:v>17/07/2031 05:00</c:v>
                </c:pt>
                <c:pt idx="78">
                  <c:v>17/07/2031 06:00</c:v>
                </c:pt>
                <c:pt idx="79">
                  <c:v>17/07/2031 07:00</c:v>
                </c:pt>
                <c:pt idx="80">
                  <c:v>17/07/2031 08:00</c:v>
                </c:pt>
                <c:pt idx="81">
                  <c:v>17/07/2031 09:00</c:v>
                </c:pt>
                <c:pt idx="82">
                  <c:v>17/07/2031 10:00</c:v>
                </c:pt>
                <c:pt idx="83">
                  <c:v>17/07/2031 11:00</c:v>
                </c:pt>
                <c:pt idx="84">
                  <c:v>17/07/2031 12:00</c:v>
                </c:pt>
                <c:pt idx="85">
                  <c:v>17/07/2031 13:00</c:v>
                </c:pt>
                <c:pt idx="86">
                  <c:v>17/07/2031 14:00</c:v>
                </c:pt>
                <c:pt idx="87">
                  <c:v>17/07/2031 15:00</c:v>
                </c:pt>
                <c:pt idx="88">
                  <c:v>17/07/2031 16:00</c:v>
                </c:pt>
                <c:pt idx="89">
                  <c:v>17/07/2031 17:00</c:v>
                </c:pt>
                <c:pt idx="90">
                  <c:v>17/07/2031 18:00</c:v>
                </c:pt>
                <c:pt idx="91">
                  <c:v>17/07/2031 19:00</c:v>
                </c:pt>
                <c:pt idx="92">
                  <c:v>17/07/2031 20:00</c:v>
                </c:pt>
                <c:pt idx="93">
                  <c:v>17/07/2031 21:00</c:v>
                </c:pt>
                <c:pt idx="94">
                  <c:v>17/07/2031 22:00</c:v>
                </c:pt>
                <c:pt idx="95">
                  <c:v>17/07/2031 23:00</c:v>
                </c:pt>
                <c:pt idx="96">
                  <c:v>18/07/2031</c:v>
                </c:pt>
                <c:pt idx="97">
                  <c:v>18/07/2031 01:00</c:v>
                </c:pt>
                <c:pt idx="98">
                  <c:v>18/07/2031 02:00</c:v>
                </c:pt>
                <c:pt idx="99">
                  <c:v>18/07/2031 03:00</c:v>
                </c:pt>
                <c:pt idx="100">
                  <c:v>18/07/2031 04:00</c:v>
                </c:pt>
                <c:pt idx="101">
                  <c:v>18/07/2031 05:00</c:v>
                </c:pt>
                <c:pt idx="102">
                  <c:v>18/07/2031 06:00</c:v>
                </c:pt>
                <c:pt idx="103">
                  <c:v>18/07/2031 07:00</c:v>
                </c:pt>
                <c:pt idx="104">
                  <c:v>18/07/2031 08:00</c:v>
                </c:pt>
                <c:pt idx="105">
                  <c:v>18/07/2031 09:00</c:v>
                </c:pt>
                <c:pt idx="106">
                  <c:v>18/07/2031 10:00</c:v>
                </c:pt>
                <c:pt idx="107">
                  <c:v>18/07/2031 11:00</c:v>
                </c:pt>
                <c:pt idx="108">
                  <c:v>18/07/2031 12:00</c:v>
                </c:pt>
                <c:pt idx="109">
                  <c:v>18/07/2031 13:00</c:v>
                </c:pt>
                <c:pt idx="110">
                  <c:v>18/07/2031 14:00</c:v>
                </c:pt>
                <c:pt idx="111">
                  <c:v>18/07/2031 15:00</c:v>
                </c:pt>
                <c:pt idx="112">
                  <c:v>18/07/2031 16:00</c:v>
                </c:pt>
                <c:pt idx="113">
                  <c:v>18/07/2031 17:00</c:v>
                </c:pt>
                <c:pt idx="114">
                  <c:v>18/07/2031 18:00</c:v>
                </c:pt>
                <c:pt idx="115">
                  <c:v>18/07/2031 19:00</c:v>
                </c:pt>
                <c:pt idx="116">
                  <c:v>18/07/2031 20:00</c:v>
                </c:pt>
                <c:pt idx="117">
                  <c:v>18/07/2031 21:00</c:v>
                </c:pt>
                <c:pt idx="118">
                  <c:v>18/07/2031 22:00</c:v>
                </c:pt>
                <c:pt idx="119">
                  <c:v>18/07/2031 23:00</c:v>
                </c:pt>
                <c:pt idx="120">
                  <c:v>19/07/2031</c:v>
                </c:pt>
                <c:pt idx="121">
                  <c:v>19/07/2031 01:00</c:v>
                </c:pt>
                <c:pt idx="122">
                  <c:v>19/07/2031 02:00</c:v>
                </c:pt>
                <c:pt idx="123">
                  <c:v>19/07/2031 03:00</c:v>
                </c:pt>
                <c:pt idx="124">
                  <c:v>19/07/2031 04:00</c:v>
                </c:pt>
                <c:pt idx="125">
                  <c:v>19/07/2031 05:00</c:v>
                </c:pt>
                <c:pt idx="126">
                  <c:v>19/07/2031 06:00</c:v>
                </c:pt>
                <c:pt idx="127">
                  <c:v>19/07/2031 07:00</c:v>
                </c:pt>
                <c:pt idx="128">
                  <c:v>19/07/2031 08:00</c:v>
                </c:pt>
                <c:pt idx="129">
                  <c:v>19/07/2031 09:00</c:v>
                </c:pt>
                <c:pt idx="130">
                  <c:v>19/07/2031 10:00</c:v>
                </c:pt>
                <c:pt idx="131">
                  <c:v>19/07/2031 11:00</c:v>
                </c:pt>
                <c:pt idx="132">
                  <c:v>19/07/2031 12:00</c:v>
                </c:pt>
                <c:pt idx="133">
                  <c:v>19/07/2031 13:00</c:v>
                </c:pt>
                <c:pt idx="134">
                  <c:v>19/07/2031 14:00</c:v>
                </c:pt>
                <c:pt idx="135">
                  <c:v>19/07/2031 15:00</c:v>
                </c:pt>
                <c:pt idx="136">
                  <c:v>19/07/2031 16:00</c:v>
                </c:pt>
                <c:pt idx="137">
                  <c:v>19/07/2031 17:00</c:v>
                </c:pt>
                <c:pt idx="138">
                  <c:v>19/07/2031 18:00</c:v>
                </c:pt>
                <c:pt idx="139">
                  <c:v>19/07/2031 19:00</c:v>
                </c:pt>
                <c:pt idx="140">
                  <c:v>19/07/2031 20:00</c:v>
                </c:pt>
                <c:pt idx="141">
                  <c:v>19/07/2031 21:00</c:v>
                </c:pt>
                <c:pt idx="142">
                  <c:v>19/07/2031 22:00</c:v>
                </c:pt>
                <c:pt idx="143">
                  <c:v>19/07/2031 23:00</c:v>
                </c:pt>
                <c:pt idx="144">
                  <c:v>20/07/2031</c:v>
                </c:pt>
                <c:pt idx="145">
                  <c:v>20/07/2031 01:00</c:v>
                </c:pt>
                <c:pt idx="146">
                  <c:v>20/07/2031 02:00</c:v>
                </c:pt>
                <c:pt idx="147">
                  <c:v>20/07/2031 03:00</c:v>
                </c:pt>
                <c:pt idx="148">
                  <c:v>20/07/2031 04:00</c:v>
                </c:pt>
                <c:pt idx="149">
                  <c:v>20/07/2031 05:00</c:v>
                </c:pt>
                <c:pt idx="150">
                  <c:v>20/07/2031 06:00</c:v>
                </c:pt>
                <c:pt idx="151">
                  <c:v>20/07/2031 07:00</c:v>
                </c:pt>
                <c:pt idx="152">
                  <c:v>20/07/2031 08:00</c:v>
                </c:pt>
                <c:pt idx="153">
                  <c:v>20/07/2031 09:00</c:v>
                </c:pt>
                <c:pt idx="154">
                  <c:v>20/07/2031 10:00</c:v>
                </c:pt>
                <c:pt idx="155">
                  <c:v>20/07/2031 11:00</c:v>
                </c:pt>
                <c:pt idx="156">
                  <c:v>20/07/2031 12:00</c:v>
                </c:pt>
                <c:pt idx="157">
                  <c:v>20/07/2031 13:00</c:v>
                </c:pt>
                <c:pt idx="158">
                  <c:v>20/07/2031 14:00</c:v>
                </c:pt>
                <c:pt idx="159">
                  <c:v>20/07/2031 15:00</c:v>
                </c:pt>
                <c:pt idx="160">
                  <c:v>20/07/2031 16:00</c:v>
                </c:pt>
                <c:pt idx="161">
                  <c:v>20/07/2031 17:00</c:v>
                </c:pt>
                <c:pt idx="162">
                  <c:v>20/07/2031 18:00</c:v>
                </c:pt>
                <c:pt idx="163">
                  <c:v>20/07/2031 19:00</c:v>
                </c:pt>
                <c:pt idx="164">
                  <c:v>20/07/2031 20:00</c:v>
                </c:pt>
                <c:pt idx="165">
                  <c:v>20/07/2031 21:00</c:v>
                </c:pt>
                <c:pt idx="166">
                  <c:v>20/07/2031 22:00</c:v>
                </c:pt>
                <c:pt idx="167">
                  <c:v>20/07/2031 23:00</c:v>
                </c:pt>
                <c:pt idx="168">
                  <c:v>21/07/2031</c:v>
                </c:pt>
                <c:pt idx="169">
                  <c:v>21/07/2031 01:00</c:v>
                </c:pt>
                <c:pt idx="170">
                  <c:v>21/07/2031 02:00</c:v>
                </c:pt>
                <c:pt idx="171">
                  <c:v>21/07/2031 03:00</c:v>
                </c:pt>
                <c:pt idx="172">
                  <c:v>21/07/2031 04:00</c:v>
                </c:pt>
                <c:pt idx="173">
                  <c:v>21/07/2031 05:00</c:v>
                </c:pt>
                <c:pt idx="174">
                  <c:v>21/07/2031 06:00</c:v>
                </c:pt>
                <c:pt idx="175">
                  <c:v>21/07/2031 07:00</c:v>
                </c:pt>
                <c:pt idx="176">
                  <c:v>21/07/2031 08:00</c:v>
                </c:pt>
                <c:pt idx="177">
                  <c:v>21/07/2031 09:00</c:v>
                </c:pt>
                <c:pt idx="178">
                  <c:v>21/07/2031 10:00</c:v>
                </c:pt>
                <c:pt idx="179">
                  <c:v>21/07/2031 11:00</c:v>
                </c:pt>
                <c:pt idx="180">
                  <c:v>21/07/2031 12:00</c:v>
                </c:pt>
                <c:pt idx="181">
                  <c:v>21/07/2031 13:00</c:v>
                </c:pt>
                <c:pt idx="182">
                  <c:v>21/07/2031 14:00</c:v>
                </c:pt>
                <c:pt idx="183">
                  <c:v>21/07/2031 15:00</c:v>
                </c:pt>
                <c:pt idx="184">
                  <c:v>21/07/2031 16:00</c:v>
                </c:pt>
                <c:pt idx="185">
                  <c:v>21/07/2031 17:00</c:v>
                </c:pt>
                <c:pt idx="186">
                  <c:v>21/07/2031 18:00</c:v>
                </c:pt>
                <c:pt idx="187">
                  <c:v>21/07/2031 19:00</c:v>
                </c:pt>
                <c:pt idx="188">
                  <c:v>21/07/2031 20:00</c:v>
                </c:pt>
                <c:pt idx="189">
                  <c:v>21/07/2031 21:00</c:v>
                </c:pt>
                <c:pt idx="190">
                  <c:v>21/07/2031 22:00</c:v>
                </c:pt>
                <c:pt idx="191">
                  <c:v>21/07/2031 23:00</c:v>
                </c:pt>
              </c:strCache>
            </c:strRef>
          </c:cat>
          <c:val>
            <c:numRef>
              <c:f>Sheet1!$D$2:$D$194</c:f>
              <c:numCache>
                <c:formatCode>General</c:formatCode>
                <c:ptCount val="192"/>
                <c:pt idx="0">
                  <c:v>51.15</c:v>
                </c:pt>
                <c:pt idx="1">
                  <c:v>51.02</c:v>
                </c:pt>
                <c:pt idx="2">
                  <c:v>50.89</c:v>
                </c:pt>
                <c:pt idx="3">
                  <c:v>50.79</c:v>
                </c:pt>
                <c:pt idx="4">
                  <c:v>50.7</c:v>
                </c:pt>
                <c:pt idx="5">
                  <c:v>50.53</c:v>
                </c:pt>
                <c:pt idx="6">
                  <c:v>50.33</c:v>
                </c:pt>
                <c:pt idx="7">
                  <c:v>50.33</c:v>
                </c:pt>
                <c:pt idx="8">
                  <c:v>50.33</c:v>
                </c:pt>
                <c:pt idx="9">
                  <c:v>51.32</c:v>
                </c:pt>
                <c:pt idx="10">
                  <c:v>52.3</c:v>
                </c:pt>
                <c:pt idx="11">
                  <c:v>53.26</c:v>
                </c:pt>
                <c:pt idx="12">
                  <c:v>53.94</c:v>
                </c:pt>
                <c:pt idx="13">
                  <c:v>55.1</c:v>
                </c:pt>
                <c:pt idx="14">
                  <c:v>55.1</c:v>
                </c:pt>
                <c:pt idx="15">
                  <c:v>55.1</c:v>
                </c:pt>
                <c:pt idx="16">
                  <c:v>54.25</c:v>
                </c:pt>
                <c:pt idx="17">
                  <c:v>53.39</c:v>
                </c:pt>
                <c:pt idx="18">
                  <c:v>52.66</c:v>
                </c:pt>
                <c:pt idx="19">
                  <c:v>51.61</c:v>
                </c:pt>
                <c:pt idx="20">
                  <c:v>51.27</c:v>
                </c:pt>
                <c:pt idx="21">
                  <c:v>51.03</c:v>
                </c:pt>
                <c:pt idx="22">
                  <c:v>50.81</c:v>
                </c:pt>
                <c:pt idx="23">
                  <c:v>50.61</c:v>
                </c:pt>
                <c:pt idx="24">
                  <c:v>50.46</c:v>
                </c:pt>
                <c:pt idx="25">
                  <c:v>50.33</c:v>
                </c:pt>
                <c:pt idx="26">
                  <c:v>50.2</c:v>
                </c:pt>
                <c:pt idx="27">
                  <c:v>50.1</c:v>
                </c:pt>
                <c:pt idx="28">
                  <c:v>50.01</c:v>
                </c:pt>
                <c:pt idx="29">
                  <c:v>49.84</c:v>
                </c:pt>
                <c:pt idx="30">
                  <c:v>50.33</c:v>
                </c:pt>
                <c:pt idx="31">
                  <c:v>51.09</c:v>
                </c:pt>
                <c:pt idx="32">
                  <c:v>52.01</c:v>
                </c:pt>
                <c:pt idx="33">
                  <c:v>53</c:v>
                </c:pt>
                <c:pt idx="34">
                  <c:v>53.97</c:v>
                </c:pt>
                <c:pt idx="35">
                  <c:v>54.93</c:v>
                </c:pt>
                <c:pt idx="36">
                  <c:v>56.04</c:v>
                </c:pt>
                <c:pt idx="37">
                  <c:v>57.19</c:v>
                </c:pt>
                <c:pt idx="38">
                  <c:v>58.36</c:v>
                </c:pt>
                <c:pt idx="39">
                  <c:v>59.51</c:v>
                </c:pt>
                <c:pt idx="40">
                  <c:v>60.04</c:v>
                </c:pt>
                <c:pt idx="41">
                  <c:v>59.42</c:v>
                </c:pt>
                <c:pt idx="42">
                  <c:v>58.69</c:v>
                </c:pt>
                <c:pt idx="43">
                  <c:v>58.2</c:v>
                </c:pt>
                <c:pt idx="44">
                  <c:v>57.86</c:v>
                </c:pt>
                <c:pt idx="45">
                  <c:v>57.62</c:v>
                </c:pt>
                <c:pt idx="46">
                  <c:v>55.52</c:v>
                </c:pt>
                <c:pt idx="47">
                  <c:v>55.32</c:v>
                </c:pt>
                <c:pt idx="48">
                  <c:v>55.17</c:v>
                </c:pt>
                <c:pt idx="49">
                  <c:v>55.04</c:v>
                </c:pt>
                <c:pt idx="50">
                  <c:v>54.92</c:v>
                </c:pt>
                <c:pt idx="51">
                  <c:v>54.81</c:v>
                </c:pt>
                <c:pt idx="52">
                  <c:v>54.72</c:v>
                </c:pt>
                <c:pt idx="53">
                  <c:v>54.55</c:v>
                </c:pt>
                <c:pt idx="54">
                  <c:v>54.55</c:v>
                </c:pt>
                <c:pt idx="55">
                  <c:v>54.55</c:v>
                </c:pt>
                <c:pt idx="56">
                  <c:v>54.55</c:v>
                </c:pt>
                <c:pt idx="57">
                  <c:v>54.55</c:v>
                </c:pt>
                <c:pt idx="58">
                  <c:v>55.48</c:v>
                </c:pt>
                <c:pt idx="59">
                  <c:v>56.04</c:v>
                </c:pt>
                <c:pt idx="60">
                  <c:v>56.04</c:v>
                </c:pt>
                <c:pt idx="61">
                  <c:v>57.2</c:v>
                </c:pt>
                <c:pt idx="62">
                  <c:v>58.36</c:v>
                </c:pt>
                <c:pt idx="63">
                  <c:v>59.14</c:v>
                </c:pt>
                <c:pt idx="64">
                  <c:v>59.14</c:v>
                </c:pt>
                <c:pt idx="65">
                  <c:v>58.44</c:v>
                </c:pt>
                <c:pt idx="66">
                  <c:v>57.72</c:v>
                </c:pt>
                <c:pt idx="67">
                  <c:v>57.23</c:v>
                </c:pt>
                <c:pt idx="68">
                  <c:v>56.89</c:v>
                </c:pt>
                <c:pt idx="69">
                  <c:v>56.65</c:v>
                </c:pt>
                <c:pt idx="70">
                  <c:v>56.43</c:v>
                </c:pt>
                <c:pt idx="71">
                  <c:v>56.23</c:v>
                </c:pt>
                <c:pt idx="72">
                  <c:v>56.08</c:v>
                </c:pt>
                <c:pt idx="73">
                  <c:v>55.95</c:v>
                </c:pt>
                <c:pt idx="74">
                  <c:v>55.82</c:v>
                </c:pt>
                <c:pt idx="75">
                  <c:v>55.72</c:v>
                </c:pt>
                <c:pt idx="76">
                  <c:v>55.63</c:v>
                </c:pt>
                <c:pt idx="77">
                  <c:v>55.46</c:v>
                </c:pt>
                <c:pt idx="78">
                  <c:v>55.09</c:v>
                </c:pt>
                <c:pt idx="79">
                  <c:v>54.86</c:v>
                </c:pt>
                <c:pt idx="80">
                  <c:v>54.86</c:v>
                </c:pt>
                <c:pt idx="81">
                  <c:v>54.86</c:v>
                </c:pt>
                <c:pt idx="82">
                  <c:v>54.86</c:v>
                </c:pt>
                <c:pt idx="83">
                  <c:v>54.86</c:v>
                </c:pt>
                <c:pt idx="84">
                  <c:v>54.86</c:v>
                </c:pt>
                <c:pt idx="85">
                  <c:v>54.86</c:v>
                </c:pt>
                <c:pt idx="86">
                  <c:v>54.86</c:v>
                </c:pt>
                <c:pt idx="87">
                  <c:v>54.86</c:v>
                </c:pt>
                <c:pt idx="88">
                  <c:v>54.01</c:v>
                </c:pt>
                <c:pt idx="89">
                  <c:v>53.15</c:v>
                </c:pt>
                <c:pt idx="90">
                  <c:v>52.42</c:v>
                </c:pt>
                <c:pt idx="91">
                  <c:v>51.94</c:v>
                </c:pt>
                <c:pt idx="92">
                  <c:v>51.6</c:v>
                </c:pt>
                <c:pt idx="93">
                  <c:v>51.35</c:v>
                </c:pt>
                <c:pt idx="94">
                  <c:v>51.13</c:v>
                </c:pt>
                <c:pt idx="95">
                  <c:v>50.94</c:v>
                </c:pt>
                <c:pt idx="96">
                  <c:v>50.78</c:v>
                </c:pt>
                <c:pt idx="97">
                  <c:v>50.65</c:v>
                </c:pt>
                <c:pt idx="98">
                  <c:v>50.53</c:v>
                </c:pt>
                <c:pt idx="99">
                  <c:v>50.42</c:v>
                </c:pt>
                <c:pt idx="100">
                  <c:v>50.33</c:v>
                </c:pt>
                <c:pt idx="101">
                  <c:v>50.33</c:v>
                </c:pt>
                <c:pt idx="102">
                  <c:v>50.33</c:v>
                </c:pt>
                <c:pt idx="103">
                  <c:v>50.33</c:v>
                </c:pt>
                <c:pt idx="104">
                  <c:v>50.33</c:v>
                </c:pt>
                <c:pt idx="105">
                  <c:v>49.38</c:v>
                </c:pt>
                <c:pt idx="106">
                  <c:v>48.42</c:v>
                </c:pt>
                <c:pt idx="107">
                  <c:v>47.44</c:v>
                </c:pt>
                <c:pt idx="108">
                  <c:v>46.6</c:v>
                </c:pt>
                <c:pt idx="109">
                  <c:v>45.81</c:v>
                </c:pt>
                <c:pt idx="110">
                  <c:v>45.04</c:v>
                </c:pt>
                <c:pt idx="111">
                  <c:v>44.25</c:v>
                </c:pt>
                <c:pt idx="112">
                  <c:v>43.4</c:v>
                </c:pt>
                <c:pt idx="113">
                  <c:v>42.54</c:v>
                </c:pt>
                <c:pt idx="114">
                  <c:v>41.81</c:v>
                </c:pt>
                <c:pt idx="115">
                  <c:v>41.32</c:v>
                </c:pt>
                <c:pt idx="116">
                  <c:v>40.99</c:v>
                </c:pt>
                <c:pt idx="117">
                  <c:v>40.74</c:v>
                </c:pt>
                <c:pt idx="118">
                  <c:v>40.520000000000003</c:v>
                </c:pt>
                <c:pt idx="119">
                  <c:v>40.33</c:v>
                </c:pt>
                <c:pt idx="120">
                  <c:v>40.24</c:v>
                </c:pt>
                <c:pt idx="121">
                  <c:v>40.15</c:v>
                </c:pt>
                <c:pt idx="122">
                  <c:v>40.07</c:v>
                </c:pt>
                <c:pt idx="123">
                  <c:v>39.979999999999997</c:v>
                </c:pt>
                <c:pt idx="124">
                  <c:v>39.9</c:v>
                </c:pt>
                <c:pt idx="125">
                  <c:v>39.83</c:v>
                </c:pt>
                <c:pt idx="126">
                  <c:v>39.770000000000003</c:v>
                </c:pt>
                <c:pt idx="127">
                  <c:v>39.69</c:v>
                </c:pt>
                <c:pt idx="128">
                  <c:v>39.799999999999997</c:v>
                </c:pt>
                <c:pt idx="129">
                  <c:v>41.53</c:v>
                </c:pt>
                <c:pt idx="130">
                  <c:v>41.89</c:v>
                </c:pt>
                <c:pt idx="131">
                  <c:v>42.21</c:v>
                </c:pt>
                <c:pt idx="132">
                  <c:v>43.36</c:v>
                </c:pt>
                <c:pt idx="133">
                  <c:v>46.6</c:v>
                </c:pt>
                <c:pt idx="134">
                  <c:v>46.6</c:v>
                </c:pt>
                <c:pt idx="135">
                  <c:v>46.6</c:v>
                </c:pt>
                <c:pt idx="136">
                  <c:v>46.6</c:v>
                </c:pt>
                <c:pt idx="137">
                  <c:v>46.45</c:v>
                </c:pt>
                <c:pt idx="138">
                  <c:v>46.3</c:v>
                </c:pt>
                <c:pt idx="139">
                  <c:v>46.17</c:v>
                </c:pt>
                <c:pt idx="140">
                  <c:v>46.08</c:v>
                </c:pt>
                <c:pt idx="141">
                  <c:v>46.01</c:v>
                </c:pt>
                <c:pt idx="142">
                  <c:v>45.94</c:v>
                </c:pt>
                <c:pt idx="143">
                  <c:v>45.88</c:v>
                </c:pt>
                <c:pt idx="144">
                  <c:v>45.79</c:v>
                </c:pt>
                <c:pt idx="145">
                  <c:v>45.71</c:v>
                </c:pt>
                <c:pt idx="146">
                  <c:v>45.62</c:v>
                </c:pt>
                <c:pt idx="147">
                  <c:v>45.54</c:v>
                </c:pt>
                <c:pt idx="148">
                  <c:v>45.46</c:v>
                </c:pt>
                <c:pt idx="149">
                  <c:v>45.39</c:v>
                </c:pt>
                <c:pt idx="150">
                  <c:v>45.33</c:v>
                </c:pt>
                <c:pt idx="151">
                  <c:v>45.25</c:v>
                </c:pt>
                <c:pt idx="152">
                  <c:v>45.37</c:v>
                </c:pt>
                <c:pt idx="153">
                  <c:v>46.09</c:v>
                </c:pt>
                <c:pt idx="154">
                  <c:v>47.41</c:v>
                </c:pt>
                <c:pt idx="155">
                  <c:v>48.36</c:v>
                </c:pt>
                <c:pt idx="156">
                  <c:v>48.97</c:v>
                </c:pt>
                <c:pt idx="157">
                  <c:v>50.38</c:v>
                </c:pt>
                <c:pt idx="158">
                  <c:v>52.2</c:v>
                </c:pt>
                <c:pt idx="159">
                  <c:v>52.2</c:v>
                </c:pt>
                <c:pt idx="160">
                  <c:v>52.07</c:v>
                </c:pt>
                <c:pt idx="161">
                  <c:v>51.92</c:v>
                </c:pt>
                <c:pt idx="162">
                  <c:v>51.77</c:v>
                </c:pt>
                <c:pt idx="163">
                  <c:v>51.64</c:v>
                </c:pt>
                <c:pt idx="164">
                  <c:v>51.56</c:v>
                </c:pt>
                <c:pt idx="165">
                  <c:v>51.48</c:v>
                </c:pt>
                <c:pt idx="166">
                  <c:v>51.42</c:v>
                </c:pt>
                <c:pt idx="167">
                  <c:v>51.36</c:v>
                </c:pt>
                <c:pt idx="168">
                  <c:v>51.2</c:v>
                </c:pt>
                <c:pt idx="169">
                  <c:v>51.07</c:v>
                </c:pt>
                <c:pt idx="170">
                  <c:v>50.95</c:v>
                </c:pt>
                <c:pt idx="171">
                  <c:v>50.84</c:v>
                </c:pt>
                <c:pt idx="172">
                  <c:v>50.75</c:v>
                </c:pt>
                <c:pt idx="173">
                  <c:v>50.58</c:v>
                </c:pt>
                <c:pt idx="174">
                  <c:v>50.33</c:v>
                </c:pt>
                <c:pt idx="175">
                  <c:v>50.61</c:v>
                </c:pt>
                <c:pt idx="176">
                  <c:v>51.53</c:v>
                </c:pt>
                <c:pt idx="177">
                  <c:v>52.52</c:v>
                </c:pt>
                <c:pt idx="178">
                  <c:v>53.5</c:v>
                </c:pt>
                <c:pt idx="179">
                  <c:v>54.46</c:v>
                </c:pt>
                <c:pt idx="180">
                  <c:v>55.56</c:v>
                </c:pt>
                <c:pt idx="181">
                  <c:v>56.72</c:v>
                </c:pt>
                <c:pt idx="182">
                  <c:v>57.88</c:v>
                </c:pt>
                <c:pt idx="183">
                  <c:v>59.04</c:v>
                </c:pt>
                <c:pt idx="184">
                  <c:v>59.04</c:v>
                </c:pt>
                <c:pt idx="185">
                  <c:v>58.18</c:v>
                </c:pt>
                <c:pt idx="186">
                  <c:v>57.45</c:v>
                </c:pt>
                <c:pt idx="187">
                  <c:v>54.93</c:v>
                </c:pt>
                <c:pt idx="188">
                  <c:v>54.59</c:v>
                </c:pt>
                <c:pt idx="189">
                  <c:v>54.34</c:v>
                </c:pt>
                <c:pt idx="190">
                  <c:v>51.66</c:v>
                </c:pt>
                <c:pt idx="191">
                  <c:v>51.47</c:v>
                </c:pt>
              </c:numCache>
            </c:numRef>
          </c:val>
          <c:smooth val="0"/>
          <c:extLst>
            <c:ext xmlns:c16="http://schemas.microsoft.com/office/drawing/2014/chart" uri="{C3380CC4-5D6E-409C-BE32-E72D297353CC}">
              <c16:uniqueId val="{00000005-F398-4A0F-A7E4-79F2EE343EB8}"/>
            </c:ext>
          </c:extLst>
        </c:ser>
        <c:ser>
          <c:idx val="3"/>
          <c:order val="3"/>
          <c:tx>
            <c:strRef>
              <c:f>Sheet1!$E$1</c:f>
              <c:strCache>
                <c:ptCount val="1"/>
                <c:pt idx="0">
                  <c:v>Sum of Rooftop Solar (MWh)</c:v>
                </c:pt>
              </c:strCache>
            </c:strRef>
          </c:tx>
          <c:spPr>
            <a:ln w="28575" cap="rnd">
              <a:solidFill>
                <a:schemeClr val="accent4"/>
              </a:solidFill>
              <a:round/>
            </a:ln>
            <a:effectLst/>
          </c:spPr>
          <c:marker>
            <c:symbol val="none"/>
          </c:marker>
          <c:cat>
            <c:strRef>
              <c:f>Sheet1!$A$2:$A$194</c:f>
              <c:strCache>
                <c:ptCount val="192"/>
                <c:pt idx="0">
                  <c:v>14/07/2031</c:v>
                </c:pt>
                <c:pt idx="1">
                  <c:v>14/07/2031 01:00</c:v>
                </c:pt>
                <c:pt idx="2">
                  <c:v>14/07/2031 02:00</c:v>
                </c:pt>
                <c:pt idx="3">
                  <c:v>14/07/2031 03:00</c:v>
                </c:pt>
                <c:pt idx="4">
                  <c:v>14/07/2031 04:00</c:v>
                </c:pt>
                <c:pt idx="5">
                  <c:v>14/07/2031 05:00</c:v>
                </c:pt>
                <c:pt idx="6">
                  <c:v>14/07/2031 06:00</c:v>
                </c:pt>
                <c:pt idx="7">
                  <c:v>14/07/2031 07:00</c:v>
                </c:pt>
                <c:pt idx="8">
                  <c:v>14/07/2031 08:00</c:v>
                </c:pt>
                <c:pt idx="9">
                  <c:v>14/07/2031 09:00</c:v>
                </c:pt>
                <c:pt idx="10">
                  <c:v>14/07/2031 10:00</c:v>
                </c:pt>
                <c:pt idx="11">
                  <c:v>14/07/2031 11:00</c:v>
                </c:pt>
                <c:pt idx="12">
                  <c:v>14/07/2031 12:00</c:v>
                </c:pt>
                <c:pt idx="13">
                  <c:v>14/07/2031 13:00</c:v>
                </c:pt>
                <c:pt idx="14">
                  <c:v>14/07/2031 14:00</c:v>
                </c:pt>
                <c:pt idx="15">
                  <c:v>14/07/2031 15:00</c:v>
                </c:pt>
                <c:pt idx="16">
                  <c:v>14/07/2031 16:00</c:v>
                </c:pt>
                <c:pt idx="17">
                  <c:v>14/07/2031 17:00</c:v>
                </c:pt>
                <c:pt idx="18">
                  <c:v>14/07/2031 18:00</c:v>
                </c:pt>
                <c:pt idx="19">
                  <c:v>14/07/2031 19:00</c:v>
                </c:pt>
                <c:pt idx="20">
                  <c:v>14/07/2031 20:00</c:v>
                </c:pt>
                <c:pt idx="21">
                  <c:v>14/07/2031 21:00</c:v>
                </c:pt>
                <c:pt idx="22">
                  <c:v>14/07/2031 22:00</c:v>
                </c:pt>
                <c:pt idx="23">
                  <c:v>14/07/2031 23:00</c:v>
                </c:pt>
                <c:pt idx="24">
                  <c:v>15/07/2031</c:v>
                </c:pt>
                <c:pt idx="25">
                  <c:v>15/07/2031 01:00</c:v>
                </c:pt>
                <c:pt idx="26">
                  <c:v>15/07/2031 02:00</c:v>
                </c:pt>
                <c:pt idx="27">
                  <c:v>15/07/2031 03:00</c:v>
                </c:pt>
                <c:pt idx="28">
                  <c:v>15/07/2031 04:00</c:v>
                </c:pt>
                <c:pt idx="29">
                  <c:v>15/07/2031 05:00</c:v>
                </c:pt>
                <c:pt idx="30">
                  <c:v>15/07/2031 06:00</c:v>
                </c:pt>
                <c:pt idx="31">
                  <c:v>15/07/2031 07:00</c:v>
                </c:pt>
                <c:pt idx="32">
                  <c:v>15/07/2031 08:00</c:v>
                </c:pt>
                <c:pt idx="33">
                  <c:v>15/07/2031 09:00</c:v>
                </c:pt>
                <c:pt idx="34">
                  <c:v>15/07/2031 10:00</c:v>
                </c:pt>
                <c:pt idx="35">
                  <c:v>15/07/2031 11:00</c:v>
                </c:pt>
                <c:pt idx="36">
                  <c:v>15/07/2031 12:00</c:v>
                </c:pt>
                <c:pt idx="37">
                  <c:v>15/07/2031 13:00</c:v>
                </c:pt>
                <c:pt idx="38">
                  <c:v>15/07/2031 14:00</c:v>
                </c:pt>
                <c:pt idx="39">
                  <c:v>15/07/2031 15:00</c:v>
                </c:pt>
                <c:pt idx="40">
                  <c:v>15/07/2031 16:00</c:v>
                </c:pt>
                <c:pt idx="41">
                  <c:v>15/07/2031 17:00</c:v>
                </c:pt>
                <c:pt idx="42">
                  <c:v>15/07/2031 18:00</c:v>
                </c:pt>
                <c:pt idx="43">
                  <c:v>15/07/2031 19:00</c:v>
                </c:pt>
                <c:pt idx="44">
                  <c:v>15/07/2031 20:00</c:v>
                </c:pt>
                <c:pt idx="45">
                  <c:v>15/07/2031 21:00</c:v>
                </c:pt>
                <c:pt idx="46">
                  <c:v>15/07/2031 22:00</c:v>
                </c:pt>
                <c:pt idx="47">
                  <c:v>15/07/2031 23:00</c:v>
                </c:pt>
                <c:pt idx="48">
                  <c:v>16/07/2031</c:v>
                </c:pt>
                <c:pt idx="49">
                  <c:v>16/07/2031 01:00</c:v>
                </c:pt>
                <c:pt idx="50">
                  <c:v>16/07/2031 02:00</c:v>
                </c:pt>
                <c:pt idx="51">
                  <c:v>16/07/2031 03:00</c:v>
                </c:pt>
                <c:pt idx="52">
                  <c:v>16/07/2031 04:00</c:v>
                </c:pt>
                <c:pt idx="53">
                  <c:v>16/07/2031 05:00</c:v>
                </c:pt>
                <c:pt idx="54">
                  <c:v>16/07/2031 06:00</c:v>
                </c:pt>
                <c:pt idx="55">
                  <c:v>16/07/2031 07:00</c:v>
                </c:pt>
                <c:pt idx="56">
                  <c:v>16/07/2031 08:00</c:v>
                </c:pt>
                <c:pt idx="57">
                  <c:v>16/07/2031 09:00</c:v>
                </c:pt>
                <c:pt idx="58">
                  <c:v>16/07/2031 10:00</c:v>
                </c:pt>
                <c:pt idx="59">
                  <c:v>16/07/2031 11:00</c:v>
                </c:pt>
                <c:pt idx="60">
                  <c:v>16/07/2031 12:00</c:v>
                </c:pt>
                <c:pt idx="61">
                  <c:v>16/07/2031 13:00</c:v>
                </c:pt>
                <c:pt idx="62">
                  <c:v>16/07/2031 14:00</c:v>
                </c:pt>
                <c:pt idx="63">
                  <c:v>16/07/2031 15:00</c:v>
                </c:pt>
                <c:pt idx="64">
                  <c:v>16/07/2031 16:00</c:v>
                </c:pt>
                <c:pt idx="65">
                  <c:v>16/07/2031 17:00</c:v>
                </c:pt>
                <c:pt idx="66">
                  <c:v>16/07/2031 18:00</c:v>
                </c:pt>
                <c:pt idx="67">
                  <c:v>16/07/2031 19:00</c:v>
                </c:pt>
                <c:pt idx="68">
                  <c:v>16/07/2031 20:00</c:v>
                </c:pt>
                <c:pt idx="69">
                  <c:v>16/07/2031 21:00</c:v>
                </c:pt>
                <c:pt idx="70">
                  <c:v>16/07/2031 22:00</c:v>
                </c:pt>
                <c:pt idx="71">
                  <c:v>16/07/2031 23:00</c:v>
                </c:pt>
                <c:pt idx="72">
                  <c:v>17/07/2031</c:v>
                </c:pt>
                <c:pt idx="73">
                  <c:v>17/07/2031 01:00</c:v>
                </c:pt>
                <c:pt idx="74">
                  <c:v>17/07/2031 02:00</c:v>
                </c:pt>
                <c:pt idx="75">
                  <c:v>17/07/2031 03:00</c:v>
                </c:pt>
                <c:pt idx="76">
                  <c:v>17/07/2031 04:00</c:v>
                </c:pt>
                <c:pt idx="77">
                  <c:v>17/07/2031 05:00</c:v>
                </c:pt>
                <c:pt idx="78">
                  <c:v>17/07/2031 06:00</c:v>
                </c:pt>
                <c:pt idx="79">
                  <c:v>17/07/2031 07:00</c:v>
                </c:pt>
                <c:pt idx="80">
                  <c:v>17/07/2031 08:00</c:v>
                </c:pt>
                <c:pt idx="81">
                  <c:v>17/07/2031 09:00</c:v>
                </c:pt>
                <c:pt idx="82">
                  <c:v>17/07/2031 10:00</c:v>
                </c:pt>
                <c:pt idx="83">
                  <c:v>17/07/2031 11:00</c:v>
                </c:pt>
                <c:pt idx="84">
                  <c:v>17/07/2031 12:00</c:v>
                </c:pt>
                <c:pt idx="85">
                  <c:v>17/07/2031 13:00</c:v>
                </c:pt>
                <c:pt idx="86">
                  <c:v>17/07/2031 14:00</c:v>
                </c:pt>
                <c:pt idx="87">
                  <c:v>17/07/2031 15:00</c:v>
                </c:pt>
                <c:pt idx="88">
                  <c:v>17/07/2031 16:00</c:v>
                </c:pt>
                <c:pt idx="89">
                  <c:v>17/07/2031 17:00</c:v>
                </c:pt>
                <c:pt idx="90">
                  <c:v>17/07/2031 18:00</c:v>
                </c:pt>
                <c:pt idx="91">
                  <c:v>17/07/2031 19:00</c:v>
                </c:pt>
                <c:pt idx="92">
                  <c:v>17/07/2031 20:00</c:v>
                </c:pt>
                <c:pt idx="93">
                  <c:v>17/07/2031 21:00</c:v>
                </c:pt>
                <c:pt idx="94">
                  <c:v>17/07/2031 22:00</c:v>
                </c:pt>
                <c:pt idx="95">
                  <c:v>17/07/2031 23:00</c:v>
                </c:pt>
                <c:pt idx="96">
                  <c:v>18/07/2031</c:v>
                </c:pt>
                <c:pt idx="97">
                  <c:v>18/07/2031 01:00</c:v>
                </c:pt>
                <c:pt idx="98">
                  <c:v>18/07/2031 02:00</c:v>
                </c:pt>
                <c:pt idx="99">
                  <c:v>18/07/2031 03:00</c:v>
                </c:pt>
                <c:pt idx="100">
                  <c:v>18/07/2031 04:00</c:v>
                </c:pt>
                <c:pt idx="101">
                  <c:v>18/07/2031 05:00</c:v>
                </c:pt>
                <c:pt idx="102">
                  <c:v>18/07/2031 06:00</c:v>
                </c:pt>
                <c:pt idx="103">
                  <c:v>18/07/2031 07:00</c:v>
                </c:pt>
                <c:pt idx="104">
                  <c:v>18/07/2031 08:00</c:v>
                </c:pt>
                <c:pt idx="105">
                  <c:v>18/07/2031 09:00</c:v>
                </c:pt>
                <c:pt idx="106">
                  <c:v>18/07/2031 10:00</c:v>
                </c:pt>
                <c:pt idx="107">
                  <c:v>18/07/2031 11:00</c:v>
                </c:pt>
                <c:pt idx="108">
                  <c:v>18/07/2031 12:00</c:v>
                </c:pt>
                <c:pt idx="109">
                  <c:v>18/07/2031 13:00</c:v>
                </c:pt>
                <c:pt idx="110">
                  <c:v>18/07/2031 14:00</c:v>
                </c:pt>
                <c:pt idx="111">
                  <c:v>18/07/2031 15:00</c:v>
                </c:pt>
                <c:pt idx="112">
                  <c:v>18/07/2031 16:00</c:v>
                </c:pt>
                <c:pt idx="113">
                  <c:v>18/07/2031 17:00</c:v>
                </c:pt>
                <c:pt idx="114">
                  <c:v>18/07/2031 18:00</c:v>
                </c:pt>
                <c:pt idx="115">
                  <c:v>18/07/2031 19:00</c:v>
                </c:pt>
                <c:pt idx="116">
                  <c:v>18/07/2031 20:00</c:v>
                </c:pt>
                <c:pt idx="117">
                  <c:v>18/07/2031 21:00</c:v>
                </c:pt>
                <c:pt idx="118">
                  <c:v>18/07/2031 22:00</c:v>
                </c:pt>
                <c:pt idx="119">
                  <c:v>18/07/2031 23:00</c:v>
                </c:pt>
                <c:pt idx="120">
                  <c:v>19/07/2031</c:v>
                </c:pt>
                <c:pt idx="121">
                  <c:v>19/07/2031 01:00</c:v>
                </c:pt>
                <c:pt idx="122">
                  <c:v>19/07/2031 02:00</c:v>
                </c:pt>
                <c:pt idx="123">
                  <c:v>19/07/2031 03:00</c:v>
                </c:pt>
                <c:pt idx="124">
                  <c:v>19/07/2031 04:00</c:v>
                </c:pt>
                <c:pt idx="125">
                  <c:v>19/07/2031 05:00</c:v>
                </c:pt>
                <c:pt idx="126">
                  <c:v>19/07/2031 06:00</c:v>
                </c:pt>
                <c:pt idx="127">
                  <c:v>19/07/2031 07:00</c:v>
                </c:pt>
                <c:pt idx="128">
                  <c:v>19/07/2031 08:00</c:v>
                </c:pt>
                <c:pt idx="129">
                  <c:v>19/07/2031 09:00</c:v>
                </c:pt>
                <c:pt idx="130">
                  <c:v>19/07/2031 10:00</c:v>
                </c:pt>
                <c:pt idx="131">
                  <c:v>19/07/2031 11:00</c:v>
                </c:pt>
                <c:pt idx="132">
                  <c:v>19/07/2031 12:00</c:v>
                </c:pt>
                <c:pt idx="133">
                  <c:v>19/07/2031 13:00</c:v>
                </c:pt>
                <c:pt idx="134">
                  <c:v>19/07/2031 14:00</c:v>
                </c:pt>
                <c:pt idx="135">
                  <c:v>19/07/2031 15:00</c:v>
                </c:pt>
                <c:pt idx="136">
                  <c:v>19/07/2031 16:00</c:v>
                </c:pt>
                <c:pt idx="137">
                  <c:v>19/07/2031 17:00</c:v>
                </c:pt>
                <c:pt idx="138">
                  <c:v>19/07/2031 18:00</c:v>
                </c:pt>
                <c:pt idx="139">
                  <c:v>19/07/2031 19:00</c:v>
                </c:pt>
                <c:pt idx="140">
                  <c:v>19/07/2031 20:00</c:v>
                </c:pt>
                <c:pt idx="141">
                  <c:v>19/07/2031 21:00</c:v>
                </c:pt>
                <c:pt idx="142">
                  <c:v>19/07/2031 22:00</c:v>
                </c:pt>
                <c:pt idx="143">
                  <c:v>19/07/2031 23:00</c:v>
                </c:pt>
                <c:pt idx="144">
                  <c:v>20/07/2031</c:v>
                </c:pt>
                <c:pt idx="145">
                  <c:v>20/07/2031 01:00</c:v>
                </c:pt>
                <c:pt idx="146">
                  <c:v>20/07/2031 02:00</c:v>
                </c:pt>
                <c:pt idx="147">
                  <c:v>20/07/2031 03:00</c:v>
                </c:pt>
                <c:pt idx="148">
                  <c:v>20/07/2031 04:00</c:v>
                </c:pt>
                <c:pt idx="149">
                  <c:v>20/07/2031 05:00</c:v>
                </c:pt>
                <c:pt idx="150">
                  <c:v>20/07/2031 06:00</c:v>
                </c:pt>
                <c:pt idx="151">
                  <c:v>20/07/2031 07:00</c:v>
                </c:pt>
                <c:pt idx="152">
                  <c:v>20/07/2031 08:00</c:v>
                </c:pt>
                <c:pt idx="153">
                  <c:v>20/07/2031 09:00</c:v>
                </c:pt>
                <c:pt idx="154">
                  <c:v>20/07/2031 10:00</c:v>
                </c:pt>
                <c:pt idx="155">
                  <c:v>20/07/2031 11:00</c:v>
                </c:pt>
                <c:pt idx="156">
                  <c:v>20/07/2031 12:00</c:v>
                </c:pt>
                <c:pt idx="157">
                  <c:v>20/07/2031 13:00</c:v>
                </c:pt>
                <c:pt idx="158">
                  <c:v>20/07/2031 14:00</c:v>
                </c:pt>
                <c:pt idx="159">
                  <c:v>20/07/2031 15:00</c:v>
                </c:pt>
                <c:pt idx="160">
                  <c:v>20/07/2031 16:00</c:v>
                </c:pt>
                <c:pt idx="161">
                  <c:v>20/07/2031 17:00</c:v>
                </c:pt>
                <c:pt idx="162">
                  <c:v>20/07/2031 18:00</c:v>
                </c:pt>
                <c:pt idx="163">
                  <c:v>20/07/2031 19:00</c:v>
                </c:pt>
                <c:pt idx="164">
                  <c:v>20/07/2031 20:00</c:v>
                </c:pt>
                <c:pt idx="165">
                  <c:v>20/07/2031 21:00</c:v>
                </c:pt>
                <c:pt idx="166">
                  <c:v>20/07/2031 22:00</c:v>
                </c:pt>
                <c:pt idx="167">
                  <c:v>20/07/2031 23:00</c:v>
                </c:pt>
                <c:pt idx="168">
                  <c:v>21/07/2031</c:v>
                </c:pt>
                <c:pt idx="169">
                  <c:v>21/07/2031 01:00</c:v>
                </c:pt>
                <c:pt idx="170">
                  <c:v>21/07/2031 02:00</c:v>
                </c:pt>
                <c:pt idx="171">
                  <c:v>21/07/2031 03:00</c:v>
                </c:pt>
                <c:pt idx="172">
                  <c:v>21/07/2031 04:00</c:v>
                </c:pt>
                <c:pt idx="173">
                  <c:v>21/07/2031 05:00</c:v>
                </c:pt>
                <c:pt idx="174">
                  <c:v>21/07/2031 06:00</c:v>
                </c:pt>
                <c:pt idx="175">
                  <c:v>21/07/2031 07:00</c:v>
                </c:pt>
                <c:pt idx="176">
                  <c:v>21/07/2031 08:00</c:v>
                </c:pt>
                <c:pt idx="177">
                  <c:v>21/07/2031 09:00</c:v>
                </c:pt>
                <c:pt idx="178">
                  <c:v>21/07/2031 10:00</c:v>
                </c:pt>
                <c:pt idx="179">
                  <c:v>21/07/2031 11:00</c:v>
                </c:pt>
                <c:pt idx="180">
                  <c:v>21/07/2031 12:00</c:v>
                </c:pt>
                <c:pt idx="181">
                  <c:v>21/07/2031 13:00</c:v>
                </c:pt>
                <c:pt idx="182">
                  <c:v>21/07/2031 14:00</c:v>
                </c:pt>
                <c:pt idx="183">
                  <c:v>21/07/2031 15:00</c:v>
                </c:pt>
                <c:pt idx="184">
                  <c:v>21/07/2031 16:00</c:v>
                </c:pt>
                <c:pt idx="185">
                  <c:v>21/07/2031 17:00</c:v>
                </c:pt>
                <c:pt idx="186">
                  <c:v>21/07/2031 18:00</c:v>
                </c:pt>
                <c:pt idx="187">
                  <c:v>21/07/2031 19:00</c:v>
                </c:pt>
                <c:pt idx="188">
                  <c:v>21/07/2031 20:00</c:v>
                </c:pt>
                <c:pt idx="189">
                  <c:v>21/07/2031 21:00</c:v>
                </c:pt>
                <c:pt idx="190">
                  <c:v>21/07/2031 22:00</c:v>
                </c:pt>
                <c:pt idx="191">
                  <c:v>21/07/2031 23:00</c:v>
                </c:pt>
              </c:strCache>
            </c:strRef>
          </c:cat>
          <c:val>
            <c:numRef>
              <c:f>Sheet1!$E$2:$E$194</c:f>
              <c:numCache>
                <c:formatCode>General</c:formatCode>
                <c:ptCount val="192"/>
                <c:pt idx="0">
                  <c:v>0</c:v>
                </c:pt>
                <c:pt idx="1">
                  <c:v>0</c:v>
                </c:pt>
                <c:pt idx="2">
                  <c:v>0</c:v>
                </c:pt>
                <c:pt idx="3">
                  <c:v>0</c:v>
                </c:pt>
                <c:pt idx="4">
                  <c:v>0</c:v>
                </c:pt>
                <c:pt idx="5">
                  <c:v>9697.31</c:v>
                </c:pt>
                <c:pt idx="6">
                  <c:v>23550.61</c:v>
                </c:pt>
                <c:pt idx="7">
                  <c:v>39758.97</c:v>
                </c:pt>
                <c:pt idx="8">
                  <c:v>55274.67</c:v>
                </c:pt>
                <c:pt idx="9">
                  <c:v>67604.100000000006</c:v>
                </c:pt>
                <c:pt idx="10">
                  <c:v>73976.62</c:v>
                </c:pt>
                <c:pt idx="11">
                  <c:v>73006.89</c:v>
                </c:pt>
                <c:pt idx="12">
                  <c:v>66772.91</c:v>
                </c:pt>
                <c:pt idx="13">
                  <c:v>57906.79</c:v>
                </c:pt>
                <c:pt idx="14">
                  <c:v>48625.08</c:v>
                </c:pt>
                <c:pt idx="15">
                  <c:v>38373.64</c:v>
                </c:pt>
                <c:pt idx="16">
                  <c:v>25628.6</c:v>
                </c:pt>
                <c:pt idx="17">
                  <c:v>14545.97</c:v>
                </c:pt>
                <c:pt idx="18">
                  <c:v>5679.85</c:v>
                </c:pt>
                <c:pt idx="19">
                  <c:v>0</c:v>
                </c:pt>
                <c:pt idx="20">
                  <c:v>0</c:v>
                </c:pt>
                <c:pt idx="21">
                  <c:v>0</c:v>
                </c:pt>
                <c:pt idx="22">
                  <c:v>0</c:v>
                </c:pt>
                <c:pt idx="23">
                  <c:v>0</c:v>
                </c:pt>
                <c:pt idx="24">
                  <c:v>0</c:v>
                </c:pt>
                <c:pt idx="25">
                  <c:v>0</c:v>
                </c:pt>
                <c:pt idx="26">
                  <c:v>0</c:v>
                </c:pt>
                <c:pt idx="27">
                  <c:v>0</c:v>
                </c:pt>
                <c:pt idx="28">
                  <c:v>0</c:v>
                </c:pt>
                <c:pt idx="29">
                  <c:v>7480.78</c:v>
                </c:pt>
                <c:pt idx="30">
                  <c:v>18563.419999999998</c:v>
                </c:pt>
                <c:pt idx="31">
                  <c:v>30477.26</c:v>
                </c:pt>
                <c:pt idx="32">
                  <c:v>40590.17</c:v>
                </c:pt>
                <c:pt idx="33">
                  <c:v>49456.28</c:v>
                </c:pt>
                <c:pt idx="34">
                  <c:v>58045.33</c:v>
                </c:pt>
                <c:pt idx="35">
                  <c:v>64002.25</c:v>
                </c:pt>
                <c:pt idx="36">
                  <c:v>64556.38</c:v>
                </c:pt>
                <c:pt idx="37">
                  <c:v>59153.59</c:v>
                </c:pt>
                <c:pt idx="38">
                  <c:v>53196.67</c:v>
                </c:pt>
                <c:pt idx="39">
                  <c:v>45023.22</c:v>
                </c:pt>
                <c:pt idx="40">
                  <c:v>31446.99</c:v>
                </c:pt>
                <c:pt idx="41">
                  <c:v>18147.82</c:v>
                </c:pt>
                <c:pt idx="42">
                  <c:v>7203.72</c:v>
                </c:pt>
                <c:pt idx="43">
                  <c:v>0</c:v>
                </c:pt>
                <c:pt idx="44">
                  <c:v>0</c:v>
                </c:pt>
                <c:pt idx="45">
                  <c:v>0</c:v>
                </c:pt>
                <c:pt idx="46">
                  <c:v>0</c:v>
                </c:pt>
                <c:pt idx="47">
                  <c:v>0</c:v>
                </c:pt>
                <c:pt idx="48">
                  <c:v>0</c:v>
                </c:pt>
                <c:pt idx="49">
                  <c:v>0</c:v>
                </c:pt>
                <c:pt idx="50">
                  <c:v>0</c:v>
                </c:pt>
                <c:pt idx="51">
                  <c:v>0</c:v>
                </c:pt>
                <c:pt idx="52">
                  <c:v>0</c:v>
                </c:pt>
                <c:pt idx="53">
                  <c:v>7065.18</c:v>
                </c:pt>
                <c:pt idx="54">
                  <c:v>16346.89</c:v>
                </c:pt>
                <c:pt idx="55">
                  <c:v>25628.6</c:v>
                </c:pt>
                <c:pt idx="56">
                  <c:v>34633.25</c:v>
                </c:pt>
                <c:pt idx="57">
                  <c:v>42945.23</c:v>
                </c:pt>
                <c:pt idx="58">
                  <c:v>48348.02</c:v>
                </c:pt>
                <c:pt idx="59">
                  <c:v>52365.47</c:v>
                </c:pt>
                <c:pt idx="60">
                  <c:v>56937.06</c:v>
                </c:pt>
                <c:pt idx="61">
                  <c:v>56244.4</c:v>
                </c:pt>
                <c:pt idx="62">
                  <c:v>49733.35</c:v>
                </c:pt>
                <c:pt idx="63">
                  <c:v>41005.769999999997</c:v>
                </c:pt>
                <c:pt idx="64">
                  <c:v>29091.93</c:v>
                </c:pt>
                <c:pt idx="65">
                  <c:v>17039.560000000001</c:v>
                </c:pt>
                <c:pt idx="66">
                  <c:v>6788.12</c:v>
                </c:pt>
                <c:pt idx="67">
                  <c:v>0</c:v>
                </c:pt>
                <c:pt idx="68">
                  <c:v>0</c:v>
                </c:pt>
                <c:pt idx="69">
                  <c:v>0</c:v>
                </c:pt>
                <c:pt idx="70">
                  <c:v>0</c:v>
                </c:pt>
                <c:pt idx="71">
                  <c:v>0</c:v>
                </c:pt>
                <c:pt idx="72">
                  <c:v>0</c:v>
                </c:pt>
                <c:pt idx="73">
                  <c:v>0</c:v>
                </c:pt>
                <c:pt idx="74">
                  <c:v>0</c:v>
                </c:pt>
                <c:pt idx="75">
                  <c:v>0</c:v>
                </c:pt>
                <c:pt idx="76">
                  <c:v>0</c:v>
                </c:pt>
                <c:pt idx="77">
                  <c:v>9143.18</c:v>
                </c:pt>
                <c:pt idx="78">
                  <c:v>21611.15</c:v>
                </c:pt>
                <c:pt idx="79">
                  <c:v>35464.449999999997</c:v>
                </c:pt>
                <c:pt idx="80">
                  <c:v>47239.75</c:v>
                </c:pt>
                <c:pt idx="81">
                  <c:v>54997.599999999999</c:v>
                </c:pt>
                <c:pt idx="82">
                  <c:v>59015.06</c:v>
                </c:pt>
                <c:pt idx="83">
                  <c:v>59846.26</c:v>
                </c:pt>
                <c:pt idx="84">
                  <c:v>58183.86</c:v>
                </c:pt>
                <c:pt idx="85">
                  <c:v>53889.34</c:v>
                </c:pt>
                <c:pt idx="86">
                  <c:v>48486.55</c:v>
                </c:pt>
                <c:pt idx="87">
                  <c:v>39481.9</c:v>
                </c:pt>
                <c:pt idx="88">
                  <c:v>26321.27</c:v>
                </c:pt>
                <c:pt idx="89">
                  <c:v>15100.1</c:v>
                </c:pt>
                <c:pt idx="90">
                  <c:v>5818.39</c:v>
                </c:pt>
                <c:pt idx="91">
                  <c:v>0</c:v>
                </c:pt>
                <c:pt idx="92">
                  <c:v>0</c:v>
                </c:pt>
                <c:pt idx="93">
                  <c:v>0</c:v>
                </c:pt>
                <c:pt idx="94">
                  <c:v>0</c:v>
                </c:pt>
                <c:pt idx="95">
                  <c:v>0</c:v>
                </c:pt>
                <c:pt idx="96">
                  <c:v>0</c:v>
                </c:pt>
                <c:pt idx="97">
                  <c:v>0</c:v>
                </c:pt>
                <c:pt idx="98">
                  <c:v>0</c:v>
                </c:pt>
                <c:pt idx="99">
                  <c:v>0</c:v>
                </c:pt>
                <c:pt idx="100">
                  <c:v>0</c:v>
                </c:pt>
                <c:pt idx="101">
                  <c:v>6649.58</c:v>
                </c:pt>
                <c:pt idx="102">
                  <c:v>15792.76</c:v>
                </c:pt>
                <c:pt idx="103">
                  <c:v>25628.6</c:v>
                </c:pt>
                <c:pt idx="104">
                  <c:v>34356.18</c:v>
                </c:pt>
                <c:pt idx="105">
                  <c:v>41282.83</c:v>
                </c:pt>
                <c:pt idx="106">
                  <c:v>42391.1</c:v>
                </c:pt>
                <c:pt idx="107">
                  <c:v>42668.160000000003</c:v>
                </c:pt>
                <c:pt idx="108">
                  <c:v>42529.63</c:v>
                </c:pt>
                <c:pt idx="109">
                  <c:v>38373.64</c:v>
                </c:pt>
                <c:pt idx="110">
                  <c:v>32139.66</c:v>
                </c:pt>
                <c:pt idx="111">
                  <c:v>24658.87</c:v>
                </c:pt>
                <c:pt idx="112">
                  <c:v>17455.16</c:v>
                </c:pt>
                <c:pt idx="113">
                  <c:v>10112.91</c:v>
                </c:pt>
                <c:pt idx="114">
                  <c:v>3186.26</c:v>
                </c:pt>
                <c:pt idx="115">
                  <c:v>0</c:v>
                </c:pt>
                <c:pt idx="116">
                  <c:v>0</c:v>
                </c:pt>
                <c:pt idx="117">
                  <c:v>0</c:v>
                </c:pt>
                <c:pt idx="118">
                  <c:v>0</c:v>
                </c:pt>
                <c:pt idx="119">
                  <c:v>0</c:v>
                </c:pt>
                <c:pt idx="120">
                  <c:v>0</c:v>
                </c:pt>
                <c:pt idx="121">
                  <c:v>0</c:v>
                </c:pt>
                <c:pt idx="122">
                  <c:v>0</c:v>
                </c:pt>
                <c:pt idx="123">
                  <c:v>0</c:v>
                </c:pt>
                <c:pt idx="124">
                  <c:v>0</c:v>
                </c:pt>
                <c:pt idx="125">
                  <c:v>5541.32</c:v>
                </c:pt>
                <c:pt idx="126">
                  <c:v>14684.5</c:v>
                </c:pt>
                <c:pt idx="127">
                  <c:v>26736.87</c:v>
                </c:pt>
                <c:pt idx="128">
                  <c:v>39897.5</c:v>
                </c:pt>
                <c:pt idx="129">
                  <c:v>49179.21</c:v>
                </c:pt>
                <c:pt idx="130">
                  <c:v>53196.67</c:v>
                </c:pt>
                <c:pt idx="131">
                  <c:v>53889.34</c:v>
                </c:pt>
                <c:pt idx="132">
                  <c:v>51672.81</c:v>
                </c:pt>
                <c:pt idx="133">
                  <c:v>49040.68</c:v>
                </c:pt>
                <c:pt idx="134">
                  <c:v>44330.559999999998</c:v>
                </c:pt>
                <c:pt idx="135">
                  <c:v>38373.64</c:v>
                </c:pt>
                <c:pt idx="136">
                  <c:v>30200.19</c:v>
                </c:pt>
                <c:pt idx="137">
                  <c:v>18979.02</c:v>
                </c:pt>
                <c:pt idx="138">
                  <c:v>7619.31</c:v>
                </c:pt>
                <c:pt idx="139">
                  <c:v>0</c:v>
                </c:pt>
                <c:pt idx="140">
                  <c:v>0</c:v>
                </c:pt>
                <c:pt idx="141">
                  <c:v>0</c:v>
                </c:pt>
                <c:pt idx="142">
                  <c:v>0</c:v>
                </c:pt>
                <c:pt idx="143">
                  <c:v>0</c:v>
                </c:pt>
                <c:pt idx="144">
                  <c:v>0</c:v>
                </c:pt>
                <c:pt idx="145">
                  <c:v>0</c:v>
                </c:pt>
                <c:pt idx="146">
                  <c:v>0</c:v>
                </c:pt>
                <c:pt idx="147">
                  <c:v>0</c:v>
                </c:pt>
                <c:pt idx="148">
                  <c:v>0</c:v>
                </c:pt>
                <c:pt idx="149">
                  <c:v>7896.38</c:v>
                </c:pt>
                <c:pt idx="150">
                  <c:v>20641.419999999998</c:v>
                </c:pt>
                <c:pt idx="151">
                  <c:v>36295.65</c:v>
                </c:pt>
                <c:pt idx="152">
                  <c:v>50426.01</c:v>
                </c:pt>
                <c:pt idx="153">
                  <c:v>60815.99</c:v>
                </c:pt>
                <c:pt idx="154">
                  <c:v>66218.77</c:v>
                </c:pt>
                <c:pt idx="155">
                  <c:v>68435.3</c:v>
                </c:pt>
                <c:pt idx="156">
                  <c:v>68296.77</c:v>
                </c:pt>
                <c:pt idx="157">
                  <c:v>64971.98</c:v>
                </c:pt>
                <c:pt idx="158">
                  <c:v>58737.99</c:v>
                </c:pt>
                <c:pt idx="159">
                  <c:v>50287.48</c:v>
                </c:pt>
                <c:pt idx="160">
                  <c:v>37958.04</c:v>
                </c:pt>
                <c:pt idx="161">
                  <c:v>22442.35</c:v>
                </c:pt>
                <c:pt idx="162">
                  <c:v>8311.98</c:v>
                </c:pt>
                <c:pt idx="163">
                  <c:v>0</c:v>
                </c:pt>
                <c:pt idx="164">
                  <c:v>0</c:v>
                </c:pt>
                <c:pt idx="165">
                  <c:v>0</c:v>
                </c:pt>
                <c:pt idx="166">
                  <c:v>0</c:v>
                </c:pt>
                <c:pt idx="167">
                  <c:v>0</c:v>
                </c:pt>
                <c:pt idx="168">
                  <c:v>0</c:v>
                </c:pt>
                <c:pt idx="169">
                  <c:v>0</c:v>
                </c:pt>
                <c:pt idx="170">
                  <c:v>0</c:v>
                </c:pt>
                <c:pt idx="171">
                  <c:v>0</c:v>
                </c:pt>
                <c:pt idx="172">
                  <c:v>0</c:v>
                </c:pt>
                <c:pt idx="173">
                  <c:v>8866.11</c:v>
                </c:pt>
                <c:pt idx="174">
                  <c:v>23689.14</c:v>
                </c:pt>
                <c:pt idx="175">
                  <c:v>41144.300000000003</c:v>
                </c:pt>
                <c:pt idx="176">
                  <c:v>56798.53</c:v>
                </c:pt>
                <c:pt idx="177">
                  <c:v>69266.5</c:v>
                </c:pt>
                <c:pt idx="178">
                  <c:v>76747.28</c:v>
                </c:pt>
                <c:pt idx="179">
                  <c:v>79379.41</c:v>
                </c:pt>
                <c:pt idx="180">
                  <c:v>77578.48</c:v>
                </c:pt>
                <c:pt idx="181">
                  <c:v>61383.03</c:v>
                </c:pt>
                <c:pt idx="182">
                  <c:v>63863.71</c:v>
                </c:pt>
                <c:pt idx="183">
                  <c:v>51672.81</c:v>
                </c:pt>
                <c:pt idx="184">
                  <c:v>36711.25</c:v>
                </c:pt>
                <c:pt idx="185">
                  <c:v>20502.88</c:v>
                </c:pt>
                <c:pt idx="186">
                  <c:v>7342.25</c:v>
                </c:pt>
                <c:pt idx="187">
                  <c:v>0</c:v>
                </c:pt>
                <c:pt idx="188">
                  <c:v>0</c:v>
                </c:pt>
                <c:pt idx="189">
                  <c:v>0</c:v>
                </c:pt>
                <c:pt idx="190">
                  <c:v>0</c:v>
                </c:pt>
                <c:pt idx="191">
                  <c:v>0</c:v>
                </c:pt>
              </c:numCache>
            </c:numRef>
          </c:val>
          <c:smooth val="0"/>
          <c:extLst>
            <c:ext xmlns:c16="http://schemas.microsoft.com/office/drawing/2014/chart" uri="{C3380CC4-5D6E-409C-BE32-E72D297353CC}">
              <c16:uniqueId val="{00000007-F398-4A0F-A7E4-79F2EE343EB8}"/>
            </c:ext>
          </c:extLst>
        </c:ser>
        <c:dLbls>
          <c:showLegendKey val="0"/>
          <c:showVal val="0"/>
          <c:showCatName val="0"/>
          <c:showSerName val="0"/>
          <c:showPercent val="0"/>
          <c:showBubbleSize val="0"/>
        </c:dLbls>
        <c:smooth val="0"/>
        <c:axId val="320206959"/>
        <c:axId val="428571183"/>
      </c:lineChart>
      <c:catAx>
        <c:axId val="3202069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28571183"/>
        <c:crosses val="autoZero"/>
        <c:auto val="1"/>
        <c:lblAlgn val="ctr"/>
        <c:lblOffset val="100"/>
        <c:noMultiLvlLbl val="0"/>
      </c:catAx>
      <c:valAx>
        <c:axId val="4285711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320206959"/>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4B6172-9436-4944-BA37-33126A6AF0BB}"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A1C7A081-A1D8-41B5-B9CB-EDC63FDE1974}">
      <dgm:prSet phldrT="[Text]" custT="1"/>
      <dgm:spPr>
        <a:solidFill>
          <a:srgbClr val="76B828"/>
        </a:solidFill>
      </dgm:spPr>
      <dgm:t>
        <a:bodyPr/>
        <a:lstStyle/>
        <a:p>
          <a:r>
            <a:rPr lang="en-GB" sz="1800" b="1" i="1">
              <a:solidFill>
                <a:schemeClr val="bg1"/>
              </a:solidFill>
              <a:latin typeface="Lato" panose="020F0502020204030203" pitchFamily="34" charset="77"/>
            </a:rPr>
            <a:t>xxx</a:t>
          </a:r>
        </a:p>
      </dgm:t>
    </dgm:pt>
    <dgm:pt modelId="{971C21BD-160E-4752-AE2A-BEED733C697A}" type="sibTrans" cxnId="{BBC9AF4F-E106-4B0B-8C61-874F4394089E}">
      <dgm:prSet/>
      <dgm:spPr/>
      <dgm:t>
        <a:bodyPr/>
        <a:lstStyle/>
        <a:p>
          <a:endParaRPr lang="en-GB"/>
        </a:p>
      </dgm:t>
    </dgm:pt>
    <dgm:pt modelId="{2F00BA9E-C4A4-4DBA-B1AE-BCD367C86B0C}" type="parTrans" cxnId="{BBC9AF4F-E106-4B0B-8C61-874F4394089E}">
      <dgm:prSet/>
      <dgm:spPr/>
      <dgm:t>
        <a:bodyPr/>
        <a:lstStyle/>
        <a:p>
          <a:endParaRPr lang="en-GB"/>
        </a:p>
      </dgm:t>
    </dgm:pt>
    <dgm:pt modelId="{766B7E8B-C34B-4D1D-AA6E-13D30CE14327}">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7FC6CC2C-1F92-4517-89A1-F3A30BF06DFF}" type="sibTrans" cxnId="{FD8CBD9A-F9F5-4D8D-AFE3-9D0C8486590C}">
      <dgm:prSet/>
      <dgm:spPr/>
      <dgm:t>
        <a:bodyPr/>
        <a:lstStyle/>
        <a:p>
          <a:endParaRPr lang="en-GB"/>
        </a:p>
      </dgm:t>
    </dgm:pt>
    <dgm:pt modelId="{D7F21038-9270-4DD2-9396-0C585E66BC8A}" type="parTrans" cxnId="{FD8CBD9A-F9F5-4D8D-AFE3-9D0C8486590C}">
      <dgm:prSet/>
      <dgm:spPr>
        <a:ln>
          <a:solidFill>
            <a:schemeClr val="tx1"/>
          </a:solidFill>
        </a:ln>
      </dgm:spPr>
      <dgm:t>
        <a:bodyPr/>
        <a:lstStyle/>
        <a:p>
          <a:endParaRPr lang="en-GB"/>
        </a:p>
      </dgm:t>
    </dgm:pt>
    <dgm:pt modelId="{3100A38F-67BA-450F-BA51-D94A26B6EEF0}">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40A6BAC0-C24B-4B3F-A191-6902CD1AAC3F}" type="sibTrans" cxnId="{04A8C2E0-547C-4B7B-A11F-23F9C4B049E5}">
      <dgm:prSet/>
      <dgm:spPr/>
      <dgm:t>
        <a:bodyPr/>
        <a:lstStyle/>
        <a:p>
          <a:endParaRPr lang="en-GB"/>
        </a:p>
      </dgm:t>
    </dgm:pt>
    <dgm:pt modelId="{20311D99-B1C8-4323-9DFB-D975A2ABE86E}" type="parTrans" cxnId="{04A8C2E0-547C-4B7B-A11F-23F9C4B049E5}">
      <dgm:prSet/>
      <dgm:spPr>
        <a:ln>
          <a:solidFill>
            <a:schemeClr val="tx1"/>
          </a:solidFill>
        </a:ln>
      </dgm:spPr>
      <dgm:t>
        <a:bodyPr/>
        <a:lstStyle/>
        <a:p>
          <a:endParaRPr lang="en-GB"/>
        </a:p>
      </dgm:t>
    </dgm:pt>
    <dgm:pt modelId="{194E38FD-7442-4C68-98C4-7B01C3CB0128}">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01A11742-5179-4700-8F25-824504BB6403}" type="sibTrans" cxnId="{C73B4017-BA52-4DA8-80F4-3368E9EF0AFA}">
      <dgm:prSet/>
      <dgm:spPr/>
      <dgm:t>
        <a:bodyPr/>
        <a:lstStyle/>
        <a:p>
          <a:endParaRPr lang="en-GB"/>
        </a:p>
      </dgm:t>
    </dgm:pt>
    <dgm:pt modelId="{7C79C1E4-CE7A-4CB2-9C95-903B1D92E46F}" type="parTrans" cxnId="{C73B4017-BA52-4DA8-80F4-3368E9EF0AFA}">
      <dgm:prSet/>
      <dgm:spPr>
        <a:ln>
          <a:solidFill>
            <a:schemeClr val="tx1"/>
          </a:solidFill>
        </a:ln>
      </dgm:spPr>
      <dgm:t>
        <a:bodyPr/>
        <a:lstStyle/>
        <a:p>
          <a:endParaRPr lang="en-GB"/>
        </a:p>
      </dgm:t>
    </dgm:pt>
    <dgm:pt modelId="{537C1009-527C-4DEA-ACE7-9266D69FE3F1}">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FD7335E7-367B-4B3B-8347-876268B5CCE4}" type="sibTrans" cxnId="{6D244C58-3429-4C9D-8C6D-18200BDB448A}">
      <dgm:prSet/>
      <dgm:spPr/>
      <dgm:t>
        <a:bodyPr/>
        <a:lstStyle/>
        <a:p>
          <a:endParaRPr lang="en-GB"/>
        </a:p>
      </dgm:t>
    </dgm:pt>
    <dgm:pt modelId="{86A6536A-1F18-4A42-9CB5-78A66FE974CF}" type="parTrans" cxnId="{6D244C58-3429-4C9D-8C6D-18200BDB448A}">
      <dgm:prSet/>
      <dgm:spPr>
        <a:ln>
          <a:solidFill>
            <a:schemeClr val="tx1"/>
          </a:solidFill>
        </a:ln>
      </dgm:spPr>
      <dgm:t>
        <a:bodyPr/>
        <a:lstStyle/>
        <a:p>
          <a:endParaRPr lang="en-GB"/>
        </a:p>
      </dgm:t>
    </dgm:pt>
    <dgm:pt modelId="{30251715-1BB3-414E-B4D9-263124A37DEE}">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6E934246-3440-402A-B14D-1999BCA0551A}" type="sibTrans" cxnId="{04A6CAEC-6B9F-4DD0-8321-44280671495A}">
      <dgm:prSet/>
      <dgm:spPr/>
      <dgm:t>
        <a:bodyPr/>
        <a:lstStyle/>
        <a:p>
          <a:endParaRPr lang="en-GB"/>
        </a:p>
      </dgm:t>
    </dgm:pt>
    <dgm:pt modelId="{CE67DC23-BB17-4C8E-AB89-8343C85DC913}" type="parTrans" cxnId="{04A6CAEC-6B9F-4DD0-8321-44280671495A}">
      <dgm:prSet/>
      <dgm:spPr>
        <a:ln>
          <a:solidFill>
            <a:schemeClr val="tx1"/>
          </a:solidFill>
        </a:ln>
      </dgm:spPr>
      <dgm:t>
        <a:bodyPr/>
        <a:lstStyle/>
        <a:p>
          <a:endParaRPr lang="en-GB"/>
        </a:p>
      </dgm:t>
    </dgm:pt>
    <dgm:pt modelId="{CA1470E8-FEC2-4DCC-AA45-C77EE2972F69}" type="pres">
      <dgm:prSet presAssocID="{F84B6172-9436-4944-BA37-33126A6AF0BB}" presName="cycle" presStyleCnt="0">
        <dgm:presLayoutVars>
          <dgm:chMax val="1"/>
          <dgm:dir/>
          <dgm:animLvl val="ctr"/>
          <dgm:resizeHandles val="exact"/>
        </dgm:presLayoutVars>
      </dgm:prSet>
      <dgm:spPr/>
    </dgm:pt>
    <dgm:pt modelId="{F236D396-42CC-43E7-9B15-3E1318817007}" type="pres">
      <dgm:prSet presAssocID="{A1C7A081-A1D8-41B5-B9CB-EDC63FDE1974}" presName="centerShape" presStyleLbl="node0" presStyleIdx="0" presStyleCnt="1"/>
      <dgm:spPr/>
    </dgm:pt>
    <dgm:pt modelId="{FDA10E3C-CE34-4FED-9E9C-B5CD8A483292}" type="pres">
      <dgm:prSet presAssocID="{D7F21038-9270-4DD2-9396-0C585E66BC8A}" presName="Name9" presStyleLbl="parChTrans1D2" presStyleIdx="0" presStyleCnt="5"/>
      <dgm:spPr/>
    </dgm:pt>
    <dgm:pt modelId="{D450510C-493F-448B-9138-74F68BE4E5E7}" type="pres">
      <dgm:prSet presAssocID="{D7F21038-9270-4DD2-9396-0C585E66BC8A}" presName="connTx" presStyleLbl="parChTrans1D2" presStyleIdx="0" presStyleCnt="5"/>
      <dgm:spPr/>
    </dgm:pt>
    <dgm:pt modelId="{17D8A738-B0E0-46C5-9413-DCB4E6595D5B}" type="pres">
      <dgm:prSet presAssocID="{766B7E8B-C34B-4D1D-AA6E-13D30CE14327}" presName="node" presStyleLbl="node1" presStyleIdx="0" presStyleCnt="5">
        <dgm:presLayoutVars>
          <dgm:bulletEnabled val="1"/>
        </dgm:presLayoutVars>
      </dgm:prSet>
      <dgm:spPr/>
    </dgm:pt>
    <dgm:pt modelId="{D6EBE191-B2E0-41B9-9DD9-A58B976A097F}" type="pres">
      <dgm:prSet presAssocID="{CE67DC23-BB17-4C8E-AB89-8343C85DC913}" presName="Name9" presStyleLbl="parChTrans1D2" presStyleIdx="1" presStyleCnt="5"/>
      <dgm:spPr/>
    </dgm:pt>
    <dgm:pt modelId="{47CFD848-8F96-4697-A162-25E9A1929359}" type="pres">
      <dgm:prSet presAssocID="{CE67DC23-BB17-4C8E-AB89-8343C85DC913}" presName="connTx" presStyleLbl="parChTrans1D2" presStyleIdx="1" presStyleCnt="5"/>
      <dgm:spPr/>
    </dgm:pt>
    <dgm:pt modelId="{603EE978-780F-4D1E-B483-091ED5CA10C4}" type="pres">
      <dgm:prSet presAssocID="{30251715-1BB3-414E-B4D9-263124A37DEE}" presName="node" presStyleLbl="node1" presStyleIdx="1" presStyleCnt="5">
        <dgm:presLayoutVars>
          <dgm:bulletEnabled val="1"/>
        </dgm:presLayoutVars>
      </dgm:prSet>
      <dgm:spPr/>
    </dgm:pt>
    <dgm:pt modelId="{F11A89B4-F5FE-4C03-84AE-5238D1193869}" type="pres">
      <dgm:prSet presAssocID="{86A6536A-1F18-4A42-9CB5-78A66FE974CF}" presName="Name9" presStyleLbl="parChTrans1D2" presStyleIdx="2" presStyleCnt="5"/>
      <dgm:spPr/>
    </dgm:pt>
    <dgm:pt modelId="{3A0FBDF2-0EAF-47F6-ACFF-B998380C2006}" type="pres">
      <dgm:prSet presAssocID="{86A6536A-1F18-4A42-9CB5-78A66FE974CF}" presName="connTx" presStyleLbl="parChTrans1D2" presStyleIdx="2" presStyleCnt="5"/>
      <dgm:spPr/>
    </dgm:pt>
    <dgm:pt modelId="{CC42B6B3-46DE-415E-B636-DC34F775D049}" type="pres">
      <dgm:prSet presAssocID="{537C1009-527C-4DEA-ACE7-9266D69FE3F1}" presName="node" presStyleLbl="node1" presStyleIdx="2" presStyleCnt="5">
        <dgm:presLayoutVars>
          <dgm:bulletEnabled val="1"/>
        </dgm:presLayoutVars>
      </dgm:prSet>
      <dgm:spPr/>
    </dgm:pt>
    <dgm:pt modelId="{F6CAB0C8-6E2C-4AC0-83C4-60FC104F06D5}" type="pres">
      <dgm:prSet presAssocID="{7C79C1E4-CE7A-4CB2-9C95-903B1D92E46F}" presName="Name9" presStyleLbl="parChTrans1D2" presStyleIdx="3" presStyleCnt="5"/>
      <dgm:spPr/>
    </dgm:pt>
    <dgm:pt modelId="{0AFC7BEE-11C8-48CA-8876-89B9AFAF2CD2}" type="pres">
      <dgm:prSet presAssocID="{7C79C1E4-CE7A-4CB2-9C95-903B1D92E46F}" presName="connTx" presStyleLbl="parChTrans1D2" presStyleIdx="3" presStyleCnt="5"/>
      <dgm:spPr/>
    </dgm:pt>
    <dgm:pt modelId="{BD40C928-C8B0-482A-B29E-A779C8F5D600}" type="pres">
      <dgm:prSet presAssocID="{194E38FD-7442-4C68-98C4-7B01C3CB0128}" presName="node" presStyleLbl="node1" presStyleIdx="3" presStyleCnt="5">
        <dgm:presLayoutVars>
          <dgm:bulletEnabled val="1"/>
        </dgm:presLayoutVars>
      </dgm:prSet>
      <dgm:spPr/>
    </dgm:pt>
    <dgm:pt modelId="{9663EA80-E9FC-4885-9CC4-8A416365F12C}" type="pres">
      <dgm:prSet presAssocID="{20311D99-B1C8-4323-9DFB-D975A2ABE86E}" presName="Name9" presStyleLbl="parChTrans1D2" presStyleIdx="4" presStyleCnt="5"/>
      <dgm:spPr/>
    </dgm:pt>
    <dgm:pt modelId="{06D5C582-0B5E-4060-B460-4DB1F42A2F27}" type="pres">
      <dgm:prSet presAssocID="{20311D99-B1C8-4323-9DFB-D975A2ABE86E}" presName="connTx" presStyleLbl="parChTrans1D2" presStyleIdx="4" presStyleCnt="5"/>
      <dgm:spPr/>
    </dgm:pt>
    <dgm:pt modelId="{664120FA-B610-4BD6-AD6E-54417C3AFB45}" type="pres">
      <dgm:prSet presAssocID="{3100A38F-67BA-450F-BA51-D94A26B6EEF0}" presName="node" presStyleLbl="node1" presStyleIdx="4" presStyleCnt="5">
        <dgm:presLayoutVars>
          <dgm:bulletEnabled val="1"/>
        </dgm:presLayoutVars>
      </dgm:prSet>
      <dgm:spPr/>
    </dgm:pt>
  </dgm:ptLst>
  <dgm:cxnLst>
    <dgm:cxn modelId="{A6387F04-95F5-44F0-9498-81BC53DBFE97}" type="presOf" srcId="{A1C7A081-A1D8-41B5-B9CB-EDC63FDE1974}" destId="{F236D396-42CC-43E7-9B15-3E1318817007}" srcOrd="0" destOrd="0" presId="urn:microsoft.com/office/officeart/2005/8/layout/radial1"/>
    <dgm:cxn modelId="{48EFA408-DB2C-47F5-8183-7C6314994EDF}" type="presOf" srcId="{CE67DC23-BB17-4C8E-AB89-8343C85DC913}" destId="{47CFD848-8F96-4697-A162-25E9A1929359}" srcOrd="1" destOrd="0" presId="urn:microsoft.com/office/officeart/2005/8/layout/radial1"/>
    <dgm:cxn modelId="{C73B4017-BA52-4DA8-80F4-3368E9EF0AFA}" srcId="{A1C7A081-A1D8-41B5-B9CB-EDC63FDE1974}" destId="{194E38FD-7442-4C68-98C4-7B01C3CB0128}" srcOrd="3" destOrd="0" parTransId="{7C79C1E4-CE7A-4CB2-9C95-903B1D92E46F}" sibTransId="{01A11742-5179-4700-8F25-824504BB6403}"/>
    <dgm:cxn modelId="{2F6F0421-9C5C-4360-ADD5-142504801166}" type="presOf" srcId="{7C79C1E4-CE7A-4CB2-9C95-903B1D92E46F}" destId="{0AFC7BEE-11C8-48CA-8876-89B9AFAF2CD2}" srcOrd="1" destOrd="0" presId="urn:microsoft.com/office/officeart/2005/8/layout/radial1"/>
    <dgm:cxn modelId="{30E8F12B-219A-416A-A3B5-6A4C41993A42}" type="presOf" srcId="{766B7E8B-C34B-4D1D-AA6E-13D30CE14327}" destId="{17D8A738-B0E0-46C5-9413-DCB4E6595D5B}" srcOrd="0" destOrd="0" presId="urn:microsoft.com/office/officeart/2005/8/layout/radial1"/>
    <dgm:cxn modelId="{F840553C-52BB-44B9-8169-E00864080E60}" type="presOf" srcId="{194E38FD-7442-4C68-98C4-7B01C3CB0128}" destId="{BD40C928-C8B0-482A-B29E-A779C8F5D600}" srcOrd="0" destOrd="0" presId="urn:microsoft.com/office/officeart/2005/8/layout/radial1"/>
    <dgm:cxn modelId="{EEFF4369-A3B6-49BB-9EFD-0F677E6FEB60}" type="presOf" srcId="{D7F21038-9270-4DD2-9396-0C585E66BC8A}" destId="{D450510C-493F-448B-9138-74F68BE4E5E7}" srcOrd="1" destOrd="0" presId="urn:microsoft.com/office/officeart/2005/8/layout/radial1"/>
    <dgm:cxn modelId="{1DD7ED4E-9E4D-4566-8DEC-5DBE9E7910C5}" type="presOf" srcId="{F84B6172-9436-4944-BA37-33126A6AF0BB}" destId="{CA1470E8-FEC2-4DCC-AA45-C77EE2972F69}" srcOrd="0" destOrd="0" presId="urn:microsoft.com/office/officeart/2005/8/layout/radial1"/>
    <dgm:cxn modelId="{BBC9AF4F-E106-4B0B-8C61-874F4394089E}" srcId="{F84B6172-9436-4944-BA37-33126A6AF0BB}" destId="{A1C7A081-A1D8-41B5-B9CB-EDC63FDE1974}" srcOrd="0" destOrd="0" parTransId="{2F00BA9E-C4A4-4DBA-B1AE-BCD367C86B0C}" sibTransId="{971C21BD-160E-4752-AE2A-BEED733C697A}"/>
    <dgm:cxn modelId="{57541F71-960B-44B6-84B6-251D7370F6CD}" type="presOf" srcId="{86A6536A-1F18-4A42-9CB5-78A66FE974CF}" destId="{3A0FBDF2-0EAF-47F6-ACFF-B998380C2006}" srcOrd="1" destOrd="0" presId="urn:microsoft.com/office/officeart/2005/8/layout/radial1"/>
    <dgm:cxn modelId="{5E888375-D0A8-4F03-9F13-6009C69122BD}" type="presOf" srcId="{3100A38F-67BA-450F-BA51-D94A26B6EEF0}" destId="{664120FA-B610-4BD6-AD6E-54417C3AFB45}" srcOrd="0" destOrd="0" presId="urn:microsoft.com/office/officeart/2005/8/layout/radial1"/>
    <dgm:cxn modelId="{64D5B856-6D28-4B0F-A18C-8513D5D5ACC2}" type="presOf" srcId="{30251715-1BB3-414E-B4D9-263124A37DEE}" destId="{603EE978-780F-4D1E-B483-091ED5CA10C4}" srcOrd="0" destOrd="0" presId="urn:microsoft.com/office/officeart/2005/8/layout/radial1"/>
    <dgm:cxn modelId="{5F8B4677-89B4-41E0-B52F-5E9C347B44BC}" type="presOf" srcId="{20311D99-B1C8-4323-9DFB-D975A2ABE86E}" destId="{06D5C582-0B5E-4060-B460-4DB1F42A2F27}" srcOrd="1" destOrd="0" presId="urn:microsoft.com/office/officeart/2005/8/layout/radial1"/>
    <dgm:cxn modelId="{6D244C58-3429-4C9D-8C6D-18200BDB448A}" srcId="{A1C7A081-A1D8-41B5-B9CB-EDC63FDE1974}" destId="{537C1009-527C-4DEA-ACE7-9266D69FE3F1}" srcOrd="2" destOrd="0" parTransId="{86A6536A-1F18-4A42-9CB5-78A66FE974CF}" sibTransId="{FD7335E7-367B-4B3B-8347-876268B5CCE4}"/>
    <dgm:cxn modelId="{A560F859-5FEF-40EA-99E3-3A028494BA70}" type="presOf" srcId="{537C1009-527C-4DEA-ACE7-9266D69FE3F1}" destId="{CC42B6B3-46DE-415E-B636-DC34F775D049}" srcOrd="0" destOrd="0" presId="urn:microsoft.com/office/officeart/2005/8/layout/radial1"/>
    <dgm:cxn modelId="{AB1EB58B-5C05-4963-9BFB-ADE28E1338FC}" type="presOf" srcId="{20311D99-B1C8-4323-9DFB-D975A2ABE86E}" destId="{9663EA80-E9FC-4885-9CC4-8A416365F12C}" srcOrd="0" destOrd="0" presId="urn:microsoft.com/office/officeart/2005/8/layout/radial1"/>
    <dgm:cxn modelId="{A893A998-A314-4298-A555-917E6AA3E451}" type="presOf" srcId="{7C79C1E4-CE7A-4CB2-9C95-903B1D92E46F}" destId="{F6CAB0C8-6E2C-4AC0-83C4-60FC104F06D5}" srcOrd="0" destOrd="0" presId="urn:microsoft.com/office/officeart/2005/8/layout/radial1"/>
    <dgm:cxn modelId="{FD8CBD9A-F9F5-4D8D-AFE3-9D0C8486590C}" srcId="{A1C7A081-A1D8-41B5-B9CB-EDC63FDE1974}" destId="{766B7E8B-C34B-4D1D-AA6E-13D30CE14327}" srcOrd="0" destOrd="0" parTransId="{D7F21038-9270-4DD2-9396-0C585E66BC8A}" sibTransId="{7FC6CC2C-1F92-4517-89A1-F3A30BF06DFF}"/>
    <dgm:cxn modelId="{A1EB76B1-6D82-4897-A8EA-4A9713A69BB7}" type="presOf" srcId="{D7F21038-9270-4DD2-9396-0C585E66BC8A}" destId="{FDA10E3C-CE34-4FED-9E9C-B5CD8A483292}" srcOrd="0" destOrd="0" presId="urn:microsoft.com/office/officeart/2005/8/layout/radial1"/>
    <dgm:cxn modelId="{0084A4C2-5BD0-41C3-8932-36F762EA059D}" type="presOf" srcId="{86A6536A-1F18-4A42-9CB5-78A66FE974CF}" destId="{F11A89B4-F5FE-4C03-84AE-5238D1193869}" srcOrd="0" destOrd="0" presId="urn:microsoft.com/office/officeart/2005/8/layout/radial1"/>
    <dgm:cxn modelId="{04A8C2E0-547C-4B7B-A11F-23F9C4B049E5}" srcId="{A1C7A081-A1D8-41B5-B9CB-EDC63FDE1974}" destId="{3100A38F-67BA-450F-BA51-D94A26B6EEF0}" srcOrd="4" destOrd="0" parTransId="{20311D99-B1C8-4323-9DFB-D975A2ABE86E}" sibTransId="{40A6BAC0-C24B-4B3F-A191-6902CD1AAC3F}"/>
    <dgm:cxn modelId="{04A6CAEC-6B9F-4DD0-8321-44280671495A}" srcId="{A1C7A081-A1D8-41B5-B9CB-EDC63FDE1974}" destId="{30251715-1BB3-414E-B4D9-263124A37DEE}" srcOrd="1" destOrd="0" parTransId="{CE67DC23-BB17-4C8E-AB89-8343C85DC913}" sibTransId="{6E934246-3440-402A-B14D-1999BCA0551A}"/>
    <dgm:cxn modelId="{46BEBCFD-2471-4411-A2C7-AB0C2F0C709B}" type="presOf" srcId="{CE67DC23-BB17-4C8E-AB89-8343C85DC913}" destId="{D6EBE191-B2E0-41B9-9DD9-A58B976A097F}" srcOrd="0" destOrd="0" presId="urn:microsoft.com/office/officeart/2005/8/layout/radial1"/>
    <dgm:cxn modelId="{9EDDC753-8883-47FA-96E3-C8A66B1CD3C9}" type="presParOf" srcId="{CA1470E8-FEC2-4DCC-AA45-C77EE2972F69}" destId="{F236D396-42CC-43E7-9B15-3E1318817007}" srcOrd="0" destOrd="0" presId="urn:microsoft.com/office/officeart/2005/8/layout/radial1"/>
    <dgm:cxn modelId="{E33B2384-70EF-4F80-83A7-9DD88D7E4E22}" type="presParOf" srcId="{CA1470E8-FEC2-4DCC-AA45-C77EE2972F69}" destId="{FDA10E3C-CE34-4FED-9E9C-B5CD8A483292}" srcOrd="1" destOrd="0" presId="urn:microsoft.com/office/officeart/2005/8/layout/radial1"/>
    <dgm:cxn modelId="{B0FB8785-78B4-4B00-992A-439C520903FE}" type="presParOf" srcId="{FDA10E3C-CE34-4FED-9E9C-B5CD8A483292}" destId="{D450510C-493F-448B-9138-74F68BE4E5E7}" srcOrd="0" destOrd="0" presId="urn:microsoft.com/office/officeart/2005/8/layout/radial1"/>
    <dgm:cxn modelId="{C4D82351-DA9C-456E-8A57-217BEE5799B5}" type="presParOf" srcId="{CA1470E8-FEC2-4DCC-AA45-C77EE2972F69}" destId="{17D8A738-B0E0-46C5-9413-DCB4E6595D5B}" srcOrd="2" destOrd="0" presId="urn:microsoft.com/office/officeart/2005/8/layout/radial1"/>
    <dgm:cxn modelId="{F2FCC428-AC20-41F3-AED4-7CF79C791364}" type="presParOf" srcId="{CA1470E8-FEC2-4DCC-AA45-C77EE2972F69}" destId="{D6EBE191-B2E0-41B9-9DD9-A58B976A097F}" srcOrd="3" destOrd="0" presId="urn:microsoft.com/office/officeart/2005/8/layout/radial1"/>
    <dgm:cxn modelId="{4C1F908B-4ED9-428C-B898-4D327C75F5DD}" type="presParOf" srcId="{D6EBE191-B2E0-41B9-9DD9-A58B976A097F}" destId="{47CFD848-8F96-4697-A162-25E9A1929359}" srcOrd="0" destOrd="0" presId="urn:microsoft.com/office/officeart/2005/8/layout/radial1"/>
    <dgm:cxn modelId="{55240C9E-08C9-409B-8AF8-11075A3A8ACE}" type="presParOf" srcId="{CA1470E8-FEC2-4DCC-AA45-C77EE2972F69}" destId="{603EE978-780F-4D1E-B483-091ED5CA10C4}" srcOrd="4" destOrd="0" presId="urn:microsoft.com/office/officeart/2005/8/layout/radial1"/>
    <dgm:cxn modelId="{7B2B0CD5-32AE-447C-BA25-850F09465A75}" type="presParOf" srcId="{CA1470E8-FEC2-4DCC-AA45-C77EE2972F69}" destId="{F11A89B4-F5FE-4C03-84AE-5238D1193869}" srcOrd="5" destOrd="0" presId="urn:microsoft.com/office/officeart/2005/8/layout/radial1"/>
    <dgm:cxn modelId="{552D3469-AB65-42BF-BBA2-781244204F55}" type="presParOf" srcId="{F11A89B4-F5FE-4C03-84AE-5238D1193869}" destId="{3A0FBDF2-0EAF-47F6-ACFF-B998380C2006}" srcOrd="0" destOrd="0" presId="urn:microsoft.com/office/officeart/2005/8/layout/radial1"/>
    <dgm:cxn modelId="{55BED1BE-78DF-44CA-8525-6B8F902F8461}" type="presParOf" srcId="{CA1470E8-FEC2-4DCC-AA45-C77EE2972F69}" destId="{CC42B6B3-46DE-415E-B636-DC34F775D049}" srcOrd="6" destOrd="0" presId="urn:microsoft.com/office/officeart/2005/8/layout/radial1"/>
    <dgm:cxn modelId="{9DE1A1E3-BEA9-41D8-8A42-0926011405B5}" type="presParOf" srcId="{CA1470E8-FEC2-4DCC-AA45-C77EE2972F69}" destId="{F6CAB0C8-6E2C-4AC0-83C4-60FC104F06D5}" srcOrd="7" destOrd="0" presId="urn:microsoft.com/office/officeart/2005/8/layout/radial1"/>
    <dgm:cxn modelId="{5598720D-131F-43C4-977A-69123D653B1C}" type="presParOf" srcId="{F6CAB0C8-6E2C-4AC0-83C4-60FC104F06D5}" destId="{0AFC7BEE-11C8-48CA-8876-89B9AFAF2CD2}" srcOrd="0" destOrd="0" presId="urn:microsoft.com/office/officeart/2005/8/layout/radial1"/>
    <dgm:cxn modelId="{476AB912-7C7D-46CF-AC0A-9BC6B44FFA3F}" type="presParOf" srcId="{CA1470E8-FEC2-4DCC-AA45-C77EE2972F69}" destId="{BD40C928-C8B0-482A-B29E-A779C8F5D600}" srcOrd="8" destOrd="0" presId="urn:microsoft.com/office/officeart/2005/8/layout/radial1"/>
    <dgm:cxn modelId="{DAF74EE7-A6F8-426D-BC76-8B75A792D372}" type="presParOf" srcId="{CA1470E8-FEC2-4DCC-AA45-C77EE2972F69}" destId="{9663EA80-E9FC-4885-9CC4-8A416365F12C}" srcOrd="9" destOrd="0" presId="urn:microsoft.com/office/officeart/2005/8/layout/radial1"/>
    <dgm:cxn modelId="{2E38DF44-C74B-4EF6-9A0D-47113D0B46E3}" type="presParOf" srcId="{9663EA80-E9FC-4885-9CC4-8A416365F12C}" destId="{06D5C582-0B5E-4060-B460-4DB1F42A2F27}" srcOrd="0" destOrd="0" presId="urn:microsoft.com/office/officeart/2005/8/layout/radial1"/>
    <dgm:cxn modelId="{F13F9ED7-BDDC-4FC8-9B01-D622F173368A}" type="presParOf" srcId="{CA1470E8-FEC2-4DCC-AA45-C77EE2972F69}" destId="{664120FA-B610-4BD6-AD6E-54417C3AFB45}"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785592-2F68-42EC-8BF4-AA860B39551F}" type="doc">
      <dgm:prSet loTypeId="urn:microsoft.com/office/officeart/2005/8/layout/venn1" loCatId="relationship" qsTypeId="urn:microsoft.com/office/officeart/2005/8/quickstyle/simple1" qsCatId="simple" csTypeId="urn:microsoft.com/office/officeart/2005/8/colors/accent1_2" csCatId="accent1" phldr="1"/>
      <dgm:spPr/>
    </dgm:pt>
    <dgm:pt modelId="{E7CFFA9E-A248-4377-9930-D47956AA0216}">
      <dgm:prSet phldrT="[Text]" custT="1"/>
      <dgm:spPr>
        <a:solidFill>
          <a:schemeClr val="bg1">
            <a:lumMod val="85000"/>
            <a:alpha val="50000"/>
          </a:schemeClr>
        </a:solidFill>
      </dgm:spPr>
      <dgm:t>
        <a:bodyPr/>
        <a:lstStyle/>
        <a:p>
          <a:r>
            <a:rPr lang="en-GB" sz="2000" b="1" i="0">
              <a:solidFill>
                <a:schemeClr val="tx1"/>
              </a:solidFill>
              <a:latin typeface="Lato" panose="020F0502020204030203" pitchFamily="34" charset="0"/>
            </a:rPr>
            <a:t>xxx</a:t>
          </a:r>
        </a:p>
      </dgm:t>
    </dgm:pt>
    <dgm:pt modelId="{1F90758D-901A-4E35-9620-792EA2B62F07}" type="parTrans" cxnId="{5A5E8DE1-EED6-466D-BC67-BBC1101E2DA5}">
      <dgm:prSet/>
      <dgm:spPr/>
      <dgm:t>
        <a:bodyPr/>
        <a:lstStyle/>
        <a:p>
          <a:endParaRPr lang="en-GB"/>
        </a:p>
      </dgm:t>
    </dgm:pt>
    <dgm:pt modelId="{DA99FCB1-65D5-4C58-A004-85DACDD8E05D}" type="sibTrans" cxnId="{5A5E8DE1-EED6-466D-BC67-BBC1101E2DA5}">
      <dgm:prSet/>
      <dgm:spPr/>
      <dgm:t>
        <a:bodyPr/>
        <a:lstStyle/>
        <a:p>
          <a:endParaRPr lang="en-GB"/>
        </a:p>
      </dgm:t>
    </dgm:pt>
    <dgm:pt modelId="{8BAD8CAD-B098-4EF3-9B67-2402BB717E42}">
      <dgm:prSet phldrT="[Text]" custT="1"/>
      <dgm:spPr>
        <a:solidFill>
          <a:schemeClr val="bg1">
            <a:lumMod val="85000"/>
            <a:alpha val="50000"/>
          </a:schemeClr>
        </a:solidFill>
      </dgm:spPr>
      <dgm:t>
        <a:bodyPr/>
        <a:lstStyle/>
        <a:p>
          <a:r>
            <a:rPr lang="en-GB" sz="2000" b="1" i="0">
              <a:solidFill>
                <a:schemeClr val="tx1"/>
              </a:solidFill>
              <a:latin typeface="Lato" panose="020F0502020204030203" pitchFamily="34" charset="0"/>
            </a:rPr>
            <a:t>xxx</a:t>
          </a:r>
        </a:p>
      </dgm:t>
    </dgm:pt>
    <dgm:pt modelId="{297E8198-234D-4E13-85FE-8162C19A0247}" type="parTrans" cxnId="{CFF8E94E-9D36-4DF0-95BD-E3341409B9A6}">
      <dgm:prSet/>
      <dgm:spPr/>
      <dgm:t>
        <a:bodyPr/>
        <a:lstStyle/>
        <a:p>
          <a:endParaRPr lang="en-GB"/>
        </a:p>
      </dgm:t>
    </dgm:pt>
    <dgm:pt modelId="{86680DB5-8826-4603-B69B-9BB63AD9AD95}" type="sibTrans" cxnId="{CFF8E94E-9D36-4DF0-95BD-E3341409B9A6}">
      <dgm:prSet/>
      <dgm:spPr/>
      <dgm:t>
        <a:bodyPr/>
        <a:lstStyle/>
        <a:p>
          <a:endParaRPr lang="en-GB"/>
        </a:p>
      </dgm:t>
    </dgm:pt>
    <dgm:pt modelId="{DFE890D5-E8BA-4DB7-A77A-56267076155D}">
      <dgm:prSet phldrT="[Text]" custT="1"/>
      <dgm:spPr>
        <a:solidFill>
          <a:schemeClr val="bg1">
            <a:lumMod val="85000"/>
            <a:alpha val="50000"/>
          </a:schemeClr>
        </a:solidFill>
      </dgm:spPr>
      <dgm:t>
        <a:bodyPr/>
        <a:lstStyle/>
        <a:p>
          <a:r>
            <a:rPr lang="en-GB" sz="2000" b="1" i="0">
              <a:solidFill>
                <a:schemeClr val="tx1"/>
              </a:solidFill>
              <a:latin typeface="Lato" panose="020F0502020204030203" pitchFamily="34" charset="0"/>
            </a:rPr>
            <a:t>xxx</a:t>
          </a:r>
        </a:p>
      </dgm:t>
    </dgm:pt>
    <dgm:pt modelId="{B51C37FD-3AE0-47C4-B3CB-1288D5093CF3}" type="parTrans" cxnId="{4BA0B06C-A613-404C-AEA4-25E444F17E6C}">
      <dgm:prSet/>
      <dgm:spPr/>
      <dgm:t>
        <a:bodyPr/>
        <a:lstStyle/>
        <a:p>
          <a:endParaRPr lang="en-GB"/>
        </a:p>
      </dgm:t>
    </dgm:pt>
    <dgm:pt modelId="{DCB4D96E-2937-48DF-A922-F3F41A922317}" type="sibTrans" cxnId="{4BA0B06C-A613-404C-AEA4-25E444F17E6C}">
      <dgm:prSet/>
      <dgm:spPr/>
      <dgm:t>
        <a:bodyPr/>
        <a:lstStyle/>
        <a:p>
          <a:endParaRPr lang="en-GB"/>
        </a:p>
      </dgm:t>
    </dgm:pt>
    <dgm:pt modelId="{077FF89F-D4B3-4864-A9D6-22D86C7CBEB6}" type="pres">
      <dgm:prSet presAssocID="{AD785592-2F68-42EC-8BF4-AA860B39551F}" presName="compositeShape" presStyleCnt="0">
        <dgm:presLayoutVars>
          <dgm:chMax val="7"/>
          <dgm:dir/>
          <dgm:resizeHandles val="exact"/>
        </dgm:presLayoutVars>
      </dgm:prSet>
      <dgm:spPr/>
    </dgm:pt>
    <dgm:pt modelId="{333069DA-6DA8-4278-A43B-7154C47576E5}" type="pres">
      <dgm:prSet presAssocID="{E7CFFA9E-A248-4377-9930-D47956AA0216}" presName="circ1" presStyleLbl="vennNode1" presStyleIdx="0" presStyleCnt="3"/>
      <dgm:spPr/>
    </dgm:pt>
    <dgm:pt modelId="{8F3CA133-02A5-42EB-8E74-52F50FCFC1A2}" type="pres">
      <dgm:prSet presAssocID="{E7CFFA9E-A248-4377-9930-D47956AA0216}" presName="circ1Tx" presStyleLbl="revTx" presStyleIdx="0" presStyleCnt="0">
        <dgm:presLayoutVars>
          <dgm:chMax val="0"/>
          <dgm:chPref val="0"/>
          <dgm:bulletEnabled val="1"/>
        </dgm:presLayoutVars>
      </dgm:prSet>
      <dgm:spPr/>
    </dgm:pt>
    <dgm:pt modelId="{4B219C3F-B539-4D23-9BC7-E9CEB2D722F3}" type="pres">
      <dgm:prSet presAssocID="{8BAD8CAD-B098-4EF3-9B67-2402BB717E42}" presName="circ2" presStyleLbl="vennNode1" presStyleIdx="1" presStyleCnt="3"/>
      <dgm:spPr/>
    </dgm:pt>
    <dgm:pt modelId="{8AD12BF8-AD2D-4E1B-BF49-F132D74D8E2B}" type="pres">
      <dgm:prSet presAssocID="{8BAD8CAD-B098-4EF3-9B67-2402BB717E42}" presName="circ2Tx" presStyleLbl="revTx" presStyleIdx="0" presStyleCnt="0">
        <dgm:presLayoutVars>
          <dgm:chMax val="0"/>
          <dgm:chPref val="0"/>
          <dgm:bulletEnabled val="1"/>
        </dgm:presLayoutVars>
      </dgm:prSet>
      <dgm:spPr/>
    </dgm:pt>
    <dgm:pt modelId="{E93A426A-CAA6-400C-A904-2C7BAF44B932}" type="pres">
      <dgm:prSet presAssocID="{DFE890D5-E8BA-4DB7-A77A-56267076155D}" presName="circ3" presStyleLbl="vennNode1" presStyleIdx="2" presStyleCnt="3"/>
      <dgm:spPr/>
    </dgm:pt>
    <dgm:pt modelId="{BB909E40-5136-483E-9B5B-C6FEE3C3B842}" type="pres">
      <dgm:prSet presAssocID="{DFE890D5-E8BA-4DB7-A77A-56267076155D}" presName="circ3Tx" presStyleLbl="revTx" presStyleIdx="0" presStyleCnt="0">
        <dgm:presLayoutVars>
          <dgm:chMax val="0"/>
          <dgm:chPref val="0"/>
          <dgm:bulletEnabled val="1"/>
        </dgm:presLayoutVars>
      </dgm:prSet>
      <dgm:spPr/>
    </dgm:pt>
  </dgm:ptLst>
  <dgm:cxnLst>
    <dgm:cxn modelId="{9FDA4309-5B7C-4E36-A6AF-70A50FCA2E0D}" type="presOf" srcId="{E7CFFA9E-A248-4377-9930-D47956AA0216}" destId="{333069DA-6DA8-4278-A43B-7154C47576E5}" srcOrd="0" destOrd="0" presId="urn:microsoft.com/office/officeart/2005/8/layout/venn1"/>
    <dgm:cxn modelId="{E71A1410-494A-4625-835D-1F577446D36C}" type="presOf" srcId="{8BAD8CAD-B098-4EF3-9B67-2402BB717E42}" destId="{8AD12BF8-AD2D-4E1B-BF49-F132D74D8E2B}" srcOrd="1" destOrd="0" presId="urn:microsoft.com/office/officeart/2005/8/layout/venn1"/>
    <dgm:cxn modelId="{E9E99821-2387-452A-8D80-93FD662851B0}" type="presOf" srcId="{DFE890D5-E8BA-4DB7-A77A-56267076155D}" destId="{E93A426A-CAA6-400C-A904-2C7BAF44B932}" srcOrd="0" destOrd="0" presId="urn:microsoft.com/office/officeart/2005/8/layout/venn1"/>
    <dgm:cxn modelId="{5FC51E27-7380-4F16-989D-37C0FF00010D}" type="presOf" srcId="{DFE890D5-E8BA-4DB7-A77A-56267076155D}" destId="{BB909E40-5136-483E-9B5B-C6FEE3C3B842}" srcOrd="1" destOrd="0" presId="urn:microsoft.com/office/officeart/2005/8/layout/venn1"/>
    <dgm:cxn modelId="{9DA71B3F-12FD-4362-8887-911E7D5E0AC9}" type="presOf" srcId="{8BAD8CAD-B098-4EF3-9B67-2402BB717E42}" destId="{4B219C3F-B539-4D23-9BC7-E9CEB2D722F3}" srcOrd="0" destOrd="0" presId="urn:microsoft.com/office/officeart/2005/8/layout/venn1"/>
    <dgm:cxn modelId="{4BA0B06C-A613-404C-AEA4-25E444F17E6C}" srcId="{AD785592-2F68-42EC-8BF4-AA860B39551F}" destId="{DFE890D5-E8BA-4DB7-A77A-56267076155D}" srcOrd="2" destOrd="0" parTransId="{B51C37FD-3AE0-47C4-B3CB-1288D5093CF3}" sibTransId="{DCB4D96E-2937-48DF-A922-F3F41A922317}"/>
    <dgm:cxn modelId="{CFF8E94E-9D36-4DF0-95BD-E3341409B9A6}" srcId="{AD785592-2F68-42EC-8BF4-AA860B39551F}" destId="{8BAD8CAD-B098-4EF3-9B67-2402BB717E42}" srcOrd="1" destOrd="0" parTransId="{297E8198-234D-4E13-85FE-8162C19A0247}" sibTransId="{86680DB5-8826-4603-B69B-9BB63AD9AD95}"/>
    <dgm:cxn modelId="{C9967774-0448-429F-868D-72CF199B2A47}" type="presOf" srcId="{E7CFFA9E-A248-4377-9930-D47956AA0216}" destId="{8F3CA133-02A5-42EB-8E74-52F50FCFC1A2}" srcOrd="1" destOrd="0" presId="urn:microsoft.com/office/officeart/2005/8/layout/venn1"/>
    <dgm:cxn modelId="{5A81369A-B6F7-4A42-96F4-383D4E1276D5}" type="presOf" srcId="{AD785592-2F68-42EC-8BF4-AA860B39551F}" destId="{077FF89F-D4B3-4864-A9D6-22D86C7CBEB6}" srcOrd="0" destOrd="0" presId="urn:microsoft.com/office/officeart/2005/8/layout/venn1"/>
    <dgm:cxn modelId="{5A5E8DE1-EED6-466D-BC67-BBC1101E2DA5}" srcId="{AD785592-2F68-42EC-8BF4-AA860B39551F}" destId="{E7CFFA9E-A248-4377-9930-D47956AA0216}" srcOrd="0" destOrd="0" parTransId="{1F90758D-901A-4E35-9620-792EA2B62F07}" sibTransId="{DA99FCB1-65D5-4C58-A004-85DACDD8E05D}"/>
    <dgm:cxn modelId="{728B7C54-B3A1-4A04-86F2-9DE4C9D5432E}" type="presParOf" srcId="{077FF89F-D4B3-4864-A9D6-22D86C7CBEB6}" destId="{333069DA-6DA8-4278-A43B-7154C47576E5}" srcOrd="0" destOrd="0" presId="urn:microsoft.com/office/officeart/2005/8/layout/venn1"/>
    <dgm:cxn modelId="{8B481D54-DB23-47B3-BC4D-7D5807F3A9AA}" type="presParOf" srcId="{077FF89F-D4B3-4864-A9D6-22D86C7CBEB6}" destId="{8F3CA133-02A5-42EB-8E74-52F50FCFC1A2}" srcOrd="1" destOrd="0" presId="urn:microsoft.com/office/officeart/2005/8/layout/venn1"/>
    <dgm:cxn modelId="{CAB3D560-3AAD-4369-B9EA-1750C77101CD}" type="presParOf" srcId="{077FF89F-D4B3-4864-A9D6-22D86C7CBEB6}" destId="{4B219C3F-B539-4D23-9BC7-E9CEB2D722F3}" srcOrd="2" destOrd="0" presId="urn:microsoft.com/office/officeart/2005/8/layout/venn1"/>
    <dgm:cxn modelId="{30BA6415-EA9F-4061-BB28-47FEDC8F17A7}" type="presParOf" srcId="{077FF89F-D4B3-4864-A9D6-22D86C7CBEB6}" destId="{8AD12BF8-AD2D-4E1B-BF49-F132D74D8E2B}" srcOrd="3" destOrd="0" presId="urn:microsoft.com/office/officeart/2005/8/layout/venn1"/>
    <dgm:cxn modelId="{CF0B2842-8CB7-4367-BF36-1849C0568932}" type="presParOf" srcId="{077FF89F-D4B3-4864-A9D6-22D86C7CBEB6}" destId="{E93A426A-CAA6-400C-A904-2C7BAF44B932}" srcOrd="4" destOrd="0" presId="urn:microsoft.com/office/officeart/2005/8/layout/venn1"/>
    <dgm:cxn modelId="{14FAB238-34A3-4636-B8FF-223F440DB023}" type="presParOf" srcId="{077FF89F-D4B3-4864-A9D6-22D86C7CBEB6}" destId="{BB909E40-5136-483E-9B5B-C6FEE3C3B842}"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4B6172-9436-4944-BA37-33126A6AF0BB}"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A1C7A081-A1D8-41B5-B9CB-EDC63FDE1974}">
      <dgm:prSet phldrT="[Text]" custT="1"/>
      <dgm:spPr>
        <a:solidFill>
          <a:srgbClr val="76B828"/>
        </a:solidFill>
      </dgm:spPr>
      <dgm:t>
        <a:bodyPr/>
        <a:lstStyle/>
        <a:p>
          <a:r>
            <a:rPr lang="en-GB" sz="1800" b="1" i="1">
              <a:solidFill>
                <a:schemeClr val="bg1"/>
              </a:solidFill>
              <a:latin typeface="Lato" panose="020F0502020204030203" pitchFamily="34" charset="77"/>
            </a:rPr>
            <a:t>xxx</a:t>
          </a:r>
        </a:p>
      </dgm:t>
    </dgm:pt>
    <dgm:pt modelId="{971C21BD-160E-4752-AE2A-BEED733C697A}" type="sibTrans" cxnId="{BBC9AF4F-E106-4B0B-8C61-874F4394089E}">
      <dgm:prSet/>
      <dgm:spPr/>
      <dgm:t>
        <a:bodyPr/>
        <a:lstStyle/>
        <a:p>
          <a:endParaRPr lang="en-GB"/>
        </a:p>
      </dgm:t>
    </dgm:pt>
    <dgm:pt modelId="{2F00BA9E-C4A4-4DBA-B1AE-BCD367C86B0C}" type="parTrans" cxnId="{BBC9AF4F-E106-4B0B-8C61-874F4394089E}">
      <dgm:prSet/>
      <dgm:spPr/>
      <dgm:t>
        <a:bodyPr/>
        <a:lstStyle/>
        <a:p>
          <a:endParaRPr lang="en-GB"/>
        </a:p>
      </dgm:t>
    </dgm:pt>
    <dgm:pt modelId="{766B7E8B-C34B-4D1D-AA6E-13D30CE14327}">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7FC6CC2C-1F92-4517-89A1-F3A30BF06DFF}" type="sibTrans" cxnId="{FD8CBD9A-F9F5-4D8D-AFE3-9D0C8486590C}">
      <dgm:prSet/>
      <dgm:spPr/>
      <dgm:t>
        <a:bodyPr/>
        <a:lstStyle/>
        <a:p>
          <a:endParaRPr lang="en-GB"/>
        </a:p>
      </dgm:t>
    </dgm:pt>
    <dgm:pt modelId="{D7F21038-9270-4DD2-9396-0C585E66BC8A}" type="parTrans" cxnId="{FD8CBD9A-F9F5-4D8D-AFE3-9D0C8486590C}">
      <dgm:prSet/>
      <dgm:spPr>
        <a:ln>
          <a:solidFill>
            <a:schemeClr val="tx1"/>
          </a:solidFill>
        </a:ln>
      </dgm:spPr>
      <dgm:t>
        <a:bodyPr/>
        <a:lstStyle/>
        <a:p>
          <a:endParaRPr lang="en-GB"/>
        </a:p>
      </dgm:t>
    </dgm:pt>
    <dgm:pt modelId="{3100A38F-67BA-450F-BA51-D94A26B6EEF0}">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40A6BAC0-C24B-4B3F-A191-6902CD1AAC3F}" type="sibTrans" cxnId="{04A8C2E0-547C-4B7B-A11F-23F9C4B049E5}">
      <dgm:prSet/>
      <dgm:spPr/>
      <dgm:t>
        <a:bodyPr/>
        <a:lstStyle/>
        <a:p>
          <a:endParaRPr lang="en-GB"/>
        </a:p>
      </dgm:t>
    </dgm:pt>
    <dgm:pt modelId="{20311D99-B1C8-4323-9DFB-D975A2ABE86E}" type="parTrans" cxnId="{04A8C2E0-547C-4B7B-A11F-23F9C4B049E5}">
      <dgm:prSet/>
      <dgm:spPr>
        <a:ln>
          <a:solidFill>
            <a:schemeClr val="tx1"/>
          </a:solidFill>
        </a:ln>
      </dgm:spPr>
      <dgm:t>
        <a:bodyPr/>
        <a:lstStyle/>
        <a:p>
          <a:endParaRPr lang="en-GB"/>
        </a:p>
      </dgm:t>
    </dgm:pt>
    <dgm:pt modelId="{194E38FD-7442-4C68-98C4-7B01C3CB0128}">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01A11742-5179-4700-8F25-824504BB6403}" type="sibTrans" cxnId="{C73B4017-BA52-4DA8-80F4-3368E9EF0AFA}">
      <dgm:prSet/>
      <dgm:spPr/>
      <dgm:t>
        <a:bodyPr/>
        <a:lstStyle/>
        <a:p>
          <a:endParaRPr lang="en-GB"/>
        </a:p>
      </dgm:t>
    </dgm:pt>
    <dgm:pt modelId="{7C79C1E4-CE7A-4CB2-9C95-903B1D92E46F}" type="parTrans" cxnId="{C73B4017-BA52-4DA8-80F4-3368E9EF0AFA}">
      <dgm:prSet/>
      <dgm:spPr>
        <a:ln>
          <a:solidFill>
            <a:schemeClr val="tx1"/>
          </a:solidFill>
        </a:ln>
      </dgm:spPr>
      <dgm:t>
        <a:bodyPr/>
        <a:lstStyle/>
        <a:p>
          <a:endParaRPr lang="en-GB"/>
        </a:p>
      </dgm:t>
    </dgm:pt>
    <dgm:pt modelId="{537C1009-527C-4DEA-ACE7-9266D69FE3F1}">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FD7335E7-367B-4B3B-8347-876268B5CCE4}" type="sibTrans" cxnId="{6D244C58-3429-4C9D-8C6D-18200BDB448A}">
      <dgm:prSet/>
      <dgm:spPr/>
      <dgm:t>
        <a:bodyPr/>
        <a:lstStyle/>
        <a:p>
          <a:endParaRPr lang="en-GB"/>
        </a:p>
      </dgm:t>
    </dgm:pt>
    <dgm:pt modelId="{86A6536A-1F18-4A42-9CB5-78A66FE974CF}" type="parTrans" cxnId="{6D244C58-3429-4C9D-8C6D-18200BDB448A}">
      <dgm:prSet/>
      <dgm:spPr>
        <a:ln>
          <a:solidFill>
            <a:schemeClr val="tx1"/>
          </a:solidFill>
        </a:ln>
      </dgm:spPr>
      <dgm:t>
        <a:bodyPr/>
        <a:lstStyle/>
        <a:p>
          <a:endParaRPr lang="en-GB"/>
        </a:p>
      </dgm:t>
    </dgm:pt>
    <dgm:pt modelId="{30251715-1BB3-414E-B4D9-263124A37DEE}">
      <dgm:prSet phldrT="[Text]" custT="1"/>
      <dgm:spPr>
        <a:solidFill>
          <a:schemeClr val="accent1"/>
        </a:solidFill>
      </dgm:spPr>
      <dgm:t>
        <a:bodyPr/>
        <a:lstStyle/>
        <a:p>
          <a:r>
            <a:rPr lang="en-GB" sz="1600" b="1" i="0">
              <a:solidFill>
                <a:schemeClr val="bg1"/>
              </a:solidFill>
              <a:latin typeface="Lato" panose="020F0502020204030203" pitchFamily="34" charset="77"/>
            </a:rPr>
            <a:t>xxx</a:t>
          </a:r>
        </a:p>
      </dgm:t>
    </dgm:pt>
    <dgm:pt modelId="{6E934246-3440-402A-B14D-1999BCA0551A}" type="sibTrans" cxnId="{04A6CAEC-6B9F-4DD0-8321-44280671495A}">
      <dgm:prSet/>
      <dgm:spPr/>
      <dgm:t>
        <a:bodyPr/>
        <a:lstStyle/>
        <a:p>
          <a:endParaRPr lang="en-GB"/>
        </a:p>
      </dgm:t>
    </dgm:pt>
    <dgm:pt modelId="{CE67DC23-BB17-4C8E-AB89-8343C85DC913}" type="parTrans" cxnId="{04A6CAEC-6B9F-4DD0-8321-44280671495A}">
      <dgm:prSet/>
      <dgm:spPr>
        <a:ln>
          <a:solidFill>
            <a:schemeClr val="tx1"/>
          </a:solidFill>
        </a:ln>
      </dgm:spPr>
      <dgm:t>
        <a:bodyPr/>
        <a:lstStyle/>
        <a:p>
          <a:endParaRPr lang="en-GB"/>
        </a:p>
      </dgm:t>
    </dgm:pt>
    <dgm:pt modelId="{CA1470E8-FEC2-4DCC-AA45-C77EE2972F69}" type="pres">
      <dgm:prSet presAssocID="{F84B6172-9436-4944-BA37-33126A6AF0BB}" presName="cycle" presStyleCnt="0">
        <dgm:presLayoutVars>
          <dgm:chMax val="1"/>
          <dgm:dir/>
          <dgm:animLvl val="ctr"/>
          <dgm:resizeHandles val="exact"/>
        </dgm:presLayoutVars>
      </dgm:prSet>
      <dgm:spPr/>
    </dgm:pt>
    <dgm:pt modelId="{F236D396-42CC-43E7-9B15-3E1318817007}" type="pres">
      <dgm:prSet presAssocID="{A1C7A081-A1D8-41B5-B9CB-EDC63FDE1974}" presName="centerShape" presStyleLbl="node0" presStyleIdx="0" presStyleCnt="1"/>
      <dgm:spPr/>
    </dgm:pt>
    <dgm:pt modelId="{FDA10E3C-CE34-4FED-9E9C-B5CD8A483292}" type="pres">
      <dgm:prSet presAssocID="{D7F21038-9270-4DD2-9396-0C585E66BC8A}" presName="Name9" presStyleLbl="parChTrans1D2" presStyleIdx="0" presStyleCnt="5"/>
      <dgm:spPr/>
    </dgm:pt>
    <dgm:pt modelId="{D450510C-493F-448B-9138-74F68BE4E5E7}" type="pres">
      <dgm:prSet presAssocID="{D7F21038-9270-4DD2-9396-0C585E66BC8A}" presName="connTx" presStyleLbl="parChTrans1D2" presStyleIdx="0" presStyleCnt="5"/>
      <dgm:spPr/>
    </dgm:pt>
    <dgm:pt modelId="{17D8A738-B0E0-46C5-9413-DCB4E6595D5B}" type="pres">
      <dgm:prSet presAssocID="{766B7E8B-C34B-4D1D-AA6E-13D30CE14327}" presName="node" presStyleLbl="node1" presStyleIdx="0" presStyleCnt="5">
        <dgm:presLayoutVars>
          <dgm:bulletEnabled val="1"/>
        </dgm:presLayoutVars>
      </dgm:prSet>
      <dgm:spPr/>
    </dgm:pt>
    <dgm:pt modelId="{D6EBE191-B2E0-41B9-9DD9-A58B976A097F}" type="pres">
      <dgm:prSet presAssocID="{CE67DC23-BB17-4C8E-AB89-8343C85DC913}" presName="Name9" presStyleLbl="parChTrans1D2" presStyleIdx="1" presStyleCnt="5"/>
      <dgm:spPr/>
    </dgm:pt>
    <dgm:pt modelId="{47CFD848-8F96-4697-A162-25E9A1929359}" type="pres">
      <dgm:prSet presAssocID="{CE67DC23-BB17-4C8E-AB89-8343C85DC913}" presName="connTx" presStyleLbl="parChTrans1D2" presStyleIdx="1" presStyleCnt="5"/>
      <dgm:spPr/>
    </dgm:pt>
    <dgm:pt modelId="{603EE978-780F-4D1E-B483-091ED5CA10C4}" type="pres">
      <dgm:prSet presAssocID="{30251715-1BB3-414E-B4D9-263124A37DEE}" presName="node" presStyleLbl="node1" presStyleIdx="1" presStyleCnt="5">
        <dgm:presLayoutVars>
          <dgm:bulletEnabled val="1"/>
        </dgm:presLayoutVars>
      </dgm:prSet>
      <dgm:spPr/>
    </dgm:pt>
    <dgm:pt modelId="{F11A89B4-F5FE-4C03-84AE-5238D1193869}" type="pres">
      <dgm:prSet presAssocID="{86A6536A-1F18-4A42-9CB5-78A66FE974CF}" presName="Name9" presStyleLbl="parChTrans1D2" presStyleIdx="2" presStyleCnt="5"/>
      <dgm:spPr/>
    </dgm:pt>
    <dgm:pt modelId="{3A0FBDF2-0EAF-47F6-ACFF-B998380C2006}" type="pres">
      <dgm:prSet presAssocID="{86A6536A-1F18-4A42-9CB5-78A66FE974CF}" presName="connTx" presStyleLbl="parChTrans1D2" presStyleIdx="2" presStyleCnt="5"/>
      <dgm:spPr/>
    </dgm:pt>
    <dgm:pt modelId="{CC42B6B3-46DE-415E-B636-DC34F775D049}" type="pres">
      <dgm:prSet presAssocID="{537C1009-527C-4DEA-ACE7-9266D69FE3F1}" presName="node" presStyleLbl="node1" presStyleIdx="2" presStyleCnt="5">
        <dgm:presLayoutVars>
          <dgm:bulletEnabled val="1"/>
        </dgm:presLayoutVars>
      </dgm:prSet>
      <dgm:spPr/>
    </dgm:pt>
    <dgm:pt modelId="{F6CAB0C8-6E2C-4AC0-83C4-60FC104F06D5}" type="pres">
      <dgm:prSet presAssocID="{7C79C1E4-CE7A-4CB2-9C95-903B1D92E46F}" presName="Name9" presStyleLbl="parChTrans1D2" presStyleIdx="3" presStyleCnt="5"/>
      <dgm:spPr/>
    </dgm:pt>
    <dgm:pt modelId="{0AFC7BEE-11C8-48CA-8876-89B9AFAF2CD2}" type="pres">
      <dgm:prSet presAssocID="{7C79C1E4-CE7A-4CB2-9C95-903B1D92E46F}" presName="connTx" presStyleLbl="parChTrans1D2" presStyleIdx="3" presStyleCnt="5"/>
      <dgm:spPr/>
    </dgm:pt>
    <dgm:pt modelId="{BD40C928-C8B0-482A-B29E-A779C8F5D600}" type="pres">
      <dgm:prSet presAssocID="{194E38FD-7442-4C68-98C4-7B01C3CB0128}" presName="node" presStyleLbl="node1" presStyleIdx="3" presStyleCnt="5">
        <dgm:presLayoutVars>
          <dgm:bulletEnabled val="1"/>
        </dgm:presLayoutVars>
      </dgm:prSet>
      <dgm:spPr/>
    </dgm:pt>
    <dgm:pt modelId="{9663EA80-E9FC-4885-9CC4-8A416365F12C}" type="pres">
      <dgm:prSet presAssocID="{20311D99-B1C8-4323-9DFB-D975A2ABE86E}" presName="Name9" presStyleLbl="parChTrans1D2" presStyleIdx="4" presStyleCnt="5"/>
      <dgm:spPr/>
    </dgm:pt>
    <dgm:pt modelId="{06D5C582-0B5E-4060-B460-4DB1F42A2F27}" type="pres">
      <dgm:prSet presAssocID="{20311D99-B1C8-4323-9DFB-D975A2ABE86E}" presName="connTx" presStyleLbl="parChTrans1D2" presStyleIdx="4" presStyleCnt="5"/>
      <dgm:spPr/>
    </dgm:pt>
    <dgm:pt modelId="{664120FA-B610-4BD6-AD6E-54417C3AFB45}" type="pres">
      <dgm:prSet presAssocID="{3100A38F-67BA-450F-BA51-D94A26B6EEF0}" presName="node" presStyleLbl="node1" presStyleIdx="4" presStyleCnt="5">
        <dgm:presLayoutVars>
          <dgm:bulletEnabled val="1"/>
        </dgm:presLayoutVars>
      </dgm:prSet>
      <dgm:spPr/>
    </dgm:pt>
  </dgm:ptLst>
  <dgm:cxnLst>
    <dgm:cxn modelId="{A6387F04-95F5-44F0-9498-81BC53DBFE97}" type="presOf" srcId="{A1C7A081-A1D8-41B5-B9CB-EDC63FDE1974}" destId="{F236D396-42CC-43E7-9B15-3E1318817007}" srcOrd="0" destOrd="0" presId="urn:microsoft.com/office/officeart/2005/8/layout/radial1"/>
    <dgm:cxn modelId="{48EFA408-DB2C-47F5-8183-7C6314994EDF}" type="presOf" srcId="{CE67DC23-BB17-4C8E-AB89-8343C85DC913}" destId="{47CFD848-8F96-4697-A162-25E9A1929359}" srcOrd="1" destOrd="0" presId="urn:microsoft.com/office/officeart/2005/8/layout/radial1"/>
    <dgm:cxn modelId="{C73B4017-BA52-4DA8-80F4-3368E9EF0AFA}" srcId="{A1C7A081-A1D8-41B5-B9CB-EDC63FDE1974}" destId="{194E38FD-7442-4C68-98C4-7B01C3CB0128}" srcOrd="3" destOrd="0" parTransId="{7C79C1E4-CE7A-4CB2-9C95-903B1D92E46F}" sibTransId="{01A11742-5179-4700-8F25-824504BB6403}"/>
    <dgm:cxn modelId="{2F6F0421-9C5C-4360-ADD5-142504801166}" type="presOf" srcId="{7C79C1E4-CE7A-4CB2-9C95-903B1D92E46F}" destId="{0AFC7BEE-11C8-48CA-8876-89B9AFAF2CD2}" srcOrd="1" destOrd="0" presId="urn:microsoft.com/office/officeart/2005/8/layout/radial1"/>
    <dgm:cxn modelId="{30E8F12B-219A-416A-A3B5-6A4C41993A42}" type="presOf" srcId="{766B7E8B-C34B-4D1D-AA6E-13D30CE14327}" destId="{17D8A738-B0E0-46C5-9413-DCB4E6595D5B}" srcOrd="0" destOrd="0" presId="urn:microsoft.com/office/officeart/2005/8/layout/radial1"/>
    <dgm:cxn modelId="{F840553C-52BB-44B9-8169-E00864080E60}" type="presOf" srcId="{194E38FD-7442-4C68-98C4-7B01C3CB0128}" destId="{BD40C928-C8B0-482A-B29E-A779C8F5D600}" srcOrd="0" destOrd="0" presId="urn:microsoft.com/office/officeart/2005/8/layout/radial1"/>
    <dgm:cxn modelId="{EEFF4369-A3B6-49BB-9EFD-0F677E6FEB60}" type="presOf" srcId="{D7F21038-9270-4DD2-9396-0C585E66BC8A}" destId="{D450510C-493F-448B-9138-74F68BE4E5E7}" srcOrd="1" destOrd="0" presId="urn:microsoft.com/office/officeart/2005/8/layout/radial1"/>
    <dgm:cxn modelId="{1DD7ED4E-9E4D-4566-8DEC-5DBE9E7910C5}" type="presOf" srcId="{F84B6172-9436-4944-BA37-33126A6AF0BB}" destId="{CA1470E8-FEC2-4DCC-AA45-C77EE2972F69}" srcOrd="0" destOrd="0" presId="urn:microsoft.com/office/officeart/2005/8/layout/radial1"/>
    <dgm:cxn modelId="{BBC9AF4F-E106-4B0B-8C61-874F4394089E}" srcId="{F84B6172-9436-4944-BA37-33126A6AF0BB}" destId="{A1C7A081-A1D8-41B5-B9CB-EDC63FDE1974}" srcOrd="0" destOrd="0" parTransId="{2F00BA9E-C4A4-4DBA-B1AE-BCD367C86B0C}" sibTransId="{971C21BD-160E-4752-AE2A-BEED733C697A}"/>
    <dgm:cxn modelId="{57541F71-960B-44B6-84B6-251D7370F6CD}" type="presOf" srcId="{86A6536A-1F18-4A42-9CB5-78A66FE974CF}" destId="{3A0FBDF2-0EAF-47F6-ACFF-B998380C2006}" srcOrd="1" destOrd="0" presId="urn:microsoft.com/office/officeart/2005/8/layout/radial1"/>
    <dgm:cxn modelId="{5E888375-D0A8-4F03-9F13-6009C69122BD}" type="presOf" srcId="{3100A38F-67BA-450F-BA51-D94A26B6EEF0}" destId="{664120FA-B610-4BD6-AD6E-54417C3AFB45}" srcOrd="0" destOrd="0" presId="urn:microsoft.com/office/officeart/2005/8/layout/radial1"/>
    <dgm:cxn modelId="{64D5B856-6D28-4B0F-A18C-8513D5D5ACC2}" type="presOf" srcId="{30251715-1BB3-414E-B4D9-263124A37DEE}" destId="{603EE978-780F-4D1E-B483-091ED5CA10C4}" srcOrd="0" destOrd="0" presId="urn:microsoft.com/office/officeart/2005/8/layout/radial1"/>
    <dgm:cxn modelId="{5F8B4677-89B4-41E0-B52F-5E9C347B44BC}" type="presOf" srcId="{20311D99-B1C8-4323-9DFB-D975A2ABE86E}" destId="{06D5C582-0B5E-4060-B460-4DB1F42A2F27}" srcOrd="1" destOrd="0" presId="urn:microsoft.com/office/officeart/2005/8/layout/radial1"/>
    <dgm:cxn modelId="{6D244C58-3429-4C9D-8C6D-18200BDB448A}" srcId="{A1C7A081-A1D8-41B5-B9CB-EDC63FDE1974}" destId="{537C1009-527C-4DEA-ACE7-9266D69FE3F1}" srcOrd="2" destOrd="0" parTransId="{86A6536A-1F18-4A42-9CB5-78A66FE974CF}" sibTransId="{FD7335E7-367B-4B3B-8347-876268B5CCE4}"/>
    <dgm:cxn modelId="{A560F859-5FEF-40EA-99E3-3A028494BA70}" type="presOf" srcId="{537C1009-527C-4DEA-ACE7-9266D69FE3F1}" destId="{CC42B6B3-46DE-415E-B636-DC34F775D049}" srcOrd="0" destOrd="0" presId="urn:microsoft.com/office/officeart/2005/8/layout/radial1"/>
    <dgm:cxn modelId="{AB1EB58B-5C05-4963-9BFB-ADE28E1338FC}" type="presOf" srcId="{20311D99-B1C8-4323-9DFB-D975A2ABE86E}" destId="{9663EA80-E9FC-4885-9CC4-8A416365F12C}" srcOrd="0" destOrd="0" presId="urn:microsoft.com/office/officeart/2005/8/layout/radial1"/>
    <dgm:cxn modelId="{A893A998-A314-4298-A555-917E6AA3E451}" type="presOf" srcId="{7C79C1E4-CE7A-4CB2-9C95-903B1D92E46F}" destId="{F6CAB0C8-6E2C-4AC0-83C4-60FC104F06D5}" srcOrd="0" destOrd="0" presId="urn:microsoft.com/office/officeart/2005/8/layout/radial1"/>
    <dgm:cxn modelId="{FD8CBD9A-F9F5-4D8D-AFE3-9D0C8486590C}" srcId="{A1C7A081-A1D8-41B5-B9CB-EDC63FDE1974}" destId="{766B7E8B-C34B-4D1D-AA6E-13D30CE14327}" srcOrd="0" destOrd="0" parTransId="{D7F21038-9270-4DD2-9396-0C585E66BC8A}" sibTransId="{7FC6CC2C-1F92-4517-89A1-F3A30BF06DFF}"/>
    <dgm:cxn modelId="{A1EB76B1-6D82-4897-A8EA-4A9713A69BB7}" type="presOf" srcId="{D7F21038-9270-4DD2-9396-0C585E66BC8A}" destId="{FDA10E3C-CE34-4FED-9E9C-B5CD8A483292}" srcOrd="0" destOrd="0" presId="urn:microsoft.com/office/officeart/2005/8/layout/radial1"/>
    <dgm:cxn modelId="{0084A4C2-5BD0-41C3-8932-36F762EA059D}" type="presOf" srcId="{86A6536A-1F18-4A42-9CB5-78A66FE974CF}" destId="{F11A89B4-F5FE-4C03-84AE-5238D1193869}" srcOrd="0" destOrd="0" presId="urn:microsoft.com/office/officeart/2005/8/layout/radial1"/>
    <dgm:cxn modelId="{04A8C2E0-547C-4B7B-A11F-23F9C4B049E5}" srcId="{A1C7A081-A1D8-41B5-B9CB-EDC63FDE1974}" destId="{3100A38F-67BA-450F-BA51-D94A26B6EEF0}" srcOrd="4" destOrd="0" parTransId="{20311D99-B1C8-4323-9DFB-D975A2ABE86E}" sibTransId="{40A6BAC0-C24B-4B3F-A191-6902CD1AAC3F}"/>
    <dgm:cxn modelId="{04A6CAEC-6B9F-4DD0-8321-44280671495A}" srcId="{A1C7A081-A1D8-41B5-B9CB-EDC63FDE1974}" destId="{30251715-1BB3-414E-B4D9-263124A37DEE}" srcOrd="1" destOrd="0" parTransId="{CE67DC23-BB17-4C8E-AB89-8343C85DC913}" sibTransId="{6E934246-3440-402A-B14D-1999BCA0551A}"/>
    <dgm:cxn modelId="{46BEBCFD-2471-4411-A2C7-AB0C2F0C709B}" type="presOf" srcId="{CE67DC23-BB17-4C8E-AB89-8343C85DC913}" destId="{D6EBE191-B2E0-41B9-9DD9-A58B976A097F}" srcOrd="0" destOrd="0" presId="urn:microsoft.com/office/officeart/2005/8/layout/radial1"/>
    <dgm:cxn modelId="{9EDDC753-8883-47FA-96E3-C8A66B1CD3C9}" type="presParOf" srcId="{CA1470E8-FEC2-4DCC-AA45-C77EE2972F69}" destId="{F236D396-42CC-43E7-9B15-3E1318817007}" srcOrd="0" destOrd="0" presId="urn:microsoft.com/office/officeart/2005/8/layout/radial1"/>
    <dgm:cxn modelId="{E33B2384-70EF-4F80-83A7-9DD88D7E4E22}" type="presParOf" srcId="{CA1470E8-FEC2-4DCC-AA45-C77EE2972F69}" destId="{FDA10E3C-CE34-4FED-9E9C-B5CD8A483292}" srcOrd="1" destOrd="0" presId="urn:microsoft.com/office/officeart/2005/8/layout/radial1"/>
    <dgm:cxn modelId="{B0FB8785-78B4-4B00-992A-439C520903FE}" type="presParOf" srcId="{FDA10E3C-CE34-4FED-9E9C-B5CD8A483292}" destId="{D450510C-493F-448B-9138-74F68BE4E5E7}" srcOrd="0" destOrd="0" presId="urn:microsoft.com/office/officeart/2005/8/layout/radial1"/>
    <dgm:cxn modelId="{C4D82351-DA9C-456E-8A57-217BEE5799B5}" type="presParOf" srcId="{CA1470E8-FEC2-4DCC-AA45-C77EE2972F69}" destId="{17D8A738-B0E0-46C5-9413-DCB4E6595D5B}" srcOrd="2" destOrd="0" presId="urn:microsoft.com/office/officeart/2005/8/layout/radial1"/>
    <dgm:cxn modelId="{F2FCC428-AC20-41F3-AED4-7CF79C791364}" type="presParOf" srcId="{CA1470E8-FEC2-4DCC-AA45-C77EE2972F69}" destId="{D6EBE191-B2E0-41B9-9DD9-A58B976A097F}" srcOrd="3" destOrd="0" presId="urn:microsoft.com/office/officeart/2005/8/layout/radial1"/>
    <dgm:cxn modelId="{4C1F908B-4ED9-428C-B898-4D327C75F5DD}" type="presParOf" srcId="{D6EBE191-B2E0-41B9-9DD9-A58B976A097F}" destId="{47CFD848-8F96-4697-A162-25E9A1929359}" srcOrd="0" destOrd="0" presId="urn:microsoft.com/office/officeart/2005/8/layout/radial1"/>
    <dgm:cxn modelId="{55240C9E-08C9-409B-8AF8-11075A3A8ACE}" type="presParOf" srcId="{CA1470E8-FEC2-4DCC-AA45-C77EE2972F69}" destId="{603EE978-780F-4D1E-B483-091ED5CA10C4}" srcOrd="4" destOrd="0" presId="urn:microsoft.com/office/officeart/2005/8/layout/radial1"/>
    <dgm:cxn modelId="{7B2B0CD5-32AE-447C-BA25-850F09465A75}" type="presParOf" srcId="{CA1470E8-FEC2-4DCC-AA45-C77EE2972F69}" destId="{F11A89B4-F5FE-4C03-84AE-5238D1193869}" srcOrd="5" destOrd="0" presId="urn:microsoft.com/office/officeart/2005/8/layout/radial1"/>
    <dgm:cxn modelId="{552D3469-AB65-42BF-BBA2-781244204F55}" type="presParOf" srcId="{F11A89B4-F5FE-4C03-84AE-5238D1193869}" destId="{3A0FBDF2-0EAF-47F6-ACFF-B998380C2006}" srcOrd="0" destOrd="0" presId="urn:microsoft.com/office/officeart/2005/8/layout/radial1"/>
    <dgm:cxn modelId="{55BED1BE-78DF-44CA-8525-6B8F902F8461}" type="presParOf" srcId="{CA1470E8-FEC2-4DCC-AA45-C77EE2972F69}" destId="{CC42B6B3-46DE-415E-B636-DC34F775D049}" srcOrd="6" destOrd="0" presId="urn:microsoft.com/office/officeart/2005/8/layout/radial1"/>
    <dgm:cxn modelId="{9DE1A1E3-BEA9-41D8-8A42-0926011405B5}" type="presParOf" srcId="{CA1470E8-FEC2-4DCC-AA45-C77EE2972F69}" destId="{F6CAB0C8-6E2C-4AC0-83C4-60FC104F06D5}" srcOrd="7" destOrd="0" presId="urn:microsoft.com/office/officeart/2005/8/layout/radial1"/>
    <dgm:cxn modelId="{5598720D-131F-43C4-977A-69123D653B1C}" type="presParOf" srcId="{F6CAB0C8-6E2C-4AC0-83C4-60FC104F06D5}" destId="{0AFC7BEE-11C8-48CA-8876-89B9AFAF2CD2}" srcOrd="0" destOrd="0" presId="urn:microsoft.com/office/officeart/2005/8/layout/radial1"/>
    <dgm:cxn modelId="{476AB912-7C7D-46CF-AC0A-9BC6B44FFA3F}" type="presParOf" srcId="{CA1470E8-FEC2-4DCC-AA45-C77EE2972F69}" destId="{BD40C928-C8B0-482A-B29E-A779C8F5D600}" srcOrd="8" destOrd="0" presId="urn:microsoft.com/office/officeart/2005/8/layout/radial1"/>
    <dgm:cxn modelId="{DAF74EE7-A6F8-426D-BC76-8B75A792D372}" type="presParOf" srcId="{CA1470E8-FEC2-4DCC-AA45-C77EE2972F69}" destId="{9663EA80-E9FC-4885-9CC4-8A416365F12C}" srcOrd="9" destOrd="0" presId="urn:microsoft.com/office/officeart/2005/8/layout/radial1"/>
    <dgm:cxn modelId="{2E38DF44-C74B-4EF6-9A0D-47113D0B46E3}" type="presParOf" srcId="{9663EA80-E9FC-4885-9CC4-8A416365F12C}" destId="{06D5C582-0B5E-4060-B460-4DB1F42A2F27}" srcOrd="0" destOrd="0" presId="urn:microsoft.com/office/officeart/2005/8/layout/radial1"/>
    <dgm:cxn modelId="{F13F9ED7-BDDC-4FC8-9B01-D622F173368A}" type="presParOf" srcId="{CA1470E8-FEC2-4DCC-AA45-C77EE2972F69}" destId="{664120FA-B610-4BD6-AD6E-54417C3AFB45}"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785592-2F68-42EC-8BF4-AA860B39551F}" type="doc">
      <dgm:prSet loTypeId="urn:microsoft.com/office/officeart/2005/8/layout/venn1" loCatId="relationship" qsTypeId="urn:microsoft.com/office/officeart/2005/8/quickstyle/simple1" qsCatId="simple" csTypeId="urn:microsoft.com/office/officeart/2005/8/colors/accent1_2" csCatId="accent1" phldr="1"/>
      <dgm:spPr/>
    </dgm:pt>
    <dgm:pt modelId="{E7CFFA9E-A248-4377-9930-D47956AA0216}">
      <dgm:prSet phldrT="[Text]" custT="1"/>
      <dgm:spPr>
        <a:solidFill>
          <a:schemeClr val="bg1">
            <a:lumMod val="85000"/>
            <a:alpha val="50000"/>
          </a:schemeClr>
        </a:solidFill>
      </dgm:spPr>
      <dgm:t>
        <a:bodyPr/>
        <a:lstStyle/>
        <a:p>
          <a:r>
            <a:rPr lang="en-GB" sz="2000" b="1" i="0">
              <a:solidFill>
                <a:schemeClr val="tx1"/>
              </a:solidFill>
              <a:latin typeface="Lato" panose="020F0502020204030203" pitchFamily="34" charset="0"/>
            </a:rPr>
            <a:t>xxx</a:t>
          </a:r>
        </a:p>
      </dgm:t>
    </dgm:pt>
    <dgm:pt modelId="{1F90758D-901A-4E35-9620-792EA2B62F07}" type="parTrans" cxnId="{5A5E8DE1-EED6-466D-BC67-BBC1101E2DA5}">
      <dgm:prSet/>
      <dgm:spPr/>
      <dgm:t>
        <a:bodyPr/>
        <a:lstStyle/>
        <a:p>
          <a:endParaRPr lang="en-GB"/>
        </a:p>
      </dgm:t>
    </dgm:pt>
    <dgm:pt modelId="{DA99FCB1-65D5-4C58-A004-85DACDD8E05D}" type="sibTrans" cxnId="{5A5E8DE1-EED6-466D-BC67-BBC1101E2DA5}">
      <dgm:prSet/>
      <dgm:spPr/>
      <dgm:t>
        <a:bodyPr/>
        <a:lstStyle/>
        <a:p>
          <a:endParaRPr lang="en-GB"/>
        </a:p>
      </dgm:t>
    </dgm:pt>
    <dgm:pt modelId="{8BAD8CAD-B098-4EF3-9B67-2402BB717E42}">
      <dgm:prSet phldrT="[Text]" custT="1"/>
      <dgm:spPr>
        <a:solidFill>
          <a:schemeClr val="bg1">
            <a:lumMod val="85000"/>
            <a:alpha val="50000"/>
          </a:schemeClr>
        </a:solidFill>
      </dgm:spPr>
      <dgm:t>
        <a:bodyPr/>
        <a:lstStyle/>
        <a:p>
          <a:r>
            <a:rPr lang="en-GB" sz="2000" b="1" i="0">
              <a:solidFill>
                <a:schemeClr val="tx1"/>
              </a:solidFill>
              <a:latin typeface="Lato" panose="020F0502020204030203" pitchFamily="34" charset="0"/>
            </a:rPr>
            <a:t>xxx</a:t>
          </a:r>
        </a:p>
      </dgm:t>
    </dgm:pt>
    <dgm:pt modelId="{297E8198-234D-4E13-85FE-8162C19A0247}" type="parTrans" cxnId="{CFF8E94E-9D36-4DF0-95BD-E3341409B9A6}">
      <dgm:prSet/>
      <dgm:spPr/>
      <dgm:t>
        <a:bodyPr/>
        <a:lstStyle/>
        <a:p>
          <a:endParaRPr lang="en-GB"/>
        </a:p>
      </dgm:t>
    </dgm:pt>
    <dgm:pt modelId="{86680DB5-8826-4603-B69B-9BB63AD9AD95}" type="sibTrans" cxnId="{CFF8E94E-9D36-4DF0-95BD-E3341409B9A6}">
      <dgm:prSet/>
      <dgm:spPr/>
      <dgm:t>
        <a:bodyPr/>
        <a:lstStyle/>
        <a:p>
          <a:endParaRPr lang="en-GB"/>
        </a:p>
      </dgm:t>
    </dgm:pt>
    <dgm:pt modelId="{DFE890D5-E8BA-4DB7-A77A-56267076155D}">
      <dgm:prSet phldrT="[Text]" custT="1"/>
      <dgm:spPr>
        <a:solidFill>
          <a:schemeClr val="bg1">
            <a:lumMod val="85000"/>
            <a:alpha val="50000"/>
          </a:schemeClr>
        </a:solidFill>
      </dgm:spPr>
      <dgm:t>
        <a:bodyPr/>
        <a:lstStyle/>
        <a:p>
          <a:r>
            <a:rPr lang="en-GB" sz="2000" b="1" i="0">
              <a:solidFill>
                <a:schemeClr val="tx1"/>
              </a:solidFill>
              <a:latin typeface="Lato" panose="020F0502020204030203" pitchFamily="34" charset="0"/>
            </a:rPr>
            <a:t>xxx</a:t>
          </a:r>
        </a:p>
      </dgm:t>
    </dgm:pt>
    <dgm:pt modelId="{B51C37FD-3AE0-47C4-B3CB-1288D5093CF3}" type="parTrans" cxnId="{4BA0B06C-A613-404C-AEA4-25E444F17E6C}">
      <dgm:prSet/>
      <dgm:spPr/>
      <dgm:t>
        <a:bodyPr/>
        <a:lstStyle/>
        <a:p>
          <a:endParaRPr lang="en-GB"/>
        </a:p>
      </dgm:t>
    </dgm:pt>
    <dgm:pt modelId="{DCB4D96E-2937-48DF-A922-F3F41A922317}" type="sibTrans" cxnId="{4BA0B06C-A613-404C-AEA4-25E444F17E6C}">
      <dgm:prSet/>
      <dgm:spPr/>
      <dgm:t>
        <a:bodyPr/>
        <a:lstStyle/>
        <a:p>
          <a:endParaRPr lang="en-GB"/>
        </a:p>
      </dgm:t>
    </dgm:pt>
    <dgm:pt modelId="{077FF89F-D4B3-4864-A9D6-22D86C7CBEB6}" type="pres">
      <dgm:prSet presAssocID="{AD785592-2F68-42EC-8BF4-AA860B39551F}" presName="compositeShape" presStyleCnt="0">
        <dgm:presLayoutVars>
          <dgm:chMax val="7"/>
          <dgm:dir/>
          <dgm:resizeHandles val="exact"/>
        </dgm:presLayoutVars>
      </dgm:prSet>
      <dgm:spPr/>
    </dgm:pt>
    <dgm:pt modelId="{333069DA-6DA8-4278-A43B-7154C47576E5}" type="pres">
      <dgm:prSet presAssocID="{E7CFFA9E-A248-4377-9930-D47956AA0216}" presName="circ1" presStyleLbl="vennNode1" presStyleIdx="0" presStyleCnt="3"/>
      <dgm:spPr/>
    </dgm:pt>
    <dgm:pt modelId="{8F3CA133-02A5-42EB-8E74-52F50FCFC1A2}" type="pres">
      <dgm:prSet presAssocID="{E7CFFA9E-A248-4377-9930-D47956AA0216}" presName="circ1Tx" presStyleLbl="revTx" presStyleIdx="0" presStyleCnt="0">
        <dgm:presLayoutVars>
          <dgm:chMax val="0"/>
          <dgm:chPref val="0"/>
          <dgm:bulletEnabled val="1"/>
        </dgm:presLayoutVars>
      </dgm:prSet>
      <dgm:spPr/>
    </dgm:pt>
    <dgm:pt modelId="{4B219C3F-B539-4D23-9BC7-E9CEB2D722F3}" type="pres">
      <dgm:prSet presAssocID="{8BAD8CAD-B098-4EF3-9B67-2402BB717E42}" presName="circ2" presStyleLbl="vennNode1" presStyleIdx="1" presStyleCnt="3"/>
      <dgm:spPr/>
    </dgm:pt>
    <dgm:pt modelId="{8AD12BF8-AD2D-4E1B-BF49-F132D74D8E2B}" type="pres">
      <dgm:prSet presAssocID="{8BAD8CAD-B098-4EF3-9B67-2402BB717E42}" presName="circ2Tx" presStyleLbl="revTx" presStyleIdx="0" presStyleCnt="0">
        <dgm:presLayoutVars>
          <dgm:chMax val="0"/>
          <dgm:chPref val="0"/>
          <dgm:bulletEnabled val="1"/>
        </dgm:presLayoutVars>
      </dgm:prSet>
      <dgm:spPr/>
    </dgm:pt>
    <dgm:pt modelId="{E93A426A-CAA6-400C-A904-2C7BAF44B932}" type="pres">
      <dgm:prSet presAssocID="{DFE890D5-E8BA-4DB7-A77A-56267076155D}" presName="circ3" presStyleLbl="vennNode1" presStyleIdx="2" presStyleCnt="3"/>
      <dgm:spPr/>
    </dgm:pt>
    <dgm:pt modelId="{BB909E40-5136-483E-9B5B-C6FEE3C3B842}" type="pres">
      <dgm:prSet presAssocID="{DFE890D5-E8BA-4DB7-A77A-56267076155D}" presName="circ3Tx" presStyleLbl="revTx" presStyleIdx="0" presStyleCnt="0">
        <dgm:presLayoutVars>
          <dgm:chMax val="0"/>
          <dgm:chPref val="0"/>
          <dgm:bulletEnabled val="1"/>
        </dgm:presLayoutVars>
      </dgm:prSet>
      <dgm:spPr/>
    </dgm:pt>
  </dgm:ptLst>
  <dgm:cxnLst>
    <dgm:cxn modelId="{9FDA4309-5B7C-4E36-A6AF-70A50FCA2E0D}" type="presOf" srcId="{E7CFFA9E-A248-4377-9930-D47956AA0216}" destId="{333069DA-6DA8-4278-A43B-7154C47576E5}" srcOrd="0" destOrd="0" presId="urn:microsoft.com/office/officeart/2005/8/layout/venn1"/>
    <dgm:cxn modelId="{E71A1410-494A-4625-835D-1F577446D36C}" type="presOf" srcId="{8BAD8CAD-B098-4EF3-9B67-2402BB717E42}" destId="{8AD12BF8-AD2D-4E1B-BF49-F132D74D8E2B}" srcOrd="1" destOrd="0" presId="urn:microsoft.com/office/officeart/2005/8/layout/venn1"/>
    <dgm:cxn modelId="{E9E99821-2387-452A-8D80-93FD662851B0}" type="presOf" srcId="{DFE890D5-E8BA-4DB7-A77A-56267076155D}" destId="{E93A426A-CAA6-400C-A904-2C7BAF44B932}" srcOrd="0" destOrd="0" presId="urn:microsoft.com/office/officeart/2005/8/layout/venn1"/>
    <dgm:cxn modelId="{5FC51E27-7380-4F16-989D-37C0FF00010D}" type="presOf" srcId="{DFE890D5-E8BA-4DB7-A77A-56267076155D}" destId="{BB909E40-5136-483E-9B5B-C6FEE3C3B842}" srcOrd="1" destOrd="0" presId="urn:microsoft.com/office/officeart/2005/8/layout/venn1"/>
    <dgm:cxn modelId="{9DA71B3F-12FD-4362-8887-911E7D5E0AC9}" type="presOf" srcId="{8BAD8CAD-B098-4EF3-9B67-2402BB717E42}" destId="{4B219C3F-B539-4D23-9BC7-E9CEB2D722F3}" srcOrd="0" destOrd="0" presId="urn:microsoft.com/office/officeart/2005/8/layout/venn1"/>
    <dgm:cxn modelId="{4BA0B06C-A613-404C-AEA4-25E444F17E6C}" srcId="{AD785592-2F68-42EC-8BF4-AA860B39551F}" destId="{DFE890D5-E8BA-4DB7-A77A-56267076155D}" srcOrd="2" destOrd="0" parTransId="{B51C37FD-3AE0-47C4-B3CB-1288D5093CF3}" sibTransId="{DCB4D96E-2937-48DF-A922-F3F41A922317}"/>
    <dgm:cxn modelId="{CFF8E94E-9D36-4DF0-95BD-E3341409B9A6}" srcId="{AD785592-2F68-42EC-8BF4-AA860B39551F}" destId="{8BAD8CAD-B098-4EF3-9B67-2402BB717E42}" srcOrd="1" destOrd="0" parTransId="{297E8198-234D-4E13-85FE-8162C19A0247}" sibTransId="{86680DB5-8826-4603-B69B-9BB63AD9AD95}"/>
    <dgm:cxn modelId="{C9967774-0448-429F-868D-72CF199B2A47}" type="presOf" srcId="{E7CFFA9E-A248-4377-9930-D47956AA0216}" destId="{8F3CA133-02A5-42EB-8E74-52F50FCFC1A2}" srcOrd="1" destOrd="0" presId="urn:microsoft.com/office/officeart/2005/8/layout/venn1"/>
    <dgm:cxn modelId="{5A81369A-B6F7-4A42-96F4-383D4E1276D5}" type="presOf" srcId="{AD785592-2F68-42EC-8BF4-AA860B39551F}" destId="{077FF89F-D4B3-4864-A9D6-22D86C7CBEB6}" srcOrd="0" destOrd="0" presId="urn:microsoft.com/office/officeart/2005/8/layout/venn1"/>
    <dgm:cxn modelId="{5A5E8DE1-EED6-466D-BC67-BBC1101E2DA5}" srcId="{AD785592-2F68-42EC-8BF4-AA860B39551F}" destId="{E7CFFA9E-A248-4377-9930-D47956AA0216}" srcOrd="0" destOrd="0" parTransId="{1F90758D-901A-4E35-9620-792EA2B62F07}" sibTransId="{DA99FCB1-65D5-4C58-A004-85DACDD8E05D}"/>
    <dgm:cxn modelId="{728B7C54-B3A1-4A04-86F2-9DE4C9D5432E}" type="presParOf" srcId="{077FF89F-D4B3-4864-A9D6-22D86C7CBEB6}" destId="{333069DA-6DA8-4278-A43B-7154C47576E5}" srcOrd="0" destOrd="0" presId="urn:microsoft.com/office/officeart/2005/8/layout/venn1"/>
    <dgm:cxn modelId="{8B481D54-DB23-47B3-BC4D-7D5807F3A9AA}" type="presParOf" srcId="{077FF89F-D4B3-4864-A9D6-22D86C7CBEB6}" destId="{8F3CA133-02A5-42EB-8E74-52F50FCFC1A2}" srcOrd="1" destOrd="0" presId="urn:microsoft.com/office/officeart/2005/8/layout/venn1"/>
    <dgm:cxn modelId="{CAB3D560-3AAD-4369-B9EA-1750C77101CD}" type="presParOf" srcId="{077FF89F-D4B3-4864-A9D6-22D86C7CBEB6}" destId="{4B219C3F-B539-4D23-9BC7-E9CEB2D722F3}" srcOrd="2" destOrd="0" presId="urn:microsoft.com/office/officeart/2005/8/layout/venn1"/>
    <dgm:cxn modelId="{30BA6415-EA9F-4061-BB28-47FEDC8F17A7}" type="presParOf" srcId="{077FF89F-D4B3-4864-A9D6-22D86C7CBEB6}" destId="{8AD12BF8-AD2D-4E1B-BF49-F132D74D8E2B}" srcOrd="3" destOrd="0" presId="urn:microsoft.com/office/officeart/2005/8/layout/venn1"/>
    <dgm:cxn modelId="{CF0B2842-8CB7-4367-BF36-1849C0568932}" type="presParOf" srcId="{077FF89F-D4B3-4864-A9D6-22D86C7CBEB6}" destId="{E93A426A-CAA6-400C-A904-2C7BAF44B932}" srcOrd="4" destOrd="0" presId="urn:microsoft.com/office/officeart/2005/8/layout/venn1"/>
    <dgm:cxn modelId="{14FAB238-34A3-4636-B8FF-223F440DB023}" type="presParOf" srcId="{077FF89F-D4B3-4864-A9D6-22D86C7CBEB6}" destId="{BB909E40-5136-483E-9B5B-C6FEE3C3B842}"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20D67B-FF63-40E3-890F-D4FDE02A406F}"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de-DE"/>
        </a:p>
      </dgm:t>
    </dgm:pt>
    <dgm:pt modelId="{515FBF0B-BC73-48A6-AC8D-0F4983094369}">
      <dgm:prSet phldrT="[Text]" custT="1"/>
      <dgm:spPr/>
      <dgm:t>
        <a:bodyPr/>
        <a:lstStyle/>
        <a:p>
          <a:r>
            <a:rPr lang="de-DE" sz="1200"/>
            <a:t>Offshore</a:t>
          </a:r>
        </a:p>
      </dgm:t>
    </dgm:pt>
    <dgm:pt modelId="{FC4E3838-ADC9-441C-B07D-FC57AC9D2801}" type="parTrans" cxnId="{216077E0-CCC0-45CF-8179-2FA5E2C4ACCD}">
      <dgm:prSet/>
      <dgm:spPr/>
      <dgm:t>
        <a:bodyPr/>
        <a:lstStyle/>
        <a:p>
          <a:endParaRPr lang="de-DE" sz="900"/>
        </a:p>
      </dgm:t>
    </dgm:pt>
    <dgm:pt modelId="{47593ECF-16D1-44C5-A191-8C55E4A3CA16}" type="sibTrans" cxnId="{216077E0-CCC0-45CF-8179-2FA5E2C4ACCD}">
      <dgm:prSet/>
      <dgm:spPr/>
      <dgm:t>
        <a:bodyPr/>
        <a:lstStyle/>
        <a:p>
          <a:endParaRPr lang="de-DE" sz="900"/>
        </a:p>
      </dgm:t>
    </dgm:pt>
    <dgm:pt modelId="{862FC788-2A60-4122-8291-82A013D4259B}">
      <dgm:prSet phldrT="[Text]" custT="1"/>
      <dgm:spPr/>
      <dgm:t>
        <a:bodyPr/>
        <a:lstStyle/>
        <a:p>
          <a:r>
            <a:rPr lang="de-DE" sz="1200">
              <a:solidFill>
                <a:schemeClr val="accent3">
                  <a:lumMod val="60000"/>
                  <a:lumOff val="40000"/>
                </a:schemeClr>
              </a:solidFill>
            </a:rPr>
            <a:t>HomeMarket (AC)</a:t>
          </a:r>
        </a:p>
      </dgm:t>
    </dgm:pt>
    <dgm:pt modelId="{3E27D0FF-8499-4D7C-9AEC-84CF908C3B7F}" type="parTrans" cxnId="{80F44898-54DD-4A48-8DB4-117530E2CA61}">
      <dgm:prSet custT="1"/>
      <dgm:spPr/>
      <dgm:t>
        <a:bodyPr/>
        <a:lstStyle/>
        <a:p>
          <a:endParaRPr lang="de-DE" sz="100"/>
        </a:p>
      </dgm:t>
    </dgm:pt>
    <dgm:pt modelId="{7DDD5F48-5E6C-4B10-8DC3-2B7D84AE1321}" type="sibTrans" cxnId="{80F44898-54DD-4A48-8DB4-117530E2CA61}">
      <dgm:prSet/>
      <dgm:spPr/>
      <dgm:t>
        <a:bodyPr/>
        <a:lstStyle/>
        <a:p>
          <a:endParaRPr lang="de-DE" sz="900"/>
        </a:p>
      </dgm:t>
    </dgm:pt>
    <dgm:pt modelId="{9F47DCAE-A9A9-4598-991E-8C9BFED9B1B2}">
      <dgm:prSet phldrT="[Text]" custT="1"/>
      <dgm:spPr>
        <a:solidFill>
          <a:schemeClr val="tx1">
            <a:lumMod val="20000"/>
            <a:lumOff val="80000"/>
          </a:schemeClr>
        </a:solidFill>
      </dgm:spPr>
      <dgm:t>
        <a:bodyPr/>
        <a:lstStyle/>
        <a:p>
          <a:r>
            <a:rPr lang="de-DE" sz="1200"/>
            <a:t>FB</a:t>
          </a:r>
        </a:p>
      </dgm:t>
    </dgm:pt>
    <dgm:pt modelId="{7ED797E5-8481-41A6-ADB8-D689EFAF36C8}" type="parTrans" cxnId="{ABE79D65-1DCC-4552-B479-0D43091EC3BC}">
      <dgm:prSet custT="1"/>
      <dgm:spPr/>
      <dgm:t>
        <a:bodyPr/>
        <a:lstStyle/>
        <a:p>
          <a:endParaRPr lang="de-DE" sz="100"/>
        </a:p>
      </dgm:t>
    </dgm:pt>
    <dgm:pt modelId="{A46ADA0B-829D-49D4-8C4D-2A8F7E647E86}" type="sibTrans" cxnId="{ABE79D65-1DCC-4552-B479-0D43091EC3BC}">
      <dgm:prSet/>
      <dgm:spPr/>
      <dgm:t>
        <a:bodyPr/>
        <a:lstStyle/>
        <a:p>
          <a:endParaRPr lang="de-DE" sz="900"/>
        </a:p>
      </dgm:t>
    </dgm:pt>
    <dgm:pt modelId="{3D83A3C0-CD91-484A-8CC9-06B4DB823C36}">
      <dgm:prSet phldrT="[Text]" custT="1"/>
      <dgm:spPr>
        <a:solidFill>
          <a:schemeClr val="tx1">
            <a:lumMod val="60000"/>
            <a:lumOff val="40000"/>
          </a:schemeClr>
        </a:solidFill>
      </dgm:spPr>
      <dgm:t>
        <a:bodyPr/>
        <a:lstStyle/>
        <a:p>
          <a:r>
            <a:rPr lang="de-DE" sz="1200"/>
            <a:t>FL</a:t>
          </a:r>
        </a:p>
      </dgm:t>
    </dgm:pt>
    <dgm:pt modelId="{9875E958-45F3-4603-8B34-7DDBD29766C5}" type="parTrans" cxnId="{D5DA9B1B-9A7A-469A-86EB-F30D292F2BD5}">
      <dgm:prSet custT="1"/>
      <dgm:spPr/>
      <dgm:t>
        <a:bodyPr/>
        <a:lstStyle/>
        <a:p>
          <a:endParaRPr lang="de-DE" sz="100"/>
        </a:p>
      </dgm:t>
    </dgm:pt>
    <dgm:pt modelId="{52BBB2FA-8AD7-456C-954F-3FE5E02F7A21}" type="sibTrans" cxnId="{D5DA9B1B-9A7A-469A-86EB-F30D292F2BD5}">
      <dgm:prSet/>
      <dgm:spPr/>
      <dgm:t>
        <a:bodyPr/>
        <a:lstStyle/>
        <a:p>
          <a:endParaRPr lang="de-DE" sz="900"/>
        </a:p>
      </dgm:t>
    </dgm:pt>
    <dgm:pt modelId="{0C3E7428-350E-48A9-9733-1EF4A0167AF5}">
      <dgm:prSet phldrT="[Text]" custT="1"/>
      <dgm:spPr/>
      <dgm:t>
        <a:bodyPr/>
        <a:lstStyle/>
        <a:p>
          <a:r>
            <a:rPr lang="en-GB" sz="1200" noProof="0">
              <a:solidFill>
                <a:srgbClr val="FFC000"/>
              </a:solidFill>
            </a:rPr>
            <a:t>12nm Zone (excluded)</a:t>
          </a:r>
          <a:endParaRPr lang="en-GB" sz="1200" noProof="0"/>
        </a:p>
      </dgm:t>
    </dgm:pt>
    <dgm:pt modelId="{08BB649B-3B4C-42A3-98AC-2EDC98F08FC2}" type="parTrans" cxnId="{B3630CCA-BF13-43B7-AE0C-9493BBA11741}">
      <dgm:prSet/>
      <dgm:spPr/>
      <dgm:t>
        <a:bodyPr/>
        <a:lstStyle/>
        <a:p>
          <a:endParaRPr lang="de-DE"/>
        </a:p>
      </dgm:t>
    </dgm:pt>
    <dgm:pt modelId="{B4C6C910-2731-40AB-939C-F98743641B49}" type="sibTrans" cxnId="{B3630CCA-BF13-43B7-AE0C-9493BBA11741}">
      <dgm:prSet/>
      <dgm:spPr/>
      <dgm:t>
        <a:bodyPr/>
        <a:lstStyle/>
        <a:p>
          <a:endParaRPr lang="de-DE"/>
        </a:p>
      </dgm:t>
    </dgm:pt>
    <dgm:pt modelId="{8C6E39D6-D237-4AAC-95AF-AA89A1EFC238}">
      <dgm:prSet phldrT="[Text]" custT="1"/>
      <dgm:spPr/>
      <dgm:t>
        <a:bodyPr/>
        <a:lstStyle/>
        <a:p>
          <a:pPr rtl="0"/>
          <a:r>
            <a:rPr lang="de-DE" sz="1200">
              <a:solidFill>
                <a:schemeClr val="accent4">
                  <a:lumMod val="60000"/>
                  <a:lumOff val="40000"/>
                </a:schemeClr>
              </a:solidFill>
              <a:latin typeface="Calibri Light" panose="020F0302020204030204"/>
            </a:rPr>
            <a:t>OBZ (Hubs) </a:t>
          </a:r>
          <a:br>
            <a:rPr lang="de-DE" sz="1200">
              <a:solidFill>
                <a:schemeClr val="accent4">
                  <a:lumMod val="60000"/>
                  <a:lumOff val="40000"/>
                </a:schemeClr>
              </a:solidFill>
              <a:latin typeface="Calibri Light" panose="020F0302020204030204"/>
            </a:rPr>
          </a:br>
          <a:r>
            <a:rPr lang="de-DE" sz="1200">
              <a:solidFill>
                <a:schemeClr val="accent4">
                  <a:lumMod val="60000"/>
                  <a:lumOff val="40000"/>
                </a:schemeClr>
              </a:solidFill>
              <a:latin typeface="Calibri Light" panose="020F0302020204030204"/>
            </a:rPr>
            <a:t>(</a:t>
          </a:r>
          <a:r>
            <a:rPr lang="de-DE" sz="1200">
              <a:solidFill>
                <a:schemeClr val="accent4">
                  <a:lumMod val="60000"/>
                  <a:lumOff val="40000"/>
                </a:schemeClr>
              </a:solidFill>
            </a:rPr>
            <a:t>DC)</a:t>
          </a:r>
        </a:p>
      </dgm:t>
    </dgm:pt>
    <dgm:pt modelId="{D821444F-04D1-4A9B-8E2D-C69A36C2848B}" type="parTrans" cxnId="{D4653C4D-48F6-4391-B18A-EA1C031DA79E}">
      <dgm:prSet/>
      <dgm:spPr/>
      <dgm:t>
        <a:bodyPr/>
        <a:lstStyle/>
        <a:p>
          <a:endParaRPr lang="de-DE"/>
        </a:p>
      </dgm:t>
    </dgm:pt>
    <dgm:pt modelId="{561E539A-8F7B-46F7-ACEC-F7E338BFE940}" type="sibTrans" cxnId="{D4653C4D-48F6-4391-B18A-EA1C031DA79E}">
      <dgm:prSet/>
      <dgm:spPr/>
      <dgm:t>
        <a:bodyPr/>
        <a:lstStyle/>
        <a:p>
          <a:endParaRPr lang="de-DE"/>
        </a:p>
      </dgm:t>
    </dgm:pt>
    <dgm:pt modelId="{5697ECDA-82B3-490A-9F69-CBE8CB490F65}">
      <dgm:prSet phldrT="[Text]" custT="1"/>
      <dgm:spPr>
        <a:solidFill>
          <a:srgbClr val="1D458D">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de-DE" sz="1200" kern="1200">
              <a:solidFill>
                <a:srgbClr val="FFFFFF"/>
              </a:solidFill>
              <a:latin typeface="Calibri" panose="020F0502020204030204"/>
              <a:ea typeface="+mn-ea"/>
              <a:cs typeface="+mn-cs"/>
            </a:rPr>
            <a:t>FB</a:t>
          </a:r>
        </a:p>
      </dgm:t>
    </dgm:pt>
    <dgm:pt modelId="{BD1F3457-89F3-4525-995D-D8EB203074CF}" type="parTrans" cxnId="{193304FD-B010-4F66-B4DC-6101318D730D}">
      <dgm:prSet/>
      <dgm:spPr/>
      <dgm:t>
        <a:bodyPr/>
        <a:lstStyle/>
        <a:p>
          <a:endParaRPr lang="de-DE"/>
        </a:p>
      </dgm:t>
    </dgm:pt>
    <dgm:pt modelId="{C0287347-9620-48FD-A42E-B6BCCB337B4A}" type="sibTrans" cxnId="{193304FD-B010-4F66-B4DC-6101318D730D}">
      <dgm:prSet/>
      <dgm:spPr/>
      <dgm:t>
        <a:bodyPr/>
        <a:lstStyle/>
        <a:p>
          <a:endParaRPr lang="de-DE"/>
        </a:p>
      </dgm:t>
    </dgm:pt>
    <dgm:pt modelId="{72F57A75-33A0-4B86-BC04-4194385F8EDE}">
      <dgm:prSet phldrT="[Text]" custT="1"/>
      <dgm:spPr>
        <a:solidFill>
          <a:srgbClr val="1D458D">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de-DE" sz="1200" kern="1200">
              <a:solidFill>
                <a:srgbClr val="000000"/>
              </a:solidFill>
              <a:latin typeface="Calibri" panose="020F0502020204030204"/>
              <a:ea typeface="+mn-ea"/>
              <a:cs typeface="+mn-cs"/>
            </a:rPr>
            <a:t>E</a:t>
          </a:r>
        </a:p>
      </dgm:t>
    </dgm:pt>
    <dgm:pt modelId="{57807806-6E70-4CA2-9553-A5987F24E73C}" type="parTrans" cxnId="{D03D8B5B-B74F-4A12-A7DF-DEAD5237657E}">
      <dgm:prSet/>
      <dgm:spPr/>
      <dgm:t>
        <a:bodyPr/>
        <a:lstStyle/>
        <a:p>
          <a:endParaRPr lang="de-DE"/>
        </a:p>
      </dgm:t>
    </dgm:pt>
    <dgm:pt modelId="{953A9C5D-DA00-4178-816C-7F5AE271B0AA}" type="sibTrans" cxnId="{D03D8B5B-B74F-4A12-A7DF-DEAD5237657E}">
      <dgm:prSet/>
      <dgm:spPr/>
      <dgm:t>
        <a:bodyPr/>
        <a:lstStyle/>
        <a:p>
          <a:endParaRPr lang="de-DE"/>
        </a:p>
      </dgm:t>
    </dgm:pt>
    <dgm:pt modelId="{26C07CC5-370D-4F73-95DD-2727074E6D3B}">
      <dgm:prSet phldrT="[Text]" custT="1"/>
      <dgm:spPr>
        <a:solidFill>
          <a:srgbClr val="1D458D">
            <a:lumMod val="20000"/>
            <a:lumOff val="80000"/>
          </a:srgbClr>
        </a:solidFill>
        <a:ln w="12700" cap="flat" cmpd="sng" algn="ctr">
          <a:solidFill>
            <a:srgbClr val="FFFFFF">
              <a:hueOff val="0"/>
              <a:satOff val="0"/>
              <a:lumOff val="0"/>
              <a:alphaOff val="0"/>
            </a:srgbClr>
          </a:solidFill>
          <a:prstDash val="solid"/>
          <a:miter lim="800000"/>
        </a:ln>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de-DE" sz="1200" kern="1200">
              <a:solidFill>
                <a:srgbClr val="FFFF00"/>
              </a:solidFill>
              <a:latin typeface="Calibri" panose="020F0502020204030204"/>
              <a:ea typeface="+mn-ea"/>
              <a:cs typeface="+mn-cs"/>
            </a:rPr>
            <a:t>H2</a:t>
          </a:r>
        </a:p>
      </dgm:t>
    </dgm:pt>
    <dgm:pt modelId="{B8AF863F-3434-4F35-80AA-FB41A1AED9ED}" type="parTrans" cxnId="{508267D3-CC12-4AC0-9118-6D714DBAE79C}">
      <dgm:prSet/>
      <dgm:spPr/>
      <dgm:t>
        <a:bodyPr/>
        <a:lstStyle/>
        <a:p>
          <a:endParaRPr lang="de-DE"/>
        </a:p>
      </dgm:t>
    </dgm:pt>
    <dgm:pt modelId="{647B9ADA-DE5D-4125-91FD-DC2910020F95}" type="sibTrans" cxnId="{508267D3-CC12-4AC0-9118-6D714DBAE79C}">
      <dgm:prSet/>
      <dgm:spPr/>
      <dgm:t>
        <a:bodyPr/>
        <a:lstStyle/>
        <a:p>
          <a:endParaRPr lang="de-DE"/>
        </a:p>
      </dgm:t>
    </dgm:pt>
    <dgm:pt modelId="{49F3857F-AAE8-482A-A363-E729EA5BAAB7}">
      <dgm:prSet phldrT="[Text]" custT="1"/>
      <dgm:spPr>
        <a:solidFill>
          <a:srgbClr val="1D458D">
            <a:lumMod val="60000"/>
            <a:lumOff val="40000"/>
          </a:srgbClr>
        </a:solidFill>
        <a:ln w="12700" cap="flat" cmpd="sng" algn="ctr">
          <a:solidFill>
            <a:srgbClr val="FFFFFF">
              <a:hueOff val="0"/>
              <a:satOff val="0"/>
              <a:lumOff val="0"/>
              <a:alphaOff val="0"/>
            </a:srgbClr>
          </a:solidFill>
          <a:prstDash val="solid"/>
          <a:miter lim="800000"/>
        </a:ln>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de-DE" sz="1200" kern="1200">
              <a:solidFill>
                <a:srgbClr val="000000"/>
              </a:solidFill>
              <a:latin typeface="Calibri" panose="020F0502020204030204"/>
              <a:ea typeface="+mn-ea"/>
              <a:cs typeface="+mn-cs"/>
            </a:rPr>
            <a:t>E</a:t>
          </a:r>
        </a:p>
      </dgm:t>
    </dgm:pt>
    <dgm:pt modelId="{9D3C2FC4-A765-4B7B-A47A-F517F132D0C8}" type="parTrans" cxnId="{05A93E61-9BCB-4129-A21C-C7D9A027C2CC}">
      <dgm:prSet/>
      <dgm:spPr/>
      <dgm:t>
        <a:bodyPr/>
        <a:lstStyle/>
        <a:p>
          <a:endParaRPr lang="de-DE"/>
        </a:p>
      </dgm:t>
    </dgm:pt>
    <dgm:pt modelId="{61DA1FBA-311E-4A49-9C1F-9AF7BBE1CD98}" type="sibTrans" cxnId="{05A93E61-9BCB-4129-A21C-C7D9A027C2CC}">
      <dgm:prSet/>
      <dgm:spPr/>
      <dgm:t>
        <a:bodyPr/>
        <a:lstStyle/>
        <a:p>
          <a:endParaRPr lang="de-DE"/>
        </a:p>
      </dgm:t>
    </dgm:pt>
    <dgm:pt modelId="{63E78F39-760B-4605-8F0F-EAF321FD7D8A}">
      <dgm:prSet phldrT="[Text]" custT="1"/>
      <dgm:spPr>
        <a:solidFill>
          <a:srgbClr val="1D458D">
            <a:lumMod val="60000"/>
            <a:lumOff val="40000"/>
          </a:srgbClr>
        </a:solidFill>
        <a:ln w="12700" cap="flat" cmpd="sng" algn="ctr">
          <a:solidFill>
            <a:srgbClr val="FFFFFF">
              <a:hueOff val="0"/>
              <a:satOff val="0"/>
              <a:lumOff val="0"/>
              <a:alphaOff val="0"/>
            </a:srgbClr>
          </a:solidFill>
          <a:prstDash val="solid"/>
          <a:miter lim="800000"/>
        </a:ln>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de-DE" sz="1200" kern="1200">
              <a:solidFill>
                <a:srgbClr val="FFFF00"/>
              </a:solidFill>
              <a:latin typeface="Calibri" panose="020F0502020204030204"/>
              <a:ea typeface="+mn-ea"/>
              <a:cs typeface="+mn-cs"/>
            </a:rPr>
            <a:t>H2</a:t>
          </a:r>
        </a:p>
      </dgm:t>
    </dgm:pt>
    <dgm:pt modelId="{64DF945F-66FF-4696-9DEB-2B4481A3E064}" type="parTrans" cxnId="{AAA44982-3D94-4CE9-A83E-84FF1D5D5252}">
      <dgm:prSet/>
      <dgm:spPr/>
      <dgm:t>
        <a:bodyPr/>
        <a:lstStyle/>
        <a:p>
          <a:endParaRPr lang="de-DE"/>
        </a:p>
      </dgm:t>
    </dgm:pt>
    <dgm:pt modelId="{5EDCBFC4-8FCC-4EA1-AC18-A417C0AF5DD9}" type="sibTrans" cxnId="{AAA44982-3D94-4CE9-A83E-84FF1D5D5252}">
      <dgm:prSet/>
      <dgm:spPr/>
      <dgm:t>
        <a:bodyPr/>
        <a:lstStyle/>
        <a:p>
          <a:endParaRPr lang="de-DE"/>
        </a:p>
      </dgm:t>
    </dgm:pt>
    <dgm:pt modelId="{DDED7E2B-10FE-4B76-90A6-0CAE5FE6E75F}">
      <dgm:prSet phldrT="[Text]" custT="1"/>
      <dgm:spPr>
        <a:solidFill>
          <a:srgbClr val="1D458D">
            <a:lumMod val="60000"/>
            <a:lumOff val="40000"/>
          </a:srgbClr>
        </a:solidFill>
        <a:ln w="12700" cap="flat" cmpd="sng" algn="ctr">
          <a:solidFill>
            <a:srgbClr val="FFFFFF">
              <a:hueOff val="0"/>
              <a:satOff val="0"/>
              <a:lumOff val="0"/>
              <a:alphaOff val="0"/>
            </a:srgbClr>
          </a:solidFill>
          <a:prstDash val="solid"/>
          <a:miter lim="800000"/>
        </a:ln>
        <a:effectLst/>
      </dgm:spPr>
      <dgm:t>
        <a:bodyPr spcFirstLastPara="0" vert="horz" wrap="square" lIns="7620" tIns="7620" rIns="7620" bIns="7620" numCol="1" spcCol="1270" anchor="ctr" anchorCtr="0"/>
        <a:lstStyle/>
        <a:p>
          <a:pPr marL="0" lvl="0" indent="0" algn="ctr" defTabSz="533400">
            <a:lnSpc>
              <a:spcPct val="90000"/>
            </a:lnSpc>
            <a:spcBef>
              <a:spcPct val="0"/>
            </a:spcBef>
            <a:spcAft>
              <a:spcPct val="35000"/>
            </a:spcAft>
            <a:buNone/>
          </a:pPr>
          <a:r>
            <a:rPr lang="de-DE" sz="1200" kern="1200">
              <a:solidFill>
                <a:srgbClr val="FFFFFF"/>
              </a:solidFill>
              <a:latin typeface="Calibri" panose="020F0502020204030204"/>
              <a:ea typeface="+mn-ea"/>
              <a:cs typeface="+mn-cs"/>
            </a:rPr>
            <a:t>FL</a:t>
          </a:r>
        </a:p>
      </dgm:t>
    </dgm:pt>
    <dgm:pt modelId="{81D9F3A6-5ABB-4295-925B-E56C47312043}" type="sibTrans" cxnId="{4F75617D-FD7D-466A-8EB5-7BBB7ACAC72B}">
      <dgm:prSet/>
      <dgm:spPr/>
      <dgm:t>
        <a:bodyPr/>
        <a:lstStyle/>
        <a:p>
          <a:endParaRPr lang="de-DE"/>
        </a:p>
      </dgm:t>
    </dgm:pt>
    <dgm:pt modelId="{673AAA2E-D8CF-43CD-A041-EF5A3A46C404}" type="parTrans" cxnId="{4F75617D-FD7D-466A-8EB5-7BBB7ACAC72B}">
      <dgm:prSet/>
      <dgm:spPr/>
      <dgm:t>
        <a:bodyPr/>
        <a:lstStyle/>
        <a:p>
          <a:endParaRPr lang="de-DE"/>
        </a:p>
      </dgm:t>
    </dgm:pt>
    <dgm:pt modelId="{01F84DE2-7EB8-4435-9BC7-EF58411F683B}" type="pres">
      <dgm:prSet presAssocID="{FD20D67B-FF63-40E3-890F-D4FDE02A406F}" presName="diagram" presStyleCnt="0">
        <dgm:presLayoutVars>
          <dgm:chPref val="1"/>
          <dgm:dir/>
          <dgm:animOne val="branch"/>
          <dgm:animLvl val="lvl"/>
          <dgm:resizeHandles val="exact"/>
        </dgm:presLayoutVars>
      </dgm:prSet>
      <dgm:spPr/>
    </dgm:pt>
    <dgm:pt modelId="{89BB838D-8184-40FF-B6E7-34825ED4139E}" type="pres">
      <dgm:prSet presAssocID="{515FBF0B-BC73-48A6-AC8D-0F4983094369}" presName="root1" presStyleCnt="0"/>
      <dgm:spPr/>
    </dgm:pt>
    <dgm:pt modelId="{995F6B92-6A9A-49F6-BDF7-74645E2C982A}" type="pres">
      <dgm:prSet presAssocID="{515FBF0B-BC73-48A6-AC8D-0F4983094369}" presName="LevelOneTextNode" presStyleLbl="node0" presStyleIdx="0" presStyleCnt="1">
        <dgm:presLayoutVars>
          <dgm:chPref val="3"/>
        </dgm:presLayoutVars>
      </dgm:prSet>
      <dgm:spPr/>
    </dgm:pt>
    <dgm:pt modelId="{F1D05034-3B1E-4EAE-8EC9-B25DC69CB6E2}" type="pres">
      <dgm:prSet presAssocID="{515FBF0B-BC73-48A6-AC8D-0F4983094369}" presName="level2hierChild" presStyleCnt="0"/>
      <dgm:spPr/>
    </dgm:pt>
    <dgm:pt modelId="{93E64BD6-B84A-45E3-8FC6-90A9EF25BEB0}" type="pres">
      <dgm:prSet presAssocID="{D821444F-04D1-4A9B-8E2D-C69A36C2848B}" presName="conn2-1" presStyleLbl="parChTrans1D2" presStyleIdx="0" presStyleCnt="3"/>
      <dgm:spPr/>
    </dgm:pt>
    <dgm:pt modelId="{1CFC0B4F-C18A-45F5-ACB9-7C7A573992AF}" type="pres">
      <dgm:prSet presAssocID="{D821444F-04D1-4A9B-8E2D-C69A36C2848B}" presName="connTx" presStyleLbl="parChTrans1D2" presStyleIdx="0" presStyleCnt="3"/>
      <dgm:spPr/>
    </dgm:pt>
    <dgm:pt modelId="{8F878524-71CF-4C0B-AB44-AF234B25E995}" type="pres">
      <dgm:prSet presAssocID="{8C6E39D6-D237-4AAC-95AF-AA89A1EFC238}" presName="root2" presStyleCnt="0"/>
      <dgm:spPr/>
    </dgm:pt>
    <dgm:pt modelId="{CA8C8C06-DA81-45E0-9A0D-FE157422140D}" type="pres">
      <dgm:prSet presAssocID="{8C6E39D6-D237-4AAC-95AF-AA89A1EFC238}" presName="LevelTwoTextNode" presStyleLbl="node2" presStyleIdx="0" presStyleCnt="3">
        <dgm:presLayoutVars>
          <dgm:chPref val="3"/>
        </dgm:presLayoutVars>
      </dgm:prSet>
      <dgm:spPr/>
    </dgm:pt>
    <dgm:pt modelId="{F340A1A5-1BE4-4270-A0AC-DD7F6DB555DF}" type="pres">
      <dgm:prSet presAssocID="{8C6E39D6-D237-4AAC-95AF-AA89A1EFC238}" presName="level3hierChild" presStyleCnt="0"/>
      <dgm:spPr/>
    </dgm:pt>
    <dgm:pt modelId="{104553CB-2F40-4A24-9F1D-26993A14E723}" type="pres">
      <dgm:prSet presAssocID="{BD1F3457-89F3-4525-995D-D8EB203074CF}" presName="conn2-1" presStyleLbl="parChTrans1D3" presStyleIdx="0" presStyleCnt="4"/>
      <dgm:spPr/>
    </dgm:pt>
    <dgm:pt modelId="{C7013666-292D-4CBD-B3A5-619B59A2CB3C}" type="pres">
      <dgm:prSet presAssocID="{BD1F3457-89F3-4525-995D-D8EB203074CF}" presName="connTx" presStyleLbl="parChTrans1D3" presStyleIdx="0" presStyleCnt="4"/>
      <dgm:spPr/>
    </dgm:pt>
    <dgm:pt modelId="{98F964CF-AC41-49BD-A021-FA43FC193C85}" type="pres">
      <dgm:prSet presAssocID="{5697ECDA-82B3-490A-9F69-CBE8CB490F65}" presName="root2" presStyleCnt="0"/>
      <dgm:spPr/>
    </dgm:pt>
    <dgm:pt modelId="{1DE31C5D-779C-4F33-8288-79CA5653E0AC}" type="pres">
      <dgm:prSet presAssocID="{5697ECDA-82B3-490A-9F69-CBE8CB490F65}" presName="LevelTwoTextNode" presStyleLbl="node3" presStyleIdx="0" presStyleCnt="4">
        <dgm:presLayoutVars>
          <dgm:chPref val="3"/>
        </dgm:presLayoutVars>
      </dgm:prSet>
      <dgm:spPr>
        <a:xfrm>
          <a:off x="2768832" y="282303"/>
          <a:ext cx="974235" cy="487117"/>
        </a:xfrm>
        <a:prstGeom prst="roundRect">
          <a:avLst>
            <a:gd name="adj" fmla="val 10000"/>
          </a:avLst>
        </a:prstGeom>
      </dgm:spPr>
    </dgm:pt>
    <dgm:pt modelId="{7B11454E-4B54-481E-999F-4EE8170A0F5D}" type="pres">
      <dgm:prSet presAssocID="{5697ECDA-82B3-490A-9F69-CBE8CB490F65}" presName="level3hierChild" presStyleCnt="0"/>
      <dgm:spPr/>
    </dgm:pt>
    <dgm:pt modelId="{1E1F060D-6881-49A5-9AFA-C295EED8A615}" type="pres">
      <dgm:prSet presAssocID="{57807806-6E70-4CA2-9553-A5987F24E73C}" presName="conn2-1" presStyleLbl="parChTrans1D4" presStyleIdx="0" presStyleCnt="4"/>
      <dgm:spPr/>
    </dgm:pt>
    <dgm:pt modelId="{633D9FBF-19E9-4572-B670-9F171D4D9D59}" type="pres">
      <dgm:prSet presAssocID="{57807806-6E70-4CA2-9553-A5987F24E73C}" presName="connTx" presStyleLbl="parChTrans1D4" presStyleIdx="0" presStyleCnt="4"/>
      <dgm:spPr/>
    </dgm:pt>
    <dgm:pt modelId="{36709403-AF57-45AC-861E-3A64AD131691}" type="pres">
      <dgm:prSet presAssocID="{72F57A75-33A0-4B86-BC04-4194385F8EDE}" presName="root2" presStyleCnt="0"/>
      <dgm:spPr/>
    </dgm:pt>
    <dgm:pt modelId="{1F49CB54-FC65-4237-9327-CCCFD95B7166}" type="pres">
      <dgm:prSet presAssocID="{72F57A75-33A0-4B86-BC04-4194385F8EDE}" presName="LevelTwoTextNode" presStyleLbl="node4" presStyleIdx="0" presStyleCnt="4">
        <dgm:presLayoutVars>
          <dgm:chPref val="3"/>
        </dgm:presLayoutVars>
      </dgm:prSet>
      <dgm:spPr>
        <a:xfrm>
          <a:off x="4132762" y="2210"/>
          <a:ext cx="974235" cy="487117"/>
        </a:xfrm>
        <a:prstGeom prst="roundRect">
          <a:avLst>
            <a:gd name="adj" fmla="val 10000"/>
          </a:avLst>
        </a:prstGeom>
      </dgm:spPr>
    </dgm:pt>
    <dgm:pt modelId="{A8821A71-BB4C-4D35-ADA9-09CDFAE4BFAF}" type="pres">
      <dgm:prSet presAssocID="{72F57A75-33A0-4B86-BC04-4194385F8EDE}" presName="level3hierChild" presStyleCnt="0"/>
      <dgm:spPr/>
    </dgm:pt>
    <dgm:pt modelId="{2E2CE05F-1C66-4C08-80DC-6D166B0758D3}" type="pres">
      <dgm:prSet presAssocID="{B8AF863F-3434-4F35-80AA-FB41A1AED9ED}" presName="conn2-1" presStyleLbl="parChTrans1D4" presStyleIdx="1" presStyleCnt="4"/>
      <dgm:spPr/>
    </dgm:pt>
    <dgm:pt modelId="{D1D3A0CE-B80B-40F4-B28F-E90896F9D77B}" type="pres">
      <dgm:prSet presAssocID="{B8AF863F-3434-4F35-80AA-FB41A1AED9ED}" presName="connTx" presStyleLbl="parChTrans1D4" presStyleIdx="1" presStyleCnt="4"/>
      <dgm:spPr/>
    </dgm:pt>
    <dgm:pt modelId="{39F3764A-3F17-4E18-8577-9DBD8F4080F1}" type="pres">
      <dgm:prSet presAssocID="{26C07CC5-370D-4F73-95DD-2727074E6D3B}" presName="root2" presStyleCnt="0"/>
      <dgm:spPr/>
    </dgm:pt>
    <dgm:pt modelId="{765E1FC7-F113-48B0-8611-7746A0160899}" type="pres">
      <dgm:prSet presAssocID="{26C07CC5-370D-4F73-95DD-2727074E6D3B}" presName="LevelTwoTextNode" presStyleLbl="node4" presStyleIdx="1" presStyleCnt="4">
        <dgm:presLayoutVars>
          <dgm:chPref val="3"/>
        </dgm:presLayoutVars>
      </dgm:prSet>
      <dgm:spPr>
        <a:xfrm>
          <a:off x="4132762" y="562395"/>
          <a:ext cx="974235" cy="487117"/>
        </a:xfrm>
        <a:prstGeom prst="roundRect">
          <a:avLst>
            <a:gd name="adj" fmla="val 10000"/>
          </a:avLst>
        </a:prstGeom>
      </dgm:spPr>
    </dgm:pt>
    <dgm:pt modelId="{F0B8082A-9C27-45FA-8281-CDF8CF54A47D}" type="pres">
      <dgm:prSet presAssocID="{26C07CC5-370D-4F73-95DD-2727074E6D3B}" presName="level3hierChild" presStyleCnt="0"/>
      <dgm:spPr/>
    </dgm:pt>
    <dgm:pt modelId="{98DE71E5-7F72-43F6-851C-25EDB55F0CB4}" type="pres">
      <dgm:prSet presAssocID="{673AAA2E-D8CF-43CD-A041-EF5A3A46C404}" presName="conn2-1" presStyleLbl="parChTrans1D3" presStyleIdx="1" presStyleCnt="4"/>
      <dgm:spPr/>
    </dgm:pt>
    <dgm:pt modelId="{9DADD66F-5AED-41C3-B20F-EB4102FFC81A}" type="pres">
      <dgm:prSet presAssocID="{673AAA2E-D8CF-43CD-A041-EF5A3A46C404}" presName="connTx" presStyleLbl="parChTrans1D3" presStyleIdx="1" presStyleCnt="4"/>
      <dgm:spPr/>
    </dgm:pt>
    <dgm:pt modelId="{85977633-EF33-4AB2-8D73-4E4535ACB867}" type="pres">
      <dgm:prSet presAssocID="{DDED7E2B-10FE-4B76-90A6-0CAE5FE6E75F}" presName="root2" presStyleCnt="0"/>
      <dgm:spPr/>
    </dgm:pt>
    <dgm:pt modelId="{B4B4FB11-6056-4B88-8F32-82D6895125C0}" type="pres">
      <dgm:prSet presAssocID="{DDED7E2B-10FE-4B76-90A6-0CAE5FE6E75F}" presName="LevelTwoTextNode" presStyleLbl="node3" presStyleIdx="1" presStyleCnt="4">
        <dgm:presLayoutVars>
          <dgm:chPref val="3"/>
        </dgm:presLayoutVars>
      </dgm:prSet>
      <dgm:spPr>
        <a:xfrm>
          <a:off x="2768832" y="1402674"/>
          <a:ext cx="974235" cy="487117"/>
        </a:xfrm>
        <a:prstGeom prst="roundRect">
          <a:avLst>
            <a:gd name="adj" fmla="val 10000"/>
          </a:avLst>
        </a:prstGeom>
      </dgm:spPr>
    </dgm:pt>
    <dgm:pt modelId="{A712D4FC-2006-413E-920A-DAE83B6E0642}" type="pres">
      <dgm:prSet presAssocID="{DDED7E2B-10FE-4B76-90A6-0CAE5FE6E75F}" presName="level3hierChild" presStyleCnt="0"/>
      <dgm:spPr/>
    </dgm:pt>
    <dgm:pt modelId="{D859B7FF-A78C-4749-8339-FC4F412763EA}" type="pres">
      <dgm:prSet presAssocID="{9D3C2FC4-A765-4B7B-A47A-F517F132D0C8}" presName="conn2-1" presStyleLbl="parChTrans1D4" presStyleIdx="2" presStyleCnt="4"/>
      <dgm:spPr/>
    </dgm:pt>
    <dgm:pt modelId="{BDA20032-6123-46AB-89D4-A091D1582DB8}" type="pres">
      <dgm:prSet presAssocID="{9D3C2FC4-A765-4B7B-A47A-F517F132D0C8}" presName="connTx" presStyleLbl="parChTrans1D4" presStyleIdx="2" presStyleCnt="4"/>
      <dgm:spPr/>
    </dgm:pt>
    <dgm:pt modelId="{DF97981F-7CBE-4C35-B653-642EBF7C443F}" type="pres">
      <dgm:prSet presAssocID="{49F3857F-AAE8-482A-A363-E729EA5BAAB7}" presName="root2" presStyleCnt="0"/>
      <dgm:spPr/>
    </dgm:pt>
    <dgm:pt modelId="{3B9EBEDD-0453-4555-8B2E-65F01D82DECE}" type="pres">
      <dgm:prSet presAssocID="{49F3857F-AAE8-482A-A363-E729EA5BAAB7}" presName="LevelTwoTextNode" presStyleLbl="node4" presStyleIdx="2" presStyleCnt="4">
        <dgm:presLayoutVars>
          <dgm:chPref val="3"/>
        </dgm:presLayoutVars>
      </dgm:prSet>
      <dgm:spPr>
        <a:xfrm>
          <a:off x="4132762" y="1122581"/>
          <a:ext cx="974235" cy="487117"/>
        </a:xfrm>
        <a:prstGeom prst="roundRect">
          <a:avLst>
            <a:gd name="adj" fmla="val 10000"/>
          </a:avLst>
        </a:prstGeom>
      </dgm:spPr>
    </dgm:pt>
    <dgm:pt modelId="{AA835F1A-ACF5-4B3B-AF79-AB997C0F581B}" type="pres">
      <dgm:prSet presAssocID="{49F3857F-AAE8-482A-A363-E729EA5BAAB7}" presName="level3hierChild" presStyleCnt="0"/>
      <dgm:spPr/>
    </dgm:pt>
    <dgm:pt modelId="{C9CE2517-DB57-47B3-B278-04031AFE4E28}" type="pres">
      <dgm:prSet presAssocID="{64DF945F-66FF-4696-9DEB-2B4481A3E064}" presName="conn2-1" presStyleLbl="parChTrans1D4" presStyleIdx="3" presStyleCnt="4"/>
      <dgm:spPr/>
    </dgm:pt>
    <dgm:pt modelId="{F82D8D66-E5F6-4037-B3A2-908519BE9465}" type="pres">
      <dgm:prSet presAssocID="{64DF945F-66FF-4696-9DEB-2B4481A3E064}" presName="connTx" presStyleLbl="parChTrans1D4" presStyleIdx="3" presStyleCnt="4"/>
      <dgm:spPr/>
    </dgm:pt>
    <dgm:pt modelId="{AC305E77-5B82-4D1D-B1D0-88E19535ADC2}" type="pres">
      <dgm:prSet presAssocID="{63E78F39-760B-4605-8F0F-EAF321FD7D8A}" presName="root2" presStyleCnt="0"/>
      <dgm:spPr/>
    </dgm:pt>
    <dgm:pt modelId="{A920EA8E-A832-4990-BFBF-8C5DD54AEF16}" type="pres">
      <dgm:prSet presAssocID="{63E78F39-760B-4605-8F0F-EAF321FD7D8A}" presName="LevelTwoTextNode" presStyleLbl="node4" presStyleIdx="3" presStyleCnt="4">
        <dgm:presLayoutVars>
          <dgm:chPref val="3"/>
        </dgm:presLayoutVars>
      </dgm:prSet>
      <dgm:spPr>
        <a:xfrm>
          <a:off x="4132762" y="1682766"/>
          <a:ext cx="974235" cy="487117"/>
        </a:xfrm>
        <a:prstGeom prst="roundRect">
          <a:avLst>
            <a:gd name="adj" fmla="val 10000"/>
          </a:avLst>
        </a:prstGeom>
      </dgm:spPr>
    </dgm:pt>
    <dgm:pt modelId="{25877C2F-E23E-4486-9DDE-69938EC39650}" type="pres">
      <dgm:prSet presAssocID="{63E78F39-760B-4605-8F0F-EAF321FD7D8A}" presName="level3hierChild" presStyleCnt="0"/>
      <dgm:spPr/>
    </dgm:pt>
    <dgm:pt modelId="{1ECFC9F6-6987-4FE3-BD1C-750050B6F3B8}" type="pres">
      <dgm:prSet presAssocID="{3E27D0FF-8499-4D7C-9AEC-84CF908C3B7F}" presName="conn2-1" presStyleLbl="parChTrans1D2" presStyleIdx="1" presStyleCnt="3"/>
      <dgm:spPr/>
    </dgm:pt>
    <dgm:pt modelId="{F677313B-4216-487B-B5B2-8B8BDD607703}" type="pres">
      <dgm:prSet presAssocID="{3E27D0FF-8499-4D7C-9AEC-84CF908C3B7F}" presName="connTx" presStyleLbl="parChTrans1D2" presStyleIdx="1" presStyleCnt="3"/>
      <dgm:spPr/>
    </dgm:pt>
    <dgm:pt modelId="{3DD80AA4-CBA6-4181-B18C-ED5970E5673B}" type="pres">
      <dgm:prSet presAssocID="{862FC788-2A60-4122-8291-82A013D4259B}" presName="root2" presStyleCnt="0"/>
      <dgm:spPr/>
    </dgm:pt>
    <dgm:pt modelId="{58CF80D2-10F3-4AB3-A33E-D59B2B3D3E13}" type="pres">
      <dgm:prSet presAssocID="{862FC788-2A60-4122-8291-82A013D4259B}" presName="LevelTwoTextNode" presStyleLbl="node2" presStyleIdx="1" presStyleCnt="3">
        <dgm:presLayoutVars>
          <dgm:chPref val="3"/>
        </dgm:presLayoutVars>
      </dgm:prSet>
      <dgm:spPr/>
    </dgm:pt>
    <dgm:pt modelId="{1880897E-2C1D-476B-A6CD-822A04289B55}" type="pres">
      <dgm:prSet presAssocID="{862FC788-2A60-4122-8291-82A013D4259B}" presName="level3hierChild" presStyleCnt="0"/>
      <dgm:spPr/>
    </dgm:pt>
    <dgm:pt modelId="{C3C50862-7B7B-40EC-B1C3-4B3254D24321}" type="pres">
      <dgm:prSet presAssocID="{7ED797E5-8481-41A6-ADB8-D689EFAF36C8}" presName="conn2-1" presStyleLbl="parChTrans1D3" presStyleIdx="2" presStyleCnt="4"/>
      <dgm:spPr/>
    </dgm:pt>
    <dgm:pt modelId="{5B7EC7D4-25D7-4A1E-B5D7-3805F5CD983B}" type="pres">
      <dgm:prSet presAssocID="{7ED797E5-8481-41A6-ADB8-D689EFAF36C8}" presName="connTx" presStyleLbl="parChTrans1D3" presStyleIdx="2" presStyleCnt="4"/>
      <dgm:spPr/>
    </dgm:pt>
    <dgm:pt modelId="{3518AFBE-6C2B-4823-9095-698008078A79}" type="pres">
      <dgm:prSet presAssocID="{9F47DCAE-A9A9-4598-991E-8C9BFED9B1B2}" presName="root2" presStyleCnt="0"/>
      <dgm:spPr/>
    </dgm:pt>
    <dgm:pt modelId="{75B90674-31AF-4999-B598-F576D1780929}" type="pres">
      <dgm:prSet presAssocID="{9F47DCAE-A9A9-4598-991E-8C9BFED9B1B2}" presName="LevelTwoTextNode" presStyleLbl="node3" presStyleIdx="2" presStyleCnt="4">
        <dgm:presLayoutVars>
          <dgm:chPref val="3"/>
        </dgm:presLayoutVars>
      </dgm:prSet>
      <dgm:spPr/>
    </dgm:pt>
    <dgm:pt modelId="{50316DB6-2D8A-46D4-B323-6971D11A5946}" type="pres">
      <dgm:prSet presAssocID="{9F47DCAE-A9A9-4598-991E-8C9BFED9B1B2}" presName="level3hierChild" presStyleCnt="0"/>
      <dgm:spPr/>
    </dgm:pt>
    <dgm:pt modelId="{D5DC7342-F661-4D9F-B526-4BCE941CAD37}" type="pres">
      <dgm:prSet presAssocID="{9875E958-45F3-4603-8B34-7DDBD29766C5}" presName="conn2-1" presStyleLbl="parChTrans1D3" presStyleIdx="3" presStyleCnt="4"/>
      <dgm:spPr/>
    </dgm:pt>
    <dgm:pt modelId="{9A502509-05FF-430C-A472-8B09C1C80C73}" type="pres">
      <dgm:prSet presAssocID="{9875E958-45F3-4603-8B34-7DDBD29766C5}" presName="connTx" presStyleLbl="parChTrans1D3" presStyleIdx="3" presStyleCnt="4"/>
      <dgm:spPr/>
    </dgm:pt>
    <dgm:pt modelId="{D94F8509-CEFE-46AD-97C9-07A0DD41D6DA}" type="pres">
      <dgm:prSet presAssocID="{3D83A3C0-CD91-484A-8CC9-06B4DB823C36}" presName="root2" presStyleCnt="0"/>
      <dgm:spPr/>
    </dgm:pt>
    <dgm:pt modelId="{E309C3EF-76F1-4E15-92A0-A7E468039421}" type="pres">
      <dgm:prSet presAssocID="{3D83A3C0-CD91-484A-8CC9-06B4DB823C36}" presName="LevelTwoTextNode" presStyleLbl="node3" presStyleIdx="3" presStyleCnt="4">
        <dgm:presLayoutVars>
          <dgm:chPref val="3"/>
        </dgm:presLayoutVars>
      </dgm:prSet>
      <dgm:spPr/>
    </dgm:pt>
    <dgm:pt modelId="{370A0746-B471-4791-A58B-868E614CF203}" type="pres">
      <dgm:prSet presAssocID="{3D83A3C0-CD91-484A-8CC9-06B4DB823C36}" presName="level3hierChild" presStyleCnt="0"/>
      <dgm:spPr/>
    </dgm:pt>
    <dgm:pt modelId="{2EF2A053-D2BD-4F28-8D0E-A5506428010A}" type="pres">
      <dgm:prSet presAssocID="{08BB649B-3B4C-42A3-98AC-2EDC98F08FC2}" presName="conn2-1" presStyleLbl="parChTrans1D2" presStyleIdx="2" presStyleCnt="3"/>
      <dgm:spPr/>
    </dgm:pt>
    <dgm:pt modelId="{9FB5633F-B681-46E2-98D2-DE5DCC74E216}" type="pres">
      <dgm:prSet presAssocID="{08BB649B-3B4C-42A3-98AC-2EDC98F08FC2}" presName="connTx" presStyleLbl="parChTrans1D2" presStyleIdx="2" presStyleCnt="3"/>
      <dgm:spPr/>
    </dgm:pt>
    <dgm:pt modelId="{1F15C04C-B642-4C22-BD40-0267D57AB01E}" type="pres">
      <dgm:prSet presAssocID="{0C3E7428-350E-48A9-9733-1EF4A0167AF5}" presName="root2" presStyleCnt="0"/>
      <dgm:spPr/>
    </dgm:pt>
    <dgm:pt modelId="{E8E85A85-F198-4213-A724-C3ED3ACCF62E}" type="pres">
      <dgm:prSet presAssocID="{0C3E7428-350E-48A9-9733-1EF4A0167AF5}" presName="LevelTwoTextNode" presStyleLbl="node2" presStyleIdx="2" presStyleCnt="3">
        <dgm:presLayoutVars>
          <dgm:chPref val="3"/>
        </dgm:presLayoutVars>
      </dgm:prSet>
      <dgm:spPr/>
    </dgm:pt>
    <dgm:pt modelId="{9A28D0FA-34F6-4E4B-9BAB-D00BAC699098}" type="pres">
      <dgm:prSet presAssocID="{0C3E7428-350E-48A9-9733-1EF4A0167AF5}" presName="level3hierChild" presStyleCnt="0"/>
      <dgm:spPr/>
    </dgm:pt>
  </dgm:ptLst>
  <dgm:cxnLst>
    <dgm:cxn modelId="{D6FB960D-9A80-48C1-A075-0261610E2C75}" type="presOf" srcId="{515FBF0B-BC73-48A6-AC8D-0F4983094369}" destId="{995F6B92-6A9A-49F6-BDF7-74645E2C982A}" srcOrd="0" destOrd="0" presId="urn:microsoft.com/office/officeart/2005/8/layout/hierarchy2"/>
    <dgm:cxn modelId="{D8D7B416-7BE5-4933-AC44-E1D0EA02978C}" type="presOf" srcId="{BD1F3457-89F3-4525-995D-D8EB203074CF}" destId="{C7013666-292D-4CBD-B3A5-619B59A2CB3C}" srcOrd="1" destOrd="0" presId="urn:microsoft.com/office/officeart/2005/8/layout/hierarchy2"/>
    <dgm:cxn modelId="{D5DA9B1B-9A7A-469A-86EB-F30D292F2BD5}" srcId="{862FC788-2A60-4122-8291-82A013D4259B}" destId="{3D83A3C0-CD91-484A-8CC9-06B4DB823C36}" srcOrd="1" destOrd="0" parTransId="{9875E958-45F3-4603-8B34-7DDBD29766C5}" sibTransId="{52BBB2FA-8AD7-456C-954F-3FE5E02F7A21}"/>
    <dgm:cxn modelId="{0683E71E-7FEC-405F-887C-8DE9DCEBD829}" type="presOf" srcId="{26C07CC5-370D-4F73-95DD-2727074E6D3B}" destId="{765E1FC7-F113-48B0-8611-7746A0160899}" srcOrd="0" destOrd="0" presId="urn:microsoft.com/office/officeart/2005/8/layout/hierarchy2"/>
    <dgm:cxn modelId="{C740B626-430F-4D44-934B-76B8DA938FF2}" type="presOf" srcId="{673AAA2E-D8CF-43CD-A041-EF5A3A46C404}" destId="{98DE71E5-7F72-43F6-851C-25EDB55F0CB4}" srcOrd="0" destOrd="0" presId="urn:microsoft.com/office/officeart/2005/8/layout/hierarchy2"/>
    <dgm:cxn modelId="{C9480628-4A48-4881-A4BC-491934A0C559}" type="presOf" srcId="{57807806-6E70-4CA2-9553-A5987F24E73C}" destId="{1E1F060D-6881-49A5-9AFA-C295EED8A615}" srcOrd="0" destOrd="0" presId="urn:microsoft.com/office/officeart/2005/8/layout/hierarchy2"/>
    <dgm:cxn modelId="{24D1AA2E-1ECC-40D9-95AD-A1C397FF68E8}" type="presOf" srcId="{B8AF863F-3434-4F35-80AA-FB41A1AED9ED}" destId="{2E2CE05F-1C66-4C08-80DC-6D166B0758D3}" srcOrd="0" destOrd="0" presId="urn:microsoft.com/office/officeart/2005/8/layout/hierarchy2"/>
    <dgm:cxn modelId="{9631F535-07DD-4904-8DD9-4248FCB3F89D}" type="presOf" srcId="{5697ECDA-82B3-490A-9F69-CBE8CB490F65}" destId="{1DE31C5D-779C-4F33-8288-79CA5653E0AC}" srcOrd="0" destOrd="0" presId="urn:microsoft.com/office/officeart/2005/8/layout/hierarchy2"/>
    <dgm:cxn modelId="{E893D436-4229-434C-BB33-E62E0CA77ED8}" type="presOf" srcId="{49F3857F-AAE8-482A-A363-E729EA5BAAB7}" destId="{3B9EBEDD-0453-4555-8B2E-65F01D82DECE}" srcOrd="0" destOrd="0" presId="urn:microsoft.com/office/officeart/2005/8/layout/hierarchy2"/>
    <dgm:cxn modelId="{D03D8B5B-B74F-4A12-A7DF-DEAD5237657E}" srcId="{5697ECDA-82B3-490A-9F69-CBE8CB490F65}" destId="{72F57A75-33A0-4B86-BC04-4194385F8EDE}" srcOrd="0" destOrd="0" parTransId="{57807806-6E70-4CA2-9553-A5987F24E73C}" sibTransId="{953A9C5D-DA00-4178-816C-7F5AE271B0AA}"/>
    <dgm:cxn modelId="{05A93E61-9BCB-4129-A21C-C7D9A027C2CC}" srcId="{DDED7E2B-10FE-4B76-90A6-0CAE5FE6E75F}" destId="{49F3857F-AAE8-482A-A363-E729EA5BAAB7}" srcOrd="0" destOrd="0" parTransId="{9D3C2FC4-A765-4B7B-A47A-F517F132D0C8}" sibTransId="{61DA1FBA-311E-4A49-9C1F-9AF7BBE1CD98}"/>
    <dgm:cxn modelId="{ABE79D65-1DCC-4552-B479-0D43091EC3BC}" srcId="{862FC788-2A60-4122-8291-82A013D4259B}" destId="{9F47DCAE-A9A9-4598-991E-8C9BFED9B1B2}" srcOrd="0" destOrd="0" parTransId="{7ED797E5-8481-41A6-ADB8-D689EFAF36C8}" sibTransId="{A46ADA0B-829D-49D4-8C4D-2A8F7E647E86}"/>
    <dgm:cxn modelId="{71857948-ABCB-47E5-B400-90F01FA6987B}" type="presOf" srcId="{8C6E39D6-D237-4AAC-95AF-AA89A1EFC238}" destId="{CA8C8C06-DA81-45E0-9A0D-FE157422140D}" srcOrd="0" destOrd="0" presId="urn:microsoft.com/office/officeart/2005/8/layout/hierarchy2"/>
    <dgm:cxn modelId="{6AC6E66A-B02B-4447-9C73-707CDC936E10}" type="presOf" srcId="{FD20D67B-FF63-40E3-890F-D4FDE02A406F}" destId="{01F84DE2-7EB8-4435-9BC7-EF58411F683B}" srcOrd="0" destOrd="0" presId="urn:microsoft.com/office/officeart/2005/8/layout/hierarchy2"/>
    <dgm:cxn modelId="{BC892B6D-1A43-4A3B-8725-C233E656D62C}" type="presOf" srcId="{3E27D0FF-8499-4D7C-9AEC-84CF908C3B7F}" destId="{1ECFC9F6-6987-4FE3-BD1C-750050B6F3B8}" srcOrd="0" destOrd="0" presId="urn:microsoft.com/office/officeart/2005/8/layout/hierarchy2"/>
    <dgm:cxn modelId="{D4653C4D-48F6-4391-B18A-EA1C031DA79E}" srcId="{515FBF0B-BC73-48A6-AC8D-0F4983094369}" destId="{8C6E39D6-D237-4AAC-95AF-AA89A1EFC238}" srcOrd="0" destOrd="0" parTransId="{D821444F-04D1-4A9B-8E2D-C69A36C2848B}" sibTransId="{561E539A-8F7B-46F7-ACEC-F7E338BFE940}"/>
    <dgm:cxn modelId="{38109372-CFAD-486D-A062-5EB2906E3C0C}" type="presOf" srcId="{08BB649B-3B4C-42A3-98AC-2EDC98F08FC2}" destId="{2EF2A053-D2BD-4F28-8D0E-A5506428010A}" srcOrd="0" destOrd="0" presId="urn:microsoft.com/office/officeart/2005/8/layout/hierarchy2"/>
    <dgm:cxn modelId="{DB840879-624F-4FA4-82FC-F07769FA93BF}" type="presOf" srcId="{7ED797E5-8481-41A6-ADB8-D689EFAF36C8}" destId="{C3C50862-7B7B-40EC-B1C3-4B3254D24321}" srcOrd="0" destOrd="0" presId="urn:microsoft.com/office/officeart/2005/8/layout/hierarchy2"/>
    <dgm:cxn modelId="{DCDA457A-A137-4AF8-8EE8-A99A5AFE1418}" type="presOf" srcId="{B8AF863F-3434-4F35-80AA-FB41A1AED9ED}" destId="{D1D3A0CE-B80B-40F4-B28F-E90896F9D77B}" srcOrd="1" destOrd="0" presId="urn:microsoft.com/office/officeart/2005/8/layout/hierarchy2"/>
    <dgm:cxn modelId="{4F75617D-FD7D-466A-8EB5-7BBB7ACAC72B}" srcId="{8C6E39D6-D237-4AAC-95AF-AA89A1EFC238}" destId="{DDED7E2B-10FE-4B76-90A6-0CAE5FE6E75F}" srcOrd="1" destOrd="0" parTransId="{673AAA2E-D8CF-43CD-A041-EF5A3A46C404}" sibTransId="{81D9F3A6-5ABB-4295-925B-E56C47312043}"/>
    <dgm:cxn modelId="{C9F55B7E-4512-4422-BB6C-C700CBA0247E}" type="presOf" srcId="{64DF945F-66FF-4696-9DEB-2B4481A3E064}" destId="{F82D8D66-E5F6-4037-B3A2-908519BE9465}" srcOrd="1" destOrd="0" presId="urn:microsoft.com/office/officeart/2005/8/layout/hierarchy2"/>
    <dgm:cxn modelId="{AAA44982-3D94-4CE9-A83E-84FF1D5D5252}" srcId="{DDED7E2B-10FE-4B76-90A6-0CAE5FE6E75F}" destId="{63E78F39-760B-4605-8F0F-EAF321FD7D8A}" srcOrd="1" destOrd="0" parTransId="{64DF945F-66FF-4696-9DEB-2B4481A3E064}" sibTransId="{5EDCBFC4-8FCC-4EA1-AC18-A417C0AF5DD9}"/>
    <dgm:cxn modelId="{424E1884-14FB-47CC-A74D-E1528B7791F4}" type="presOf" srcId="{3E27D0FF-8499-4D7C-9AEC-84CF908C3B7F}" destId="{F677313B-4216-487B-B5B2-8B8BDD607703}" srcOrd="1" destOrd="0" presId="urn:microsoft.com/office/officeart/2005/8/layout/hierarchy2"/>
    <dgm:cxn modelId="{9399CB8C-5451-44B9-BE84-895C454A68A9}" type="presOf" srcId="{57807806-6E70-4CA2-9553-A5987F24E73C}" destId="{633D9FBF-19E9-4572-B670-9F171D4D9D59}" srcOrd="1" destOrd="0" presId="urn:microsoft.com/office/officeart/2005/8/layout/hierarchy2"/>
    <dgm:cxn modelId="{607E1797-0835-4CD3-BDD5-3B9ACE3A4566}" type="presOf" srcId="{BD1F3457-89F3-4525-995D-D8EB203074CF}" destId="{104553CB-2F40-4A24-9F1D-26993A14E723}" srcOrd="0" destOrd="0" presId="urn:microsoft.com/office/officeart/2005/8/layout/hierarchy2"/>
    <dgm:cxn modelId="{80F44898-54DD-4A48-8DB4-117530E2CA61}" srcId="{515FBF0B-BC73-48A6-AC8D-0F4983094369}" destId="{862FC788-2A60-4122-8291-82A013D4259B}" srcOrd="1" destOrd="0" parTransId="{3E27D0FF-8499-4D7C-9AEC-84CF908C3B7F}" sibTransId="{7DDD5F48-5E6C-4B10-8DC3-2B7D84AE1321}"/>
    <dgm:cxn modelId="{8E1C779C-AD83-419E-9F81-1EB041D56A59}" type="presOf" srcId="{9D3C2FC4-A765-4B7B-A47A-F517F132D0C8}" destId="{D859B7FF-A78C-4749-8339-FC4F412763EA}" srcOrd="0" destOrd="0" presId="urn:microsoft.com/office/officeart/2005/8/layout/hierarchy2"/>
    <dgm:cxn modelId="{36AC1AAA-9FBB-4B80-AE92-E54E4CFD59EE}" type="presOf" srcId="{64DF945F-66FF-4696-9DEB-2B4481A3E064}" destId="{C9CE2517-DB57-47B3-B278-04031AFE4E28}" srcOrd="0" destOrd="0" presId="urn:microsoft.com/office/officeart/2005/8/layout/hierarchy2"/>
    <dgm:cxn modelId="{584FE1B0-0F9D-4CD5-BFC4-BE07C284E04B}" type="presOf" srcId="{D821444F-04D1-4A9B-8E2D-C69A36C2848B}" destId="{93E64BD6-B84A-45E3-8FC6-90A9EF25BEB0}" srcOrd="0" destOrd="0" presId="urn:microsoft.com/office/officeart/2005/8/layout/hierarchy2"/>
    <dgm:cxn modelId="{71ABA9B8-BDF0-4FCE-A84E-12F92D798334}" type="presOf" srcId="{0C3E7428-350E-48A9-9733-1EF4A0167AF5}" destId="{E8E85A85-F198-4213-A724-C3ED3ACCF62E}" srcOrd="0" destOrd="0" presId="urn:microsoft.com/office/officeart/2005/8/layout/hierarchy2"/>
    <dgm:cxn modelId="{E7F309C2-7500-43FB-8422-73E98768E8ED}" type="presOf" srcId="{08BB649B-3B4C-42A3-98AC-2EDC98F08FC2}" destId="{9FB5633F-B681-46E2-98D2-DE5DCC74E216}" srcOrd="1" destOrd="0" presId="urn:microsoft.com/office/officeart/2005/8/layout/hierarchy2"/>
    <dgm:cxn modelId="{B3630CCA-BF13-43B7-AE0C-9493BBA11741}" srcId="{515FBF0B-BC73-48A6-AC8D-0F4983094369}" destId="{0C3E7428-350E-48A9-9733-1EF4A0167AF5}" srcOrd="2" destOrd="0" parTransId="{08BB649B-3B4C-42A3-98AC-2EDC98F08FC2}" sibTransId="{B4C6C910-2731-40AB-939C-F98743641B49}"/>
    <dgm:cxn modelId="{C45F8ECD-ED43-41F8-813A-1BC7C4432443}" type="presOf" srcId="{9875E958-45F3-4603-8B34-7DDBD29766C5}" destId="{9A502509-05FF-430C-A472-8B09C1C80C73}" srcOrd="1" destOrd="0" presId="urn:microsoft.com/office/officeart/2005/8/layout/hierarchy2"/>
    <dgm:cxn modelId="{36D447D2-7444-46AB-A9EF-D883C8EAB2FE}" type="presOf" srcId="{9D3C2FC4-A765-4B7B-A47A-F517F132D0C8}" destId="{BDA20032-6123-46AB-89D4-A091D1582DB8}" srcOrd="1" destOrd="0" presId="urn:microsoft.com/office/officeart/2005/8/layout/hierarchy2"/>
    <dgm:cxn modelId="{8F8FD9D2-9BC5-42A2-8538-0BF48ADB17E5}" type="presOf" srcId="{3D83A3C0-CD91-484A-8CC9-06B4DB823C36}" destId="{E309C3EF-76F1-4E15-92A0-A7E468039421}" srcOrd="0" destOrd="0" presId="urn:microsoft.com/office/officeart/2005/8/layout/hierarchy2"/>
    <dgm:cxn modelId="{508267D3-CC12-4AC0-9118-6D714DBAE79C}" srcId="{5697ECDA-82B3-490A-9F69-CBE8CB490F65}" destId="{26C07CC5-370D-4F73-95DD-2727074E6D3B}" srcOrd="1" destOrd="0" parTransId="{B8AF863F-3434-4F35-80AA-FB41A1AED9ED}" sibTransId="{647B9ADA-DE5D-4125-91FD-DC2910020F95}"/>
    <dgm:cxn modelId="{014F75DC-813B-4D2E-9749-FD0963B5C5BD}" type="presOf" srcId="{D821444F-04D1-4A9B-8E2D-C69A36C2848B}" destId="{1CFC0B4F-C18A-45F5-ACB9-7C7A573992AF}" srcOrd="1" destOrd="0" presId="urn:microsoft.com/office/officeart/2005/8/layout/hierarchy2"/>
    <dgm:cxn modelId="{216077E0-CCC0-45CF-8179-2FA5E2C4ACCD}" srcId="{FD20D67B-FF63-40E3-890F-D4FDE02A406F}" destId="{515FBF0B-BC73-48A6-AC8D-0F4983094369}" srcOrd="0" destOrd="0" parTransId="{FC4E3838-ADC9-441C-B07D-FC57AC9D2801}" sibTransId="{47593ECF-16D1-44C5-A191-8C55E4A3CA16}"/>
    <dgm:cxn modelId="{5D4E95EA-50BC-40BE-B023-F5974A5A0A0C}" type="presOf" srcId="{63E78F39-760B-4605-8F0F-EAF321FD7D8A}" destId="{A920EA8E-A832-4990-BFBF-8C5DD54AEF16}" srcOrd="0" destOrd="0" presId="urn:microsoft.com/office/officeart/2005/8/layout/hierarchy2"/>
    <dgm:cxn modelId="{599046EB-E183-4AE6-B332-E9A0D6CDFEA5}" type="presOf" srcId="{9875E958-45F3-4603-8B34-7DDBD29766C5}" destId="{D5DC7342-F661-4D9F-B526-4BCE941CAD37}" srcOrd="0" destOrd="0" presId="urn:microsoft.com/office/officeart/2005/8/layout/hierarchy2"/>
    <dgm:cxn modelId="{ACCF78F3-870E-4EE5-B969-BE1F61F941FF}" type="presOf" srcId="{7ED797E5-8481-41A6-ADB8-D689EFAF36C8}" destId="{5B7EC7D4-25D7-4A1E-B5D7-3805F5CD983B}" srcOrd="1" destOrd="0" presId="urn:microsoft.com/office/officeart/2005/8/layout/hierarchy2"/>
    <dgm:cxn modelId="{0942CDF3-6BAD-4B5B-9B83-B98746AFF6DC}" type="presOf" srcId="{862FC788-2A60-4122-8291-82A013D4259B}" destId="{58CF80D2-10F3-4AB3-A33E-D59B2B3D3E13}" srcOrd="0" destOrd="0" presId="urn:microsoft.com/office/officeart/2005/8/layout/hierarchy2"/>
    <dgm:cxn modelId="{6F157FF5-653D-42B3-821F-4F22F2AE616A}" type="presOf" srcId="{DDED7E2B-10FE-4B76-90A6-0CAE5FE6E75F}" destId="{B4B4FB11-6056-4B88-8F32-82D6895125C0}" srcOrd="0" destOrd="0" presId="urn:microsoft.com/office/officeart/2005/8/layout/hierarchy2"/>
    <dgm:cxn modelId="{1D3CC1F9-15A2-4C08-8516-43153A711180}" type="presOf" srcId="{9F47DCAE-A9A9-4598-991E-8C9BFED9B1B2}" destId="{75B90674-31AF-4999-B598-F576D1780929}" srcOrd="0" destOrd="0" presId="urn:microsoft.com/office/officeart/2005/8/layout/hierarchy2"/>
    <dgm:cxn modelId="{13FBCCF9-FB59-4FD1-8FA4-F6E95E50B3C6}" type="presOf" srcId="{673AAA2E-D8CF-43CD-A041-EF5A3A46C404}" destId="{9DADD66F-5AED-41C3-B20F-EB4102FFC81A}" srcOrd="1" destOrd="0" presId="urn:microsoft.com/office/officeart/2005/8/layout/hierarchy2"/>
    <dgm:cxn modelId="{193304FD-B010-4F66-B4DC-6101318D730D}" srcId="{8C6E39D6-D237-4AAC-95AF-AA89A1EFC238}" destId="{5697ECDA-82B3-490A-9F69-CBE8CB490F65}" srcOrd="0" destOrd="0" parTransId="{BD1F3457-89F3-4525-995D-D8EB203074CF}" sibTransId="{C0287347-9620-48FD-A42E-B6BCCB337B4A}"/>
    <dgm:cxn modelId="{DBEE46FE-AAF0-4D74-BB9A-B465A79B71A4}" type="presOf" srcId="{72F57A75-33A0-4B86-BC04-4194385F8EDE}" destId="{1F49CB54-FC65-4237-9327-CCCFD95B7166}" srcOrd="0" destOrd="0" presId="urn:microsoft.com/office/officeart/2005/8/layout/hierarchy2"/>
    <dgm:cxn modelId="{3FF1EEFD-9192-47BA-9BAA-228F21B45C6A}" type="presParOf" srcId="{01F84DE2-7EB8-4435-9BC7-EF58411F683B}" destId="{89BB838D-8184-40FF-B6E7-34825ED4139E}" srcOrd="0" destOrd="0" presId="urn:microsoft.com/office/officeart/2005/8/layout/hierarchy2"/>
    <dgm:cxn modelId="{1A525CAA-08BB-46DF-AEC3-565CD76580F5}" type="presParOf" srcId="{89BB838D-8184-40FF-B6E7-34825ED4139E}" destId="{995F6B92-6A9A-49F6-BDF7-74645E2C982A}" srcOrd="0" destOrd="0" presId="urn:microsoft.com/office/officeart/2005/8/layout/hierarchy2"/>
    <dgm:cxn modelId="{549A42A5-7844-4A82-B1D3-19E803AC7E88}" type="presParOf" srcId="{89BB838D-8184-40FF-B6E7-34825ED4139E}" destId="{F1D05034-3B1E-4EAE-8EC9-B25DC69CB6E2}" srcOrd="1" destOrd="0" presId="urn:microsoft.com/office/officeart/2005/8/layout/hierarchy2"/>
    <dgm:cxn modelId="{9641CDAD-11F5-49A4-85B7-71F7EC63ACBF}" type="presParOf" srcId="{F1D05034-3B1E-4EAE-8EC9-B25DC69CB6E2}" destId="{93E64BD6-B84A-45E3-8FC6-90A9EF25BEB0}" srcOrd="0" destOrd="0" presId="urn:microsoft.com/office/officeart/2005/8/layout/hierarchy2"/>
    <dgm:cxn modelId="{472B248C-9E52-4545-AB9C-CB9C07184C7A}" type="presParOf" srcId="{93E64BD6-B84A-45E3-8FC6-90A9EF25BEB0}" destId="{1CFC0B4F-C18A-45F5-ACB9-7C7A573992AF}" srcOrd="0" destOrd="0" presId="urn:microsoft.com/office/officeart/2005/8/layout/hierarchy2"/>
    <dgm:cxn modelId="{D206A3AF-00CB-49D8-8C56-BE4A448748A0}" type="presParOf" srcId="{F1D05034-3B1E-4EAE-8EC9-B25DC69CB6E2}" destId="{8F878524-71CF-4C0B-AB44-AF234B25E995}" srcOrd="1" destOrd="0" presId="urn:microsoft.com/office/officeart/2005/8/layout/hierarchy2"/>
    <dgm:cxn modelId="{71AD8A52-EBFE-4506-936A-9A8767066619}" type="presParOf" srcId="{8F878524-71CF-4C0B-AB44-AF234B25E995}" destId="{CA8C8C06-DA81-45E0-9A0D-FE157422140D}" srcOrd="0" destOrd="0" presId="urn:microsoft.com/office/officeart/2005/8/layout/hierarchy2"/>
    <dgm:cxn modelId="{1BC1614D-A671-48FA-83C0-A11FC1FD9A4D}" type="presParOf" srcId="{8F878524-71CF-4C0B-AB44-AF234B25E995}" destId="{F340A1A5-1BE4-4270-A0AC-DD7F6DB555DF}" srcOrd="1" destOrd="0" presId="urn:microsoft.com/office/officeart/2005/8/layout/hierarchy2"/>
    <dgm:cxn modelId="{3F0F49FF-3122-4C77-9248-F1F03D1B519B}" type="presParOf" srcId="{F340A1A5-1BE4-4270-A0AC-DD7F6DB555DF}" destId="{104553CB-2F40-4A24-9F1D-26993A14E723}" srcOrd="0" destOrd="0" presId="urn:microsoft.com/office/officeart/2005/8/layout/hierarchy2"/>
    <dgm:cxn modelId="{7508F66F-3104-44BB-836A-4FBF3BA27B4B}" type="presParOf" srcId="{104553CB-2F40-4A24-9F1D-26993A14E723}" destId="{C7013666-292D-4CBD-B3A5-619B59A2CB3C}" srcOrd="0" destOrd="0" presId="urn:microsoft.com/office/officeart/2005/8/layout/hierarchy2"/>
    <dgm:cxn modelId="{90F210B9-FEC5-498D-9086-F5128279F66B}" type="presParOf" srcId="{F340A1A5-1BE4-4270-A0AC-DD7F6DB555DF}" destId="{98F964CF-AC41-49BD-A021-FA43FC193C85}" srcOrd="1" destOrd="0" presId="urn:microsoft.com/office/officeart/2005/8/layout/hierarchy2"/>
    <dgm:cxn modelId="{8C4C97DD-188B-49F7-BA68-50FCD28FACE1}" type="presParOf" srcId="{98F964CF-AC41-49BD-A021-FA43FC193C85}" destId="{1DE31C5D-779C-4F33-8288-79CA5653E0AC}" srcOrd="0" destOrd="0" presId="urn:microsoft.com/office/officeart/2005/8/layout/hierarchy2"/>
    <dgm:cxn modelId="{95A51E43-B7E0-45CF-9CE8-CAFCD16A784E}" type="presParOf" srcId="{98F964CF-AC41-49BD-A021-FA43FC193C85}" destId="{7B11454E-4B54-481E-999F-4EE8170A0F5D}" srcOrd="1" destOrd="0" presId="urn:microsoft.com/office/officeart/2005/8/layout/hierarchy2"/>
    <dgm:cxn modelId="{62803554-27A1-4057-A318-646BDB463177}" type="presParOf" srcId="{7B11454E-4B54-481E-999F-4EE8170A0F5D}" destId="{1E1F060D-6881-49A5-9AFA-C295EED8A615}" srcOrd="0" destOrd="0" presId="urn:microsoft.com/office/officeart/2005/8/layout/hierarchy2"/>
    <dgm:cxn modelId="{4E86A821-F222-43E5-865C-663FE00F4BAE}" type="presParOf" srcId="{1E1F060D-6881-49A5-9AFA-C295EED8A615}" destId="{633D9FBF-19E9-4572-B670-9F171D4D9D59}" srcOrd="0" destOrd="0" presId="urn:microsoft.com/office/officeart/2005/8/layout/hierarchy2"/>
    <dgm:cxn modelId="{920B8861-EC9F-430A-8036-AB52BDD37C74}" type="presParOf" srcId="{7B11454E-4B54-481E-999F-4EE8170A0F5D}" destId="{36709403-AF57-45AC-861E-3A64AD131691}" srcOrd="1" destOrd="0" presId="urn:microsoft.com/office/officeart/2005/8/layout/hierarchy2"/>
    <dgm:cxn modelId="{48AE1233-98DB-4D72-A1C0-4E40BC6CA9B0}" type="presParOf" srcId="{36709403-AF57-45AC-861E-3A64AD131691}" destId="{1F49CB54-FC65-4237-9327-CCCFD95B7166}" srcOrd="0" destOrd="0" presId="urn:microsoft.com/office/officeart/2005/8/layout/hierarchy2"/>
    <dgm:cxn modelId="{D83B321B-E449-4FE4-84E6-667300C8F417}" type="presParOf" srcId="{36709403-AF57-45AC-861E-3A64AD131691}" destId="{A8821A71-BB4C-4D35-ADA9-09CDFAE4BFAF}" srcOrd="1" destOrd="0" presId="urn:microsoft.com/office/officeart/2005/8/layout/hierarchy2"/>
    <dgm:cxn modelId="{1DA59A09-B5E5-4C41-938B-FD440DA323ED}" type="presParOf" srcId="{7B11454E-4B54-481E-999F-4EE8170A0F5D}" destId="{2E2CE05F-1C66-4C08-80DC-6D166B0758D3}" srcOrd="2" destOrd="0" presId="urn:microsoft.com/office/officeart/2005/8/layout/hierarchy2"/>
    <dgm:cxn modelId="{213D49EF-7995-4549-8F91-09569799BEFD}" type="presParOf" srcId="{2E2CE05F-1C66-4C08-80DC-6D166B0758D3}" destId="{D1D3A0CE-B80B-40F4-B28F-E90896F9D77B}" srcOrd="0" destOrd="0" presId="urn:microsoft.com/office/officeart/2005/8/layout/hierarchy2"/>
    <dgm:cxn modelId="{3867D863-9258-4FFE-8D98-478B1175F27F}" type="presParOf" srcId="{7B11454E-4B54-481E-999F-4EE8170A0F5D}" destId="{39F3764A-3F17-4E18-8577-9DBD8F4080F1}" srcOrd="3" destOrd="0" presId="urn:microsoft.com/office/officeart/2005/8/layout/hierarchy2"/>
    <dgm:cxn modelId="{7056E3F6-FC30-4C76-9AA4-E62922560B06}" type="presParOf" srcId="{39F3764A-3F17-4E18-8577-9DBD8F4080F1}" destId="{765E1FC7-F113-48B0-8611-7746A0160899}" srcOrd="0" destOrd="0" presId="urn:microsoft.com/office/officeart/2005/8/layout/hierarchy2"/>
    <dgm:cxn modelId="{1ACBE326-C9CB-4D8F-AE04-523F3A97220C}" type="presParOf" srcId="{39F3764A-3F17-4E18-8577-9DBD8F4080F1}" destId="{F0B8082A-9C27-45FA-8281-CDF8CF54A47D}" srcOrd="1" destOrd="0" presId="urn:microsoft.com/office/officeart/2005/8/layout/hierarchy2"/>
    <dgm:cxn modelId="{FC509D3B-743E-44DB-BC0C-10D2A2B68283}" type="presParOf" srcId="{F340A1A5-1BE4-4270-A0AC-DD7F6DB555DF}" destId="{98DE71E5-7F72-43F6-851C-25EDB55F0CB4}" srcOrd="2" destOrd="0" presId="urn:microsoft.com/office/officeart/2005/8/layout/hierarchy2"/>
    <dgm:cxn modelId="{0C58482D-AC8E-47D2-ACA4-E1C79B7751D5}" type="presParOf" srcId="{98DE71E5-7F72-43F6-851C-25EDB55F0CB4}" destId="{9DADD66F-5AED-41C3-B20F-EB4102FFC81A}" srcOrd="0" destOrd="0" presId="urn:microsoft.com/office/officeart/2005/8/layout/hierarchy2"/>
    <dgm:cxn modelId="{B1A55B30-9F8A-47D9-A57C-CD67E5A585BF}" type="presParOf" srcId="{F340A1A5-1BE4-4270-A0AC-DD7F6DB555DF}" destId="{85977633-EF33-4AB2-8D73-4E4535ACB867}" srcOrd="3" destOrd="0" presId="urn:microsoft.com/office/officeart/2005/8/layout/hierarchy2"/>
    <dgm:cxn modelId="{7BD54C6C-D60F-4A1F-A8C6-0967F8FE5732}" type="presParOf" srcId="{85977633-EF33-4AB2-8D73-4E4535ACB867}" destId="{B4B4FB11-6056-4B88-8F32-82D6895125C0}" srcOrd="0" destOrd="0" presId="urn:microsoft.com/office/officeart/2005/8/layout/hierarchy2"/>
    <dgm:cxn modelId="{FBC5D9A4-C2AE-41CE-8410-86DD50F1721D}" type="presParOf" srcId="{85977633-EF33-4AB2-8D73-4E4535ACB867}" destId="{A712D4FC-2006-413E-920A-DAE83B6E0642}" srcOrd="1" destOrd="0" presId="urn:microsoft.com/office/officeart/2005/8/layout/hierarchy2"/>
    <dgm:cxn modelId="{39571FB4-8ADF-43C9-BEF0-8E9A8487FD52}" type="presParOf" srcId="{A712D4FC-2006-413E-920A-DAE83B6E0642}" destId="{D859B7FF-A78C-4749-8339-FC4F412763EA}" srcOrd="0" destOrd="0" presId="urn:microsoft.com/office/officeart/2005/8/layout/hierarchy2"/>
    <dgm:cxn modelId="{7150F12A-0DD4-44AA-8619-052DC60BCD76}" type="presParOf" srcId="{D859B7FF-A78C-4749-8339-FC4F412763EA}" destId="{BDA20032-6123-46AB-89D4-A091D1582DB8}" srcOrd="0" destOrd="0" presId="urn:microsoft.com/office/officeart/2005/8/layout/hierarchy2"/>
    <dgm:cxn modelId="{CBF10668-4932-4539-9637-C2A3FEDD271B}" type="presParOf" srcId="{A712D4FC-2006-413E-920A-DAE83B6E0642}" destId="{DF97981F-7CBE-4C35-B653-642EBF7C443F}" srcOrd="1" destOrd="0" presId="urn:microsoft.com/office/officeart/2005/8/layout/hierarchy2"/>
    <dgm:cxn modelId="{C5D77D7E-A7FC-4766-8456-AF01D6900E39}" type="presParOf" srcId="{DF97981F-7CBE-4C35-B653-642EBF7C443F}" destId="{3B9EBEDD-0453-4555-8B2E-65F01D82DECE}" srcOrd="0" destOrd="0" presId="urn:microsoft.com/office/officeart/2005/8/layout/hierarchy2"/>
    <dgm:cxn modelId="{53AE35A2-A6FB-4659-B24C-0FF4B06C42DB}" type="presParOf" srcId="{DF97981F-7CBE-4C35-B653-642EBF7C443F}" destId="{AA835F1A-ACF5-4B3B-AF79-AB997C0F581B}" srcOrd="1" destOrd="0" presId="urn:microsoft.com/office/officeart/2005/8/layout/hierarchy2"/>
    <dgm:cxn modelId="{F2A6DC9D-87B8-439E-AF69-2041D0E4666F}" type="presParOf" srcId="{A712D4FC-2006-413E-920A-DAE83B6E0642}" destId="{C9CE2517-DB57-47B3-B278-04031AFE4E28}" srcOrd="2" destOrd="0" presId="urn:microsoft.com/office/officeart/2005/8/layout/hierarchy2"/>
    <dgm:cxn modelId="{81551ED6-AF06-4F33-97D3-F179452393CF}" type="presParOf" srcId="{C9CE2517-DB57-47B3-B278-04031AFE4E28}" destId="{F82D8D66-E5F6-4037-B3A2-908519BE9465}" srcOrd="0" destOrd="0" presId="urn:microsoft.com/office/officeart/2005/8/layout/hierarchy2"/>
    <dgm:cxn modelId="{10F27768-2E9F-401C-A3DB-60B63A68C435}" type="presParOf" srcId="{A712D4FC-2006-413E-920A-DAE83B6E0642}" destId="{AC305E77-5B82-4D1D-B1D0-88E19535ADC2}" srcOrd="3" destOrd="0" presId="urn:microsoft.com/office/officeart/2005/8/layout/hierarchy2"/>
    <dgm:cxn modelId="{B9F5EEE5-8BBB-46FB-8968-47E22CD591BB}" type="presParOf" srcId="{AC305E77-5B82-4D1D-B1D0-88E19535ADC2}" destId="{A920EA8E-A832-4990-BFBF-8C5DD54AEF16}" srcOrd="0" destOrd="0" presId="urn:microsoft.com/office/officeart/2005/8/layout/hierarchy2"/>
    <dgm:cxn modelId="{1AA58526-6CFA-43AB-9287-3486EA026A36}" type="presParOf" srcId="{AC305E77-5B82-4D1D-B1D0-88E19535ADC2}" destId="{25877C2F-E23E-4486-9DDE-69938EC39650}" srcOrd="1" destOrd="0" presId="urn:microsoft.com/office/officeart/2005/8/layout/hierarchy2"/>
    <dgm:cxn modelId="{6419E19A-BB64-44E6-81B9-3C2122A49088}" type="presParOf" srcId="{F1D05034-3B1E-4EAE-8EC9-B25DC69CB6E2}" destId="{1ECFC9F6-6987-4FE3-BD1C-750050B6F3B8}" srcOrd="2" destOrd="0" presId="urn:microsoft.com/office/officeart/2005/8/layout/hierarchy2"/>
    <dgm:cxn modelId="{61876F67-69BA-4966-B0AD-C1107EE06CED}" type="presParOf" srcId="{1ECFC9F6-6987-4FE3-BD1C-750050B6F3B8}" destId="{F677313B-4216-487B-B5B2-8B8BDD607703}" srcOrd="0" destOrd="0" presId="urn:microsoft.com/office/officeart/2005/8/layout/hierarchy2"/>
    <dgm:cxn modelId="{7428E87D-0513-4547-8BAF-C0AE9E135938}" type="presParOf" srcId="{F1D05034-3B1E-4EAE-8EC9-B25DC69CB6E2}" destId="{3DD80AA4-CBA6-4181-B18C-ED5970E5673B}" srcOrd="3" destOrd="0" presId="urn:microsoft.com/office/officeart/2005/8/layout/hierarchy2"/>
    <dgm:cxn modelId="{09A91BD1-3BE2-4E24-9A5E-173DB0998B0B}" type="presParOf" srcId="{3DD80AA4-CBA6-4181-B18C-ED5970E5673B}" destId="{58CF80D2-10F3-4AB3-A33E-D59B2B3D3E13}" srcOrd="0" destOrd="0" presId="urn:microsoft.com/office/officeart/2005/8/layout/hierarchy2"/>
    <dgm:cxn modelId="{E434F224-5F7D-4EF4-8B40-FE85624175E4}" type="presParOf" srcId="{3DD80AA4-CBA6-4181-B18C-ED5970E5673B}" destId="{1880897E-2C1D-476B-A6CD-822A04289B55}" srcOrd="1" destOrd="0" presId="urn:microsoft.com/office/officeart/2005/8/layout/hierarchy2"/>
    <dgm:cxn modelId="{DEA8DB70-E29B-46BB-A53F-49985A75F3CA}" type="presParOf" srcId="{1880897E-2C1D-476B-A6CD-822A04289B55}" destId="{C3C50862-7B7B-40EC-B1C3-4B3254D24321}" srcOrd="0" destOrd="0" presId="urn:microsoft.com/office/officeart/2005/8/layout/hierarchy2"/>
    <dgm:cxn modelId="{7E02C740-5AE2-4698-A128-C33CFCA09CDA}" type="presParOf" srcId="{C3C50862-7B7B-40EC-B1C3-4B3254D24321}" destId="{5B7EC7D4-25D7-4A1E-B5D7-3805F5CD983B}" srcOrd="0" destOrd="0" presId="urn:microsoft.com/office/officeart/2005/8/layout/hierarchy2"/>
    <dgm:cxn modelId="{4D6B7D55-1A8D-4994-8B29-45360C445CD6}" type="presParOf" srcId="{1880897E-2C1D-476B-A6CD-822A04289B55}" destId="{3518AFBE-6C2B-4823-9095-698008078A79}" srcOrd="1" destOrd="0" presId="urn:microsoft.com/office/officeart/2005/8/layout/hierarchy2"/>
    <dgm:cxn modelId="{8A0539EE-8CAA-4B2D-B0B9-A772F956F6EC}" type="presParOf" srcId="{3518AFBE-6C2B-4823-9095-698008078A79}" destId="{75B90674-31AF-4999-B598-F576D1780929}" srcOrd="0" destOrd="0" presId="urn:microsoft.com/office/officeart/2005/8/layout/hierarchy2"/>
    <dgm:cxn modelId="{2902503C-DD62-47F5-A1E9-6904751B23F3}" type="presParOf" srcId="{3518AFBE-6C2B-4823-9095-698008078A79}" destId="{50316DB6-2D8A-46D4-B323-6971D11A5946}" srcOrd="1" destOrd="0" presId="urn:microsoft.com/office/officeart/2005/8/layout/hierarchy2"/>
    <dgm:cxn modelId="{D4685B6D-9949-4C92-9842-231571F0B598}" type="presParOf" srcId="{1880897E-2C1D-476B-A6CD-822A04289B55}" destId="{D5DC7342-F661-4D9F-B526-4BCE941CAD37}" srcOrd="2" destOrd="0" presId="urn:microsoft.com/office/officeart/2005/8/layout/hierarchy2"/>
    <dgm:cxn modelId="{A64DD40F-B444-4D59-8220-2CBA82253864}" type="presParOf" srcId="{D5DC7342-F661-4D9F-B526-4BCE941CAD37}" destId="{9A502509-05FF-430C-A472-8B09C1C80C73}" srcOrd="0" destOrd="0" presId="urn:microsoft.com/office/officeart/2005/8/layout/hierarchy2"/>
    <dgm:cxn modelId="{CCAA3E0C-BF3A-437D-82F1-C48C056BD28A}" type="presParOf" srcId="{1880897E-2C1D-476B-A6CD-822A04289B55}" destId="{D94F8509-CEFE-46AD-97C9-07A0DD41D6DA}" srcOrd="3" destOrd="0" presId="urn:microsoft.com/office/officeart/2005/8/layout/hierarchy2"/>
    <dgm:cxn modelId="{935C1A45-E23C-4584-BD9A-8197196D83B2}" type="presParOf" srcId="{D94F8509-CEFE-46AD-97C9-07A0DD41D6DA}" destId="{E309C3EF-76F1-4E15-92A0-A7E468039421}" srcOrd="0" destOrd="0" presId="urn:microsoft.com/office/officeart/2005/8/layout/hierarchy2"/>
    <dgm:cxn modelId="{DA265EF3-AAB3-4228-84D0-577EC73E44DD}" type="presParOf" srcId="{D94F8509-CEFE-46AD-97C9-07A0DD41D6DA}" destId="{370A0746-B471-4791-A58B-868E614CF203}" srcOrd="1" destOrd="0" presId="urn:microsoft.com/office/officeart/2005/8/layout/hierarchy2"/>
    <dgm:cxn modelId="{4754041B-3465-41A6-A808-92B936700BFA}" type="presParOf" srcId="{F1D05034-3B1E-4EAE-8EC9-B25DC69CB6E2}" destId="{2EF2A053-D2BD-4F28-8D0E-A5506428010A}" srcOrd="4" destOrd="0" presId="urn:microsoft.com/office/officeart/2005/8/layout/hierarchy2"/>
    <dgm:cxn modelId="{70D27007-6462-4781-A3AF-6C00843731EF}" type="presParOf" srcId="{2EF2A053-D2BD-4F28-8D0E-A5506428010A}" destId="{9FB5633F-B681-46E2-98D2-DE5DCC74E216}" srcOrd="0" destOrd="0" presId="urn:microsoft.com/office/officeart/2005/8/layout/hierarchy2"/>
    <dgm:cxn modelId="{696D99E6-DD3F-4AA3-86B3-84EE081E18F8}" type="presParOf" srcId="{F1D05034-3B1E-4EAE-8EC9-B25DC69CB6E2}" destId="{1F15C04C-B642-4C22-BD40-0267D57AB01E}" srcOrd="5" destOrd="0" presId="urn:microsoft.com/office/officeart/2005/8/layout/hierarchy2"/>
    <dgm:cxn modelId="{FF788551-B42F-487E-9F93-498BF8778E78}" type="presParOf" srcId="{1F15C04C-B642-4C22-BD40-0267D57AB01E}" destId="{E8E85A85-F198-4213-A724-C3ED3ACCF62E}" srcOrd="0" destOrd="0" presId="urn:microsoft.com/office/officeart/2005/8/layout/hierarchy2"/>
    <dgm:cxn modelId="{C9D672CB-E21B-4043-8AE6-EB7058D23FBE}" type="presParOf" srcId="{1F15C04C-B642-4C22-BD40-0267D57AB01E}" destId="{9A28D0FA-34F6-4E4B-9BAB-D00BAC699098}"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36D396-42CC-43E7-9B15-3E1318817007}">
      <dsp:nvSpPr>
        <dsp:cNvPr id="0" name=""/>
        <dsp:cNvSpPr/>
      </dsp:nvSpPr>
      <dsp:spPr>
        <a:xfrm>
          <a:off x="2071125" y="1606358"/>
          <a:ext cx="1233749" cy="1233749"/>
        </a:xfrm>
        <a:prstGeom prst="ellipse">
          <a:avLst/>
        </a:prstGeom>
        <a:solidFill>
          <a:srgbClr val="76B82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i="1" kern="1200">
              <a:solidFill>
                <a:schemeClr val="bg1"/>
              </a:solidFill>
              <a:latin typeface="Lato" panose="020F0502020204030203" pitchFamily="34" charset="77"/>
            </a:rPr>
            <a:t>xxx</a:t>
          </a:r>
        </a:p>
      </dsp:txBody>
      <dsp:txXfrm>
        <a:off x="2251803" y="1787036"/>
        <a:ext cx="872393" cy="872393"/>
      </dsp:txXfrm>
    </dsp:sp>
    <dsp:sp modelId="{FDA10E3C-CE34-4FED-9E9C-B5CD8A483292}">
      <dsp:nvSpPr>
        <dsp:cNvPr id="0" name=""/>
        <dsp:cNvSpPr/>
      </dsp:nvSpPr>
      <dsp:spPr>
        <a:xfrm rot="16200000">
          <a:off x="2502535" y="1400239"/>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678726" y="1411620"/>
        <a:ext cx="18546" cy="18546"/>
      </dsp:txXfrm>
    </dsp:sp>
    <dsp:sp modelId="{17D8A738-B0E0-46C5-9413-DCB4E6595D5B}">
      <dsp:nvSpPr>
        <dsp:cNvPr id="0" name=""/>
        <dsp:cNvSpPr/>
      </dsp:nvSpPr>
      <dsp:spPr>
        <a:xfrm>
          <a:off x="2071125" y="1679"/>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2251803" y="182357"/>
        <a:ext cx="872393" cy="872393"/>
      </dsp:txXfrm>
    </dsp:sp>
    <dsp:sp modelId="{D6EBE191-B2E0-41B9-9DD9-A58B976A097F}">
      <dsp:nvSpPr>
        <dsp:cNvPr id="0" name=""/>
        <dsp:cNvSpPr/>
      </dsp:nvSpPr>
      <dsp:spPr>
        <a:xfrm rot="20520000">
          <a:off x="3265605" y="1954642"/>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441796" y="1966023"/>
        <a:ext cx="18546" cy="18546"/>
      </dsp:txXfrm>
    </dsp:sp>
    <dsp:sp modelId="{603EE978-780F-4D1E-B483-091ED5CA10C4}">
      <dsp:nvSpPr>
        <dsp:cNvPr id="0" name=""/>
        <dsp:cNvSpPr/>
      </dsp:nvSpPr>
      <dsp:spPr>
        <a:xfrm>
          <a:off x="3597264" y="1110485"/>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3777942" y="1291163"/>
        <a:ext cx="872393" cy="872393"/>
      </dsp:txXfrm>
    </dsp:sp>
    <dsp:sp modelId="{F11A89B4-F5FE-4C03-84AE-5238D1193869}">
      <dsp:nvSpPr>
        <dsp:cNvPr id="0" name=""/>
        <dsp:cNvSpPr/>
      </dsp:nvSpPr>
      <dsp:spPr>
        <a:xfrm rot="3240000">
          <a:off x="2974139" y="2851684"/>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150329" y="2863065"/>
        <a:ext cx="18546" cy="18546"/>
      </dsp:txXfrm>
    </dsp:sp>
    <dsp:sp modelId="{CC42B6B3-46DE-415E-B636-DC34F775D049}">
      <dsp:nvSpPr>
        <dsp:cNvPr id="0" name=""/>
        <dsp:cNvSpPr/>
      </dsp:nvSpPr>
      <dsp:spPr>
        <a:xfrm>
          <a:off x="3014331" y="2904570"/>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3195009" y="3085248"/>
        <a:ext cx="872393" cy="872393"/>
      </dsp:txXfrm>
    </dsp:sp>
    <dsp:sp modelId="{F6CAB0C8-6E2C-4AC0-83C4-60FC104F06D5}">
      <dsp:nvSpPr>
        <dsp:cNvPr id="0" name=""/>
        <dsp:cNvSpPr/>
      </dsp:nvSpPr>
      <dsp:spPr>
        <a:xfrm rot="7560000">
          <a:off x="2030932" y="2851684"/>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2207123" y="2863065"/>
        <a:ext cx="18546" cy="18546"/>
      </dsp:txXfrm>
    </dsp:sp>
    <dsp:sp modelId="{BD40C928-C8B0-482A-B29E-A779C8F5D600}">
      <dsp:nvSpPr>
        <dsp:cNvPr id="0" name=""/>
        <dsp:cNvSpPr/>
      </dsp:nvSpPr>
      <dsp:spPr>
        <a:xfrm>
          <a:off x="1127918" y="2904570"/>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1308596" y="3085248"/>
        <a:ext cx="872393" cy="872393"/>
      </dsp:txXfrm>
    </dsp:sp>
    <dsp:sp modelId="{9663EA80-E9FC-4885-9CC4-8A416365F12C}">
      <dsp:nvSpPr>
        <dsp:cNvPr id="0" name=""/>
        <dsp:cNvSpPr/>
      </dsp:nvSpPr>
      <dsp:spPr>
        <a:xfrm rot="11880000">
          <a:off x="1739466" y="1954642"/>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1915657" y="1966023"/>
        <a:ext cx="18546" cy="18546"/>
      </dsp:txXfrm>
    </dsp:sp>
    <dsp:sp modelId="{664120FA-B610-4BD6-AD6E-54417C3AFB45}">
      <dsp:nvSpPr>
        <dsp:cNvPr id="0" name=""/>
        <dsp:cNvSpPr/>
      </dsp:nvSpPr>
      <dsp:spPr>
        <a:xfrm>
          <a:off x="544985" y="1110485"/>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725663" y="1291163"/>
        <a:ext cx="872393" cy="8723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069DA-6DA8-4278-A43B-7154C47576E5}">
      <dsp:nvSpPr>
        <dsp:cNvPr id="0" name=""/>
        <dsp:cNvSpPr/>
      </dsp:nvSpPr>
      <dsp:spPr>
        <a:xfrm>
          <a:off x="1349582" y="44349"/>
          <a:ext cx="2128790" cy="2128790"/>
        </a:xfrm>
        <a:prstGeom prst="ellipse">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i="0" kern="1200">
              <a:solidFill>
                <a:schemeClr val="tx1"/>
              </a:solidFill>
              <a:latin typeface="Lato" panose="020F0502020204030203" pitchFamily="34" charset="0"/>
            </a:rPr>
            <a:t>xxx</a:t>
          </a:r>
        </a:p>
      </dsp:txBody>
      <dsp:txXfrm>
        <a:off x="1633421" y="416888"/>
        <a:ext cx="1561112" cy="957955"/>
      </dsp:txXfrm>
    </dsp:sp>
    <dsp:sp modelId="{4B219C3F-B539-4D23-9BC7-E9CEB2D722F3}">
      <dsp:nvSpPr>
        <dsp:cNvPr id="0" name=""/>
        <dsp:cNvSpPr/>
      </dsp:nvSpPr>
      <dsp:spPr>
        <a:xfrm>
          <a:off x="2117721" y="1374843"/>
          <a:ext cx="2128790" cy="2128790"/>
        </a:xfrm>
        <a:prstGeom prst="ellipse">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i="0" kern="1200">
              <a:solidFill>
                <a:schemeClr val="tx1"/>
              </a:solidFill>
              <a:latin typeface="Lato" panose="020F0502020204030203" pitchFamily="34" charset="0"/>
            </a:rPr>
            <a:t>xxx</a:t>
          </a:r>
        </a:p>
      </dsp:txBody>
      <dsp:txXfrm>
        <a:off x="2768776" y="1924781"/>
        <a:ext cx="1277274" cy="1170834"/>
      </dsp:txXfrm>
    </dsp:sp>
    <dsp:sp modelId="{E93A426A-CAA6-400C-A904-2C7BAF44B932}">
      <dsp:nvSpPr>
        <dsp:cNvPr id="0" name=""/>
        <dsp:cNvSpPr/>
      </dsp:nvSpPr>
      <dsp:spPr>
        <a:xfrm>
          <a:off x="581444" y="1374843"/>
          <a:ext cx="2128790" cy="2128790"/>
        </a:xfrm>
        <a:prstGeom prst="ellipse">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i="0" kern="1200">
              <a:solidFill>
                <a:schemeClr val="tx1"/>
              </a:solidFill>
              <a:latin typeface="Lato" panose="020F0502020204030203" pitchFamily="34" charset="0"/>
            </a:rPr>
            <a:t>xxx</a:t>
          </a:r>
        </a:p>
      </dsp:txBody>
      <dsp:txXfrm>
        <a:off x="781905" y="1924781"/>
        <a:ext cx="1277274" cy="11708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36D396-42CC-43E7-9B15-3E1318817007}">
      <dsp:nvSpPr>
        <dsp:cNvPr id="0" name=""/>
        <dsp:cNvSpPr/>
      </dsp:nvSpPr>
      <dsp:spPr>
        <a:xfrm>
          <a:off x="2071125" y="1606358"/>
          <a:ext cx="1233749" cy="1233749"/>
        </a:xfrm>
        <a:prstGeom prst="ellipse">
          <a:avLst/>
        </a:prstGeom>
        <a:solidFill>
          <a:srgbClr val="76B82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i="1" kern="1200">
              <a:solidFill>
                <a:schemeClr val="bg1"/>
              </a:solidFill>
              <a:latin typeface="Lato" panose="020F0502020204030203" pitchFamily="34" charset="77"/>
            </a:rPr>
            <a:t>xxx</a:t>
          </a:r>
        </a:p>
      </dsp:txBody>
      <dsp:txXfrm>
        <a:off x="2251803" y="1787036"/>
        <a:ext cx="872393" cy="872393"/>
      </dsp:txXfrm>
    </dsp:sp>
    <dsp:sp modelId="{FDA10E3C-CE34-4FED-9E9C-B5CD8A483292}">
      <dsp:nvSpPr>
        <dsp:cNvPr id="0" name=""/>
        <dsp:cNvSpPr/>
      </dsp:nvSpPr>
      <dsp:spPr>
        <a:xfrm rot="16200000">
          <a:off x="2502535" y="1400239"/>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678726" y="1411620"/>
        <a:ext cx="18546" cy="18546"/>
      </dsp:txXfrm>
    </dsp:sp>
    <dsp:sp modelId="{17D8A738-B0E0-46C5-9413-DCB4E6595D5B}">
      <dsp:nvSpPr>
        <dsp:cNvPr id="0" name=""/>
        <dsp:cNvSpPr/>
      </dsp:nvSpPr>
      <dsp:spPr>
        <a:xfrm>
          <a:off x="2071125" y="1679"/>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2251803" y="182357"/>
        <a:ext cx="872393" cy="872393"/>
      </dsp:txXfrm>
    </dsp:sp>
    <dsp:sp modelId="{D6EBE191-B2E0-41B9-9DD9-A58B976A097F}">
      <dsp:nvSpPr>
        <dsp:cNvPr id="0" name=""/>
        <dsp:cNvSpPr/>
      </dsp:nvSpPr>
      <dsp:spPr>
        <a:xfrm rot="20520000">
          <a:off x="3265605" y="1954642"/>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441796" y="1966023"/>
        <a:ext cx="18546" cy="18546"/>
      </dsp:txXfrm>
    </dsp:sp>
    <dsp:sp modelId="{603EE978-780F-4D1E-B483-091ED5CA10C4}">
      <dsp:nvSpPr>
        <dsp:cNvPr id="0" name=""/>
        <dsp:cNvSpPr/>
      </dsp:nvSpPr>
      <dsp:spPr>
        <a:xfrm>
          <a:off x="3597264" y="1110485"/>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3777942" y="1291163"/>
        <a:ext cx="872393" cy="872393"/>
      </dsp:txXfrm>
    </dsp:sp>
    <dsp:sp modelId="{F11A89B4-F5FE-4C03-84AE-5238D1193869}">
      <dsp:nvSpPr>
        <dsp:cNvPr id="0" name=""/>
        <dsp:cNvSpPr/>
      </dsp:nvSpPr>
      <dsp:spPr>
        <a:xfrm rot="3240000">
          <a:off x="2974139" y="2851684"/>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3150329" y="2863065"/>
        <a:ext cx="18546" cy="18546"/>
      </dsp:txXfrm>
    </dsp:sp>
    <dsp:sp modelId="{CC42B6B3-46DE-415E-B636-DC34F775D049}">
      <dsp:nvSpPr>
        <dsp:cNvPr id="0" name=""/>
        <dsp:cNvSpPr/>
      </dsp:nvSpPr>
      <dsp:spPr>
        <a:xfrm>
          <a:off x="3014331" y="2904570"/>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3195009" y="3085248"/>
        <a:ext cx="872393" cy="872393"/>
      </dsp:txXfrm>
    </dsp:sp>
    <dsp:sp modelId="{F6CAB0C8-6E2C-4AC0-83C4-60FC104F06D5}">
      <dsp:nvSpPr>
        <dsp:cNvPr id="0" name=""/>
        <dsp:cNvSpPr/>
      </dsp:nvSpPr>
      <dsp:spPr>
        <a:xfrm rot="7560000">
          <a:off x="2030932" y="2851684"/>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2207123" y="2863065"/>
        <a:ext cx="18546" cy="18546"/>
      </dsp:txXfrm>
    </dsp:sp>
    <dsp:sp modelId="{BD40C928-C8B0-482A-B29E-A779C8F5D600}">
      <dsp:nvSpPr>
        <dsp:cNvPr id="0" name=""/>
        <dsp:cNvSpPr/>
      </dsp:nvSpPr>
      <dsp:spPr>
        <a:xfrm>
          <a:off x="1127918" y="2904570"/>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1308596" y="3085248"/>
        <a:ext cx="872393" cy="872393"/>
      </dsp:txXfrm>
    </dsp:sp>
    <dsp:sp modelId="{9663EA80-E9FC-4885-9CC4-8A416365F12C}">
      <dsp:nvSpPr>
        <dsp:cNvPr id="0" name=""/>
        <dsp:cNvSpPr/>
      </dsp:nvSpPr>
      <dsp:spPr>
        <a:xfrm rot="11880000">
          <a:off x="1739466" y="1954642"/>
          <a:ext cx="370928" cy="41308"/>
        </a:xfrm>
        <a:custGeom>
          <a:avLst/>
          <a:gdLst/>
          <a:ahLst/>
          <a:cxnLst/>
          <a:rect l="0" t="0" r="0" b="0"/>
          <a:pathLst>
            <a:path>
              <a:moveTo>
                <a:pt x="0" y="20654"/>
              </a:moveTo>
              <a:lnTo>
                <a:pt x="370928" y="2065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1915657" y="1966023"/>
        <a:ext cx="18546" cy="18546"/>
      </dsp:txXfrm>
    </dsp:sp>
    <dsp:sp modelId="{664120FA-B610-4BD6-AD6E-54417C3AFB45}">
      <dsp:nvSpPr>
        <dsp:cNvPr id="0" name=""/>
        <dsp:cNvSpPr/>
      </dsp:nvSpPr>
      <dsp:spPr>
        <a:xfrm>
          <a:off x="544985" y="1110485"/>
          <a:ext cx="1233749" cy="1233749"/>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i="0" kern="1200">
              <a:solidFill>
                <a:schemeClr val="bg1"/>
              </a:solidFill>
              <a:latin typeface="Lato" panose="020F0502020204030203" pitchFamily="34" charset="77"/>
            </a:rPr>
            <a:t>xxx</a:t>
          </a:r>
        </a:p>
      </dsp:txBody>
      <dsp:txXfrm>
        <a:off x="725663" y="1291163"/>
        <a:ext cx="872393" cy="8723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069DA-6DA8-4278-A43B-7154C47576E5}">
      <dsp:nvSpPr>
        <dsp:cNvPr id="0" name=""/>
        <dsp:cNvSpPr/>
      </dsp:nvSpPr>
      <dsp:spPr>
        <a:xfrm>
          <a:off x="1349582" y="44349"/>
          <a:ext cx="2128790" cy="2128790"/>
        </a:xfrm>
        <a:prstGeom prst="ellipse">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i="0" kern="1200">
              <a:solidFill>
                <a:schemeClr val="tx1"/>
              </a:solidFill>
              <a:latin typeface="Lato" panose="020F0502020204030203" pitchFamily="34" charset="0"/>
            </a:rPr>
            <a:t>xxx</a:t>
          </a:r>
        </a:p>
      </dsp:txBody>
      <dsp:txXfrm>
        <a:off x="1633421" y="416888"/>
        <a:ext cx="1561112" cy="957955"/>
      </dsp:txXfrm>
    </dsp:sp>
    <dsp:sp modelId="{4B219C3F-B539-4D23-9BC7-E9CEB2D722F3}">
      <dsp:nvSpPr>
        <dsp:cNvPr id="0" name=""/>
        <dsp:cNvSpPr/>
      </dsp:nvSpPr>
      <dsp:spPr>
        <a:xfrm>
          <a:off x="2117721" y="1374843"/>
          <a:ext cx="2128790" cy="2128790"/>
        </a:xfrm>
        <a:prstGeom prst="ellipse">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i="0" kern="1200">
              <a:solidFill>
                <a:schemeClr val="tx1"/>
              </a:solidFill>
              <a:latin typeface="Lato" panose="020F0502020204030203" pitchFamily="34" charset="0"/>
            </a:rPr>
            <a:t>xxx</a:t>
          </a:r>
        </a:p>
      </dsp:txBody>
      <dsp:txXfrm>
        <a:off x="2768776" y="1924781"/>
        <a:ext cx="1277274" cy="1170834"/>
      </dsp:txXfrm>
    </dsp:sp>
    <dsp:sp modelId="{E93A426A-CAA6-400C-A904-2C7BAF44B932}">
      <dsp:nvSpPr>
        <dsp:cNvPr id="0" name=""/>
        <dsp:cNvSpPr/>
      </dsp:nvSpPr>
      <dsp:spPr>
        <a:xfrm>
          <a:off x="581444" y="1374843"/>
          <a:ext cx="2128790" cy="2128790"/>
        </a:xfrm>
        <a:prstGeom prst="ellipse">
          <a:avLst/>
        </a:prstGeom>
        <a:solidFill>
          <a:schemeClr val="bg1">
            <a:lumMod val="8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GB" sz="2000" b="1" i="0" kern="1200">
              <a:solidFill>
                <a:schemeClr val="tx1"/>
              </a:solidFill>
              <a:latin typeface="Lato" panose="020F0502020204030203" pitchFamily="34" charset="0"/>
            </a:rPr>
            <a:t>xxx</a:t>
          </a:r>
        </a:p>
      </dsp:txBody>
      <dsp:txXfrm>
        <a:off x="781905" y="1924781"/>
        <a:ext cx="1277274" cy="11708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5F6B92-6A9A-49F6-BDF7-74645E2C982A}">
      <dsp:nvSpPr>
        <dsp:cNvPr id="0" name=""/>
        <dsp:cNvSpPr/>
      </dsp:nvSpPr>
      <dsp:spPr>
        <a:xfrm>
          <a:off x="40973" y="1822813"/>
          <a:ext cx="974235" cy="48711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t>Offshore</a:t>
          </a:r>
        </a:p>
      </dsp:txBody>
      <dsp:txXfrm>
        <a:off x="55240" y="1837080"/>
        <a:ext cx="945701" cy="458583"/>
      </dsp:txXfrm>
    </dsp:sp>
    <dsp:sp modelId="{93E64BD6-B84A-45E3-8FC6-90A9EF25BEB0}">
      <dsp:nvSpPr>
        <dsp:cNvPr id="0" name=""/>
        <dsp:cNvSpPr/>
      </dsp:nvSpPr>
      <dsp:spPr>
        <a:xfrm rot="17500715">
          <a:off x="682585" y="1562894"/>
          <a:ext cx="1054939" cy="26630"/>
        </a:xfrm>
        <a:custGeom>
          <a:avLst/>
          <a:gdLst/>
          <a:ahLst/>
          <a:cxnLst/>
          <a:rect l="0" t="0" r="0" b="0"/>
          <a:pathLst>
            <a:path>
              <a:moveTo>
                <a:pt x="0" y="13315"/>
              </a:moveTo>
              <a:lnTo>
                <a:pt x="1054939" y="133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1183682" y="1549836"/>
        <a:ext cx="52746" cy="52746"/>
      </dsp:txXfrm>
    </dsp:sp>
    <dsp:sp modelId="{CA8C8C06-DA81-45E0-9A0D-FE157422140D}">
      <dsp:nvSpPr>
        <dsp:cNvPr id="0" name=""/>
        <dsp:cNvSpPr/>
      </dsp:nvSpPr>
      <dsp:spPr>
        <a:xfrm>
          <a:off x="1404902" y="842488"/>
          <a:ext cx="974235" cy="48711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de-DE" sz="1200" kern="1200">
              <a:solidFill>
                <a:schemeClr val="accent4">
                  <a:lumMod val="60000"/>
                  <a:lumOff val="40000"/>
                </a:schemeClr>
              </a:solidFill>
              <a:latin typeface="Calibri Light" panose="020F0302020204030204"/>
            </a:rPr>
            <a:t>OBZ (Hubs) </a:t>
          </a:r>
          <a:br>
            <a:rPr lang="de-DE" sz="1200" kern="1200">
              <a:solidFill>
                <a:schemeClr val="accent4">
                  <a:lumMod val="60000"/>
                  <a:lumOff val="40000"/>
                </a:schemeClr>
              </a:solidFill>
              <a:latin typeface="Calibri Light" panose="020F0302020204030204"/>
            </a:rPr>
          </a:br>
          <a:r>
            <a:rPr lang="de-DE" sz="1200" kern="1200">
              <a:solidFill>
                <a:schemeClr val="accent4">
                  <a:lumMod val="60000"/>
                  <a:lumOff val="40000"/>
                </a:schemeClr>
              </a:solidFill>
              <a:latin typeface="Calibri Light" panose="020F0302020204030204"/>
            </a:rPr>
            <a:t>(</a:t>
          </a:r>
          <a:r>
            <a:rPr lang="de-DE" sz="1200" kern="1200">
              <a:solidFill>
                <a:schemeClr val="accent4">
                  <a:lumMod val="60000"/>
                  <a:lumOff val="40000"/>
                </a:schemeClr>
              </a:solidFill>
            </a:rPr>
            <a:t>DC)</a:t>
          </a:r>
        </a:p>
      </dsp:txBody>
      <dsp:txXfrm>
        <a:off x="1419169" y="856755"/>
        <a:ext cx="945701" cy="458583"/>
      </dsp:txXfrm>
    </dsp:sp>
    <dsp:sp modelId="{104553CB-2F40-4A24-9F1D-26993A14E723}">
      <dsp:nvSpPr>
        <dsp:cNvPr id="0" name=""/>
        <dsp:cNvSpPr/>
      </dsp:nvSpPr>
      <dsp:spPr>
        <a:xfrm rot="18289469">
          <a:off x="2232785" y="792639"/>
          <a:ext cx="682399" cy="26630"/>
        </a:xfrm>
        <a:custGeom>
          <a:avLst/>
          <a:gdLst/>
          <a:ahLst/>
          <a:cxnLst/>
          <a:rect l="0" t="0" r="0" b="0"/>
          <a:pathLst>
            <a:path>
              <a:moveTo>
                <a:pt x="0" y="13315"/>
              </a:moveTo>
              <a:lnTo>
                <a:pt x="68239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2556925" y="788894"/>
        <a:ext cx="34119" cy="34119"/>
      </dsp:txXfrm>
    </dsp:sp>
    <dsp:sp modelId="{1DE31C5D-779C-4F33-8288-79CA5653E0AC}">
      <dsp:nvSpPr>
        <dsp:cNvPr id="0" name=""/>
        <dsp:cNvSpPr/>
      </dsp:nvSpPr>
      <dsp:spPr>
        <a:xfrm>
          <a:off x="2768832" y="282303"/>
          <a:ext cx="974235" cy="487117"/>
        </a:xfrm>
        <a:prstGeom prst="roundRect">
          <a:avLst>
            <a:gd name="adj" fmla="val 10000"/>
          </a:avLst>
        </a:prstGeom>
        <a:solidFill>
          <a:srgbClr val="1D458D">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rgbClr val="FFFFFF"/>
              </a:solidFill>
              <a:latin typeface="Calibri" panose="020F0502020204030204"/>
              <a:ea typeface="+mn-ea"/>
              <a:cs typeface="+mn-cs"/>
            </a:rPr>
            <a:t>FB</a:t>
          </a:r>
        </a:p>
      </dsp:txBody>
      <dsp:txXfrm>
        <a:off x="2783099" y="296570"/>
        <a:ext cx="945701" cy="458583"/>
      </dsp:txXfrm>
    </dsp:sp>
    <dsp:sp modelId="{1E1F060D-6881-49A5-9AFA-C295EED8A615}">
      <dsp:nvSpPr>
        <dsp:cNvPr id="0" name=""/>
        <dsp:cNvSpPr/>
      </dsp:nvSpPr>
      <dsp:spPr>
        <a:xfrm rot="19457599">
          <a:off x="3697960" y="372500"/>
          <a:ext cx="479909" cy="26630"/>
        </a:xfrm>
        <a:custGeom>
          <a:avLst/>
          <a:gdLst/>
          <a:ahLst/>
          <a:cxnLst/>
          <a:rect l="0" t="0" r="0" b="0"/>
          <a:pathLst>
            <a:path>
              <a:moveTo>
                <a:pt x="0" y="13315"/>
              </a:moveTo>
              <a:lnTo>
                <a:pt x="47990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3925917" y="373818"/>
        <a:ext cx="23995" cy="23995"/>
      </dsp:txXfrm>
    </dsp:sp>
    <dsp:sp modelId="{1F49CB54-FC65-4237-9327-CCCFD95B7166}">
      <dsp:nvSpPr>
        <dsp:cNvPr id="0" name=""/>
        <dsp:cNvSpPr/>
      </dsp:nvSpPr>
      <dsp:spPr>
        <a:xfrm>
          <a:off x="4132762" y="2210"/>
          <a:ext cx="974235" cy="487117"/>
        </a:xfrm>
        <a:prstGeom prst="roundRect">
          <a:avLst>
            <a:gd name="adj" fmla="val 10000"/>
          </a:avLst>
        </a:prstGeom>
        <a:solidFill>
          <a:srgbClr val="1D458D">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rgbClr val="000000"/>
              </a:solidFill>
              <a:latin typeface="Calibri" panose="020F0502020204030204"/>
              <a:ea typeface="+mn-ea"/>
              <a:cs typeface="+mn-cs"/>
            </a:rPr>
            <a:t>E</a:t>
          </a:r>
        </a:p>
      </dsp:txBody>
      <dsp:txXfrm>
        <a:off x="4147029" y="16477"/>
        <a:ext cx="945701" cy="458583"/>
      </dsp:txXfrm>
    </dsp:sp>
    <dsp:sp modelId="{2E2CE05F-1C66-4C08-80DC-6D166B0758D3}">
      <dsp:nvSpPr>
        <dsp:cNvPr id="0" name=""/>
        <dsp:cNvSpPr/>
      </dsp:nvSpPr>
      <dsp:spPr>
        <a:xfrm rot="2142401">
          <a:off x="3697960" y="652593"/>
          <a:ext cx="479909" cy="26630"/>
        </a:xfrm>
        <a:custGeom>
          <a:avLst/>
          <a:gdLst/>
          <a:ahLst/>
          <a:cxnLst/>
          <a:rect l="0" t="0" r="0" b="0"/>
          <a:pathLst>
            <a:path>
              <a:moveTo>
                <a:pt x="0" y="13315"/>
              </a:moveTo>
              <a:lnTo>
                <a:pt x="47990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3925917" y="653910"/>
        <a:ext cx="23995" cy="23995"/>
      </dsp:txXfrm>
    </dsp:sp>
    <dsp:sp modelId="{765E1FC7-F113-48B0-8611-7746A0160899}">
      <dsp:nvSpPr>
        <dsp:cNvPr id="0" name=""/>
        <dsp:cNvSpPr/>
      </dsp:nvSpPr>
      <dsp:spPr>
        <a:xfrm>
          <a:off x="4132762" y="562395"/>
          <a:ext cx="974235" cy="487117"/>
        </a:xfrm>
        <a:prstGeom prst="roundRect">
          <a:avLst>
            <a:gd name="adj" fmla="val 10000"/>
          </a:avLst>
        </a:prstGeom>
        <a:solidFill>
          <a:srgbClr val="1D458D">
            <a:lumMod val="20000"/>
            <a:lumOff val="8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rgbClr val="FFFF00"/>
              </a:solidFill>
              <a:latin typeface="Calibri" panose="020F0502020204030204"/>
              <a:ea typeface="+mn-ea"/>
              <a:cs typeface="+mn-cs"/>
            </a:rPr>
            <a:t>H2</a:t>
          </a:r>
        </a:p>
      </dsp:txBody>
      <dsp:txXfrm>
        <a:off x="4147029" y="576662"/>
        <a:ext cx="945701" cy="458583"/>
      </dsp:txXfrm>
    </dsp:sp>
    <dsp:sp modelId="{98DE71E5-7F72-43F6-851C-25EDB55F0CB4}">
      <dsp:nvSpPr>
        <dsp:cNvPr id="0" name=""/>
        <dsp:cNvSpPr/>
      </dsp:nvSpPr>
      <dsp:spPr>
        <a:xfrm rot="3310531">
          <a:off x="2232785" y="1352824"/>
          <a:ext cx="682399" cy="26630"/>
        </a:xfrm>
        <a:custGeom>
          <a:avLst/>
          <a:gdLst/>
          <a:ahLst/>
          <a:cxnLst/>
          <a:rect l="0" t="0" r="0" b="0"/>
          <a:pathLst>
            <a:path>
              <a:moveTo>
                <a:pt x="0" y="13315"/>
              </a:moveTo>
              <a:lnTo>
                <a:pt x="68239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2556925" y="1349080"/>
        <a:ext cx="34119" cy="34119"/>
      </dsp:txXfrm>
    </dsp:sp>
    <dsp:sp modelId="{B4B4FB11-6056-4B88-8F32-82D6895125C0}">
      <dsp:nvSpPr>
        <dsp:cNvPr id="0" name=""/>
        <dsp:cNvSpPr/>
      </dsp:nvSpPr>
      <dsp:spPr>
        <a:xfrm>
          <a:off x="2768832" y="1402674"/>
          <a:ext cx="974235" cy="487117"/>
        </a:xfrm>
        <a:prstGeom prst="roundRect">
          <a:avLst>
            <a:gd name="adj" fmla="val 10000"/>
          </a:avLst>
        </a:prstGeom>
        <a:solidFill>
          <a:srgbClr val="1D458D">
            <a:lumMod val="60000"/>
            <a:lumOff val="4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rgbClr val="FFFFFF"/>
              </a:solidFill>
              <a:latin typeface="Calibri" panose="020F0502020204030204"/>
              <a:ea typeface="+mn-ea"/>
              <a:cs typeface="+mn-cs"/>
            </a:rPr>
            <a:t>FL</a:t>
          </a:r>
        </a:p>
      </dsp:txBody>
      <dsp:txXfrm>
        <a:off x="2783099" y="1416941"/>
        <a:ext cx="945701" cy="458583"/>
      </dsp:txXfrm>
    </dsp:sp>
    <dsp:sp modelId="{D859B7FF-A78C-4749-8339-FC4F412763EA}">
      <dsp:nvSpPr>
        <dsp:cNvPr id="0" name=""/>
        <dsp:cNvSpPr/>
      </dsp:nvSpPr>
      <dsp:spPr>
        <a:xfrm rot="19457599">
          <a:off x="3697960" y="1492871"/>
          <a:ext cx="479909" cy="26630"/>
        </a:xfrm>
        <a:custGeom>
          <a:avLst/>
          <a:gdLst/>
          <a:ahLst/>
          <a:cxnLst/>
          <a:rect l="0" t="0" r="0" b="0"/>
          <a:pathLst>
            <a:path>
              <a:moveTo>
                <a:pt x="0" y="13315"/>
              </a:moveTo>
              <a:lnTo>
                <a:pt x="47990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3925917" y="1494188"/>
        <a:ext cx="23995" cy="23995"/>
      </dsp:txXfrm>
    </dsp:sp>
    <dsp:sp modelId="{3B9EBEDD-0453-4555-8B2E-65F01D82DECE}">
      <dsp:nvSpPr>
        <dsp:cNvPr id="0" name=""/>
        <dsp:cNvSpPr/>
      </dsp:nvSpPr>
      <dsp:spPr>
        <a:xfrm>
          <a:off x="4132762" y="1122581"/>
          <a:ext cx="974235" cy="487117"/>
        </a:xfrm>
        <a:prstGeom prst="roundRect">
          <a:avLst>
            <a:gd name="adj" fmla="val 10000"/>
          </a:avLst>
        </a:prstGeom>
        <a:solidFill>
          <a:srgbClr val="1D458D">
            <a:lumMod val="60000"/>
            <a:lumOff val="4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rgbClr val="000000"/>
              </a:solidFill>
              <a:latin typeface="Calibri" panose="020F0502020204030204"/>
              <a:ea typeface="+mn-ea"/>
              <a:cs typeface="+mn-cs"/>
            </a:rPr>
            <a:t>E</a:t>
          </a:r>
        </a:p>
      </dsp:txBody>
      <dsp:txXfrm>
        <a:off x="4147029" y="1136848"/>
        <a:ext cx="945701" cy="458583"/>
      </dsp:txXfrm>
    </dsp:sp>
    <dsp:sp modelId="{C9CE2517-DB57-47B3-B278-04031AFE4E28}">
      <dsp:nvSpPr>
        <dsp:cNvPr id="0" name=""/>
        <dsp:cNvSpPr/>
      </dsp:nvSpPr>
      <dsp:spPr>
        <a:xfrm rot="2142401">
          <a:off x="3697960" y="1772963"/>
          <a:ext cx="479909" cy="26630"/>
        </a:xfrm>
        <a:custGeom>
          <a:avLst/>
          <a:gdLst/>
          <a:ahLst/>
          <a:cxnLst/>
          <a:rect l="0" t="0" r="0" b="0"/>
          <a:pathLst>
            <a:path>
              <a:moveTo>
                <a:pt x="0" y="13315"/>
              </a:moveTo>
              <a:lnTo>
                <a:pt x="47990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3925917" y="1774281"/>
        <a:ext cx="23995" cy="23995"/>
      </dsp:txXfrm>
    </dsp:sp>
    <dsp:sp modelId="{A920EA8E-A832-4990-BFBF-8C5DD54AEF16}">
      <dsp:nvSpPr>
        <dsp:cNvPr id="0" name=""/>
        <dsp:cNvSpPr/>
      </dsp:nvSpPr>
      <dsp:spPr>
        <a:xfrm>
          <a:off x="4132762" y="1682766"/>
          <a:ext cx="974235" cy="487117"/>
        </a:xfrm>
        <a:prstGeom prst="roundRect">
          <a:avLst>
            <a:gd name="adj" fmla="val 10000"/>
          </a:avLst>
        </a:prstGeom>
        <a:solidFill>
          <a:srgbClr val="1D458D">
            <a:lumMod val="60000"/>
            <a:lumOff val="4000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rgbClr val="FFFF00"/>
              </a:solidFill>
              <a:latin typeface="Calibri" panose="020F0502020204030204"/>
              <a:ea typeface="+mn-ea"/>
              <a:cs typeface="+mn-cs"/>
            </a:rPr>
            <a:t>H2</a:t>
          </a:r>
        </a:p>
      </dsp:txBody>
      <dsp:txXfrm>
        <a:off x="4147029" y="1697033"/>
        <a:ext cx="945701" cy="458583"/>
      </dsp:txXfrm>
    </dsp:sp>
    <dsp:sp modelId="{1ECFC9F6-6987-4FE3-BD1C-750050B6F3B8}">
      <dsp:nvSpPr>
        <dsp:cNvPr id="0" name=""/>
        <dsp:cNvSpPr/>
      </dsp:nvSpPr>
      <dsp:spPr>
        <a:xfrm rot="2829178">
          <a:off x="923534" y="2263126"/>
          <a:ext cx="573043" cy="26630"/>
        </a:xfrm>
        <a:custGeom>
          <a:avLst/>
          <a:gdLst/>
          <a:ahLst/>
          <a:cxnLst/>
          <a:rect l="0" t="0" r="0" b="0"/>
          <a:pathLst>
            <a:path>
              <a:moveTo>
                <a:pt x="0" y="13315"/>
              </a:moveTo>
              <a:lnTo>
                <a:pt x="573043" y="133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
            <a:lnSpc>
              <a:spcPct val="90000"/>
            </a:lnSpc>
            <a:spcBef>
              <a:spcPct val="0"/>
            </a:spcBef>
            <a:spcAft>
              <a:spcPct val="35000"/>
            </a:spcAft>
            <a:buNone/>
          </a:pPr>
          <a:endParaRPr lang="de-DE" sz="100" kern="1200"/>
        </a:p>
      </dsp:txBody>
      <dsp:txXfrm>
        <a:off x="1195729" y="2262115"/>
        <a:ext cx="28652" cy="28652"/>
      </dsp:txXfrm>
    </dsp:sp>
    <dsp:sp modelId="{58CF80D2-10F3-4AB3-A33E-D59B2B3D3E13}">
      <dsp:nvSpPr>
        <dsp:cNvPr id="0" name=""/>
        <dsp:cNvSpPr/>
      </dsp:nvSpPr>
      <dsp:spPr>
        <a:xfrm>
          <a:off x="1404902" y="2242952"/>
          <a:ext cx="974235" cy="48711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solidFill>
                <a:schemeClr val="accent3">
                  <a:lumMod val="60000"/>
                  <a:lumOff val="40000"/>
                </a:schemeClr>
              </a:solidFill>
            </a:rPr>
            <a:t>HomeMarket (AC)</a:t>
          </a:r>
        </a:p>
      </dsp:txBody>
      <dsp:txXfrm>
        <a:off x="1419169" y="2257219"/>
        <a:ext cx="945701" cy="458583"/>
      </dsp:txXfrm>
    </dsp:sp>
    <dsp:sp modelId="{C3C50862-7B7B-40EC-B1C3-4B3254D24321}">
      <dsp:nvSpPr>
        <dsp:cNvPr id="0" name=""/>
        <dsp:cNvSpPr/>
      </dsp:nvSpPr>
      <dsp:spPr>
        <a:xfrm rot="19457599">
          <a:off x="2334030" y="2333149"/>
          <a:ext cx="479909" cy="26630"/>
        </a:xfrm>
        <a:custGeom>
          <a:avLst/>
          <a:gdLst/>
          <a:ahLst/>
          <a:cxnLst/>
          <a:rect l="0" t="0" r="0" b="0"/>
          <a:pathLst>
            <a:path>
              <a:moveTo>
                <a:pt x="0" y="13315"/>
              </a:moveTo>
              <a:lnTo>
                <a:pt x="47990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
            <a:lnSpc>
              <a:spcPct val="90000"/>
            </a:lnSpc>
            <a:spcBef>
              <a:spcPct val="0"/>
            </a:spcBef>
            <a:spcAft>
              <a:spcPct val="35000"/>
            </a:spcAft>
            <a:buNone/>
          </a:pPr>
          <a:endParaRPr lang="de-DE" sz="100" kern="1200"/>
        </a:p>
      </dsp:txBody>
      <dsp:txXfrm>
        <a:off x="2561987" y="2334467"/>
        <a:ext cx="23995" cy="23995"/>
      </dsp:txXfrm>
    </dsp:sp>
    <dsp:sp modelId="{75B90674-31AF-4999-B598-F576D1780929}">
      <dsp:nvSpPr>
        <dsp:cNvPr id="0" name=""/>
        <dsp:cNvSpPr/>
      </dsp:nvSpPr>
      <dsp:spPr>
        <a:xfrm>
          <a:off x="2768832" y="1962859"/>
          <a:ext cx="974235" cy="487117"/>
        </a:xfrm>
        <a:prstGeom prst="roundRect">
          <a:avLst>
            <a:gd name="adj" fmla="val 10000"/>
          </a:avLst>
        </a:prstGeom>
        <a:solidFill>
          <a:schemeClr val="tx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t>FB</a:t>
          </a:r>
        </a:p>
      </dsp:txBody>
      <dsp:txXfrm>
        <a:off x="2783099" y="1977126"/>
        <a:ext cx="945701" cy="458583"/>
      </dsp:txXfrm>
    </dsp:sp>
    <dsp:sp modelId="{D5DC7342-F661-4D9F-B526-4BCE941CAD37}">
      <dsp:nvSpPr>
        <dsp:cNvPr id="0" name=""/>
        <dsp:cNvSpPr/>
      </dsp:nvSpPr>
      <dsp:spPr>
        <a:xfrm rot="2142401">
          <a:off x="2334030" y="2613242"/>
          <a:ext cx="479909" cy="26630"/>
        </a:xfrm>
        <a:custGeom>
          <a:avLst/>
          <a:gdLst/>
          <a:ahLst/>
          <a:cxnLst/>
          <a:rect l="0" t="0" r="0" b="0"/>
          <a:pathLst>
            <a:path>
              <a:moveTo>
                <a:pt x="0" y="13315"/>
              </a:moveTo>
              <a:lnTo>
                <a:pt x="47990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
            <a:lnSpc>
              <a:spcPct val="90000"/>
            </a:lnSpc>
            <a:spcBef>
              <a:spcPct val="0"/>
            </a:spcBef>
            <a:spcAft>
              <a:spcPct val="35000"/>
            </a:spcAft>
            <a:buNone/>
          </a:pPr>
          <a:endParaRPr lang="de-DE" sz="100" kern="1200"/>
        </a:p>
      </dsp:txBody>
      <dsp:txXfrm>
        <a:off x="2561987" y="2614559"/>
        <a:ext cx="23995" cy="23995"/>
      </dsp:txXfrm>
    </dsp:sp>
    <dsp:sp modelId="{E309C3EF-76F1-4E15-92A0-A7E468039421}">
      <dsp:nvSpPr>
        <dsp:cNvPr id="0" name=""/>
        <dsp:cNvSpPr/>
      </dsp:nvSpPr>
      <dsp:spPr>
        <a:xfrm>
          <a:off x="2768832" y="2523044"/>
          <a:ext cx="974235" cy="487117"/>
        </a:xfrm>
        <a:prstGeom prst="roundRect">
          <a:avLst>
            <a:gd name="adj" fmla="val 10000"/>
          </a:avLst>
        </a:prstGeom>
        <a:solidFill>
          <a:schemeClr val="tx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a:t>FL</a:t>
          </a:r>
        </a:p>
      </dsp:txBody>
      <dsp:txXfrm>
        <a:off x="2783099" y="2537311"/>
        <a:ext cx="945701" cy="458583"/>
      </dsp:txXfrm>
    </dsp:sp>
    <dsp:sp modelId="{2EF2A053-D2BD-4F28-8D0E-A5506428010A}">
      <dsp:nvSpPr>
        <dsp:cNvPr id="0" name=""/>
        <dsp:cNvSpPr/>
      </dsp:nvSpPr>
      <dsp:spPr>
        <a:xfrm rot="4099285">
          <a:off x="682585" y="2543218"/>
          <a:ext cx="1054939" cy="26630"/>
        </a:xfrm>
        <a:custGeom>
          <a:avLst/>
          <a:gdLst/>
          <a:ahLst/>
          <a:cxnLst/>
          <a:rect l="0" t="0" r="0" b="0"/>
          <a:pathLst>
            <a:path>
              <a:moveTo>
                <a:pt x="0" y="13315"/>
              </a:moveTo>
              <a:lnTo>
                <a:pt x="1054939" y="133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de-DE" sz="500" kern="1200"/>
        </a:p>
      </dsp:txBody>
      <dsp:txXfrm>
        <a:off x="1183682" y="2530160"/>
        <a:ext cx="52746" cy="52746"/>
      </dsp:txXfrm>
    </dsp:sp>
    <dsp:sp modelId="{E8E85A85-F198-4213-A724-C3ED3ACCF62E}">
      <dsp:nvSpPr>
        <dsp:cNvPr id="0" name=""/>
        <dsp:cNvSpPr/>
      </dsp:nvSpPr>
      <dsp:spPr>
        <a:xfrm>
          <a:off x="1404902" y="2803137"/>
          <a:ext cx="974235" cy="48711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noProof="0">
              <a:solidFill>
                <a:srgbClr val="FFC000"/>
              </a:solidFill>
            </a:rPr>
            <a:t>12nm Zone (excluded)</a:t>
          </a:r>
          <a:endParaRPr lang="en-GB" sz="1200" kern="1200" noProof="0"/>
        </a:p>
      </dsp:txBody>
      <dsp:txXfrm>
        <a:off x="1419169" y="2817404"/>
        <a:ext cx="945701" cy="458583"/>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E74F080-C86E-4088-9150-15549802C06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21C6F65-0D2E-4284-B0DA-66B34691C8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E022EA-FE62-4834-8227-33EAA03A6D3E}" type="datetimeFigureOut">
              <a:rPr lang="en-GB" smtClean="0"/>
              <a:t>17/01/2024</a:t>
            </a:fld>
            <a:endParaRPr lang="en-GB"/>
          </a:p>
        </p:txBody>
      </p:sp>
      <p:sp>
        <p:nvSpPr>
          <p:cNvPr id="4" name="Footer Placeholder 3">
            <a:extLst>
              <a:ext uri="{FF2B5EF4-FFF2-40B4-BE49-F238E27FC236}">
                <a16:creationId xmlns:a16="http://schemas.microsoft.com/office/drawing/2014/main" id="{04D9D574-61EA-40D1-BA31-37A48098036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AD133EDB-9345-45AA-B761-B90032D751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9B3DDA-4AAE-4526-8FE0-F041E083B20E}" type="slidenum">
              <a:rPr lang="en-GB" smtClean="0"/>
              <a:t>‹#›</a:t>
            </a:fld>
            <a:endParaRPr lang="en-GB"/>
          </a:p>
        </p:txBody>
      </p:sp>
    </p:spTree>
    <p:extLst>
      <p:ext uri="{BB962C8B-B14F-4D97-AF65-F5344CB8AC3E}">
        <p14:creationId xmlns:p14="http://schemas.microsoft.com/office/powerpoint/2010/main" val="260963089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BEF3E-E641-B94D-9D20-D99F4C1174B7}" type="datetimeFigureOut">
              <a:rPr lang="en-US" smtClean="0"/>
              <a:t>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A5F5CB-68E5-C44B-9B80-07DECCFB1716}" type="slidenum">
              <a:rPr lang="en-US" smtClean="0"/>
              <a:t>‹#›</a:t>
            </a:fld>
            <a:endParaRPr lang="en-US"/>
          </a:p>
        </p:txBody>
      </p:sp>
    </p:spTree>
    <p:extLst>
      <p:ext uri="{BB962C8B-B14F-4D97-AF65-F5344CB8AC3E}">
        <p14:creationId xmlns:p14="http://schemas.microsoft.com/office/powerpoint/2010/main" val="184632747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99A5F5CB-68E5-C44B-9B80-07DECCFB1716}" type="slidenum">
              <a:rPr lang="en-US" smtClean="0"/>
              <a:t>1</a:t>
            </a:fld>
            <a:endParaRPr lang="en-US"/>
          </a:p>
        </p:txBody>
      </p:sp>
    </p:spTree>
    <p:extLst>
      <p:ext uri="{BB962C8B-B14F-4D97-AF65-F5344CB8AC3E}">
        <p14:creationId xmlns:p14="http://schemas.microsoft.com/office/powerpoint/2010/main" val="863098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99A5F5CB-68E5-C44B-9B80-07DECCFB1716}" type="slidenum">
              <a:rPr lang="en-US" smtClean="0"/>
              <a:t>16</a:t>
            </a:fld>
            <a:endParaRPr lang="en-US"/>
          </a:p>
        </p:txBody>
      </p:sp>
    </p:spTree>
    <p:extLst>
      <p:ext uri="{BB962C8B-B14F-4D97-AF65-F5344CB8AC3E}">
        <p14:creationId xmlns:p14="http://schemas.microsoft.com/office/powerpoint/2010/main" val="1807043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99A5F5CB-68E5-C44B-9B80-07DECCFB1716}" type="slidenum">
              <a:rPr lang="en-US" smtClean="0"/>
              <a:t>35</a:t>
            </a:fld>
            <a:endParaRPr lang="en-US"/>
          </a:p>
        </p:txBody>
      </p:sp>
    </p:spTree>
    <p:extLst>
      <p:ext uri="{BB962C8B-B14F-4D97-AF65-F5344CB8AC3E}">
        <p14:creationId xmlns:p14="http://schemas.microsoft.com/office/powerpoint/2010/main" val="496984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Footer Placeholder 3"/>
          <p:cNvSpPr>
            <a:spLocks noGrp="1"/>
          </p:cNvSpPr>
          <p:nvPr>
            <p:ph type="ftr" sz="quarter" idx="4"/>
          </p:nvPr>
        </p:nvSpPr>
        <p:spPr/>
        <p:txBody>
          <a:bodyPr/>
          <a:lstStyle/>
          <a:p>
            <a:endParaRPr lang="en-US"/>
          </a:p>
        </p:txBody>
      </p:sp>
      <p:sp>
        <p:nvSpPr>
          <p:cNvPr id="5" name="Slide Number Placeholder 4"/>
          <p:cNvSpPr>
            <a:spLocks noGrp="1"/>
          </p:cNvSpPr>
          <p:nvPr>
            <p:ph type="sldNum" sz="quarter" idx="5"/>
          </p:nvPr>
        </p:nvSpPr>
        <p:spPr/>
        <p:txBody>
          <a:bodyPr/>
          <a:lstStyle/>
          <a:p>
            <a:fld id="{99A5F5CB-68E5-C44B-9B80-07DECCFB1716}" type="slidenum">
              <a:rPr lang="en-US" smtClean="0"/>
              <a:t>36</a:t>
            </a:fld>
            <a:endParaRPr lang="en-US"/>
          </a:p>
        </p:txBody>
      </p:sp>
    </p:spTree>
    <p:extLst>
      <p:ext uri="{BB962C8B-B14F-4D97-AF65-F5344CB8AC3E}">
        <p14:creationId xmlns:p14="http://schemas.microsoft.com/office/powerpoint/2010/main" val="5109642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www.linkedin.com/company/entsog---european-network-of-transmission-system-operators-for-gas" TargetMode="External"/><Relationship Id="rId7" Type="http://schemas.openxmlformats.org/officeDocument/2006/relationships/hyperlink" Target="https://vimeo.com/entsog" TargetMode="External"/><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1.jpeg"/><Relationship Id="rId5" Type="http://schemas.openxmlformats.org/officeDocument/2006/relationships/hyperlink" Target="https://twitter.com/ENTSOG" TargetMode="External"/><Relationship Id="rId4" Type="http://schemas.openxmlformats.org/officeDocument/2006/relationships/image" Target="../media/image10.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2" Type="http://schemas.openxmlformats.org/officeDocument/2006/relationships/hyperlink" Target="https://www.linkedin.com/company/entsog---european-network-of-transmission-system-operators-for-gas" TargetMode="External"/><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4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hyperlink" Target="https://www.linkedin.com/company/entsog---european-network-of-transmission-system-operators-for-gas" TargetMode="External"/><Relationship Id="rId1" Type="http://schemas.openxmlformats.org/officeDocument/2006/relationships/slideMaster" Target="../slideMasters/slideMaster3.xml"/><Relationship Id="rId6" Type="http://schemas.openxmlformats.org/officeDocument/2006/relationships/hyperlink" Target="https://vimeo.com/entsog" TargetMode="External"/><Relationship Id="rId5" Type="http://schemas.openxmlformats.org/officeDocument/2006/relationships/image" Target="../media/image11.jpeg"/><Relationship Id="rId4" Type="http://schemas.openxmlformats.org/officeDocument/2006/relationships/hyperlink" Target="https://twitter.com/ENTSOG" TargetMode="External"/></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www.linkedin.com/company/entsog---european-network-of-transmission-system-operators-for-gas" TargetMode="External"/><Relationship Id="rId7" Type="http://schemas.openxmlformats.org/officeDocument/2006/relationships/hyperlink" Target="https://vimeo.com/entsog" TargetMode="External"/><Relationship Id="rId2" Type="http://schemas.openxmlformats.org/officeDocument/2006/relationships/image" Target="../media/image9.jpeg"/><Relationship Id="rId1" Type="http://schemas.openxmlformats.org/officeDocument/2006/relationships/slideMaster" Target="../slideMasters/slideMaster3.xml"/><Relationship Id="rId6" Type="http://schemas.openxmlformats.org/officeDocument/2006/relationships/image" Target="../media/image11.jpeg"/><Relationship Id="rId5" Type="http://schemas.openxmlformats.org/officeDocument/2006/relationships/hyperlink" Target="https://twitter.com/ENTSOG" TargetMode="Externa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8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hyperlink" Target="https://www.linkedin.com/company/entsog---european-network-of-transmission-system-operators-for-gas" TargetMode="External"/><Relationship Id="rId1" Type="http://schemas.openxmlformats.org/officeDocument/2006/relationships/slideMaster" Target="../slideMasters/slideMaster7.xml"/><Relationship Id="rId6" Type="http://schemas.openxmlformats.org/officeDocument/2006/relationships/hyperlink" Target="https://vimeo.com/entsog" TargetMode="External"/><Relationship Id="rId5" Type="http://schemas.openxmlformats.org/officeDocument/2006/relationships/image" Target="../media/image11.jpeg"/><Relationship Id="rId4" Type="http://schemas.openxmlformats.org/officeDocument/2006/relationships/hyperlink" Target="https://twitter.com/ENTSOG" TargetMode="External"/></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www.linkedin.com/company/entsog---european-network-of-transmission-system-operators-for-gas" TargetMode="External"/><Relationship Id="rId7" Type="http://schemas.openxmlformats.org/officeDocument/2006/relationships/hyperlink" Target="https://vimeo.com/entsog" TargetMode="External"/><Relationship Id="rId2" Type="http://schemas.openxmlformats.org/officeDocument/2006/relationships/image" Target="../media/image9.jpeg"/><Relationship Id="rId1" Type="http://schemas.openxmlformats.org/officeDocument/2006/relationships/slideMaster" Target="../slideMasters/slideMaster7.xml"/><Relationship Id="rId6" Type="http://schemas.openxmlformats.org/officeDocument/2006/relationships/image" Target="../media/image11.jpeg"/><Relationship Id="rId5" Type="http://schemas.openxmlformats.org/officeDocument/2006/relationships/hyperlink" Target="https://twitter.com/ENTSOG" TargetMode="Externa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34A09C5A-F1A0-48A1-AE21-E3D014AEDD04}"/>
              </a:ext>
            </a:extLst>
          </p:cNvPr>
          <p:cNvPicPr>
            <a:picLocks noChangeAspect="1"/>
          </p:cNvPicPr>
          <p:nvPr userDrawn="1"/>
        </p:nvPicPr>
        <p:blipFill rotWithShape="1">
          <a:blip r:embed="rId2"/>
          <a:srcRect t="19760" b="51907"/>
          <a:stretch/>
        </p:blipFill>
        <p:spPr>
          <a:xfrm>
            <a:off x="2" y="1447800"/>
            <a:ext cx="12191999" cy="2590800"/>
          </a:xfrm>
          <a:prstGeom prst="rect">
            <a:avLst/>
          </a:prstGeom>
        </p:spPr>
      </p:pic>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9" name="Text Placeholder 2">
            <a:extLst>
              <a:ext uri="{FF2B5EF4-FFF2-40B4-BE49-F238E27FC236}">
                <a16:creationId xmlns:a16="http://schemas.microsoft.com/office/drawing/2014/main" id="{E278631C-36F4-B440-9052-B5A2D19BB98E}"/>
              </a:ext>
            </a:extLst>
          </p:cNvPr>
          <p:cNvSpPr txBox="1">
            <a:spLocks/>
          </p:cNvSpPr>
          <p:nvPr userDrawn="1"/>
        </p:nvSpPr>
        <p:spPr>
          <a:xfrm>
            <a:off x="10591801" y="3826447"/>
            <a:ext cx="1600200" cy="212155"/>
          </a:xfrm>
          <a:prstGeom prst="rect">
            <a:avLst/>
          </a:prstGeom>
          <a:noFill/>
        </p:spPr>
        <p:txBody>
          <a:bodyPr>
            <a:noAutofit/>
          </a:bodyPr>
          <a:lstStyle>
            <a:defPPr>
              <a:defRPr lang="en-US"/>
            </a:defPPr>
            <a:lvl1pPr indent="0">
              <a:lnSpc>
                <a:spcPct val="90000"/>
              </a:lnSpc>
              <a:spcBef>
                <a:spcPts val="1000"/>
              </a:spcBef>
              <a:buClr>
                <a:schemeClr val="accent3"/>
              </a:buClr>
              <a:buFont typeface="Lato" panose="020F0502020204030203" pitchFamily="34" charset="0"/>
              <a:buNone/>
              <a:defRPr sz="800" b="0" i="0">
                <a:latin typeface="Lato" panose="020F0502020204030203" pitchFamily="34" charset="0"/>
                <a:ea typeface="Lato" panose="020F0502020204030203" pitchFamily="34" charset="0"/>
                <a:cs typeface="Lato" panose="020F0502020204030203" pitchFamily="34" charset="0"/>
              </a:defRPr>
            </a:lvl1pPr>
            <a:lvl2pPr marL="685800" indent="-228600">
              <a:lnSpc>
                <a:spcPct val="90000"/>
              </a:lnSpc>
              <a:spcBef>
                <a:spcPts val="500"/>
              </a:spcBef>
              <a:buClr>
                <a:srgbClr val="92D050"/>
              </a:buClr>
              <a:buSzPct val="100000"/>
              <a:buFont typeface="Arial Unicode MS" panose="020B0604020202020204" pitchFamily="34" charset="-128"/>
              <a:buChar char="▷"/>
              <a:defRPr sz="2000" b="0" i="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nSpc>
                <a:spcPct val="90000"/>
              </a:lnSpc>
              <a:spcBef>
                <a:spcPts val="500"/>
              </a:spcBef>
              <a:buClr>
                <a:srgbClr val="92D050"/>
              </a:buClr>
              <a:buFont typeface="Wingdings" pitchFamily="2" charset="2"/>
              <a:buChar char="§"/>
              <a:defRPr b="0" i="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nSpc>
                <a:spcPct val="90000"/>
              </a:lnSpc>
              <a:spcBef>
                <a:spcPts val="500"/>
              </a:spcBef>
              <a:buClr>
                <a:srgbClr val="92D050"/>
              </a:buClr>
              <a:buFont typeface="Courier New" panose="02070309020205020404" pitchFamily="49" charset="0"/>
              <a:buChar char="o"/>
              <a:defRPr sz="1600" b="0" i="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nSpc>
                <a:spcPct val="90000"/>
              </a:lnSpc>
              <a:spcBef>
                <a:spcPts val="500"/>
              </a:spcBef>
              <a:buClr>
                <a:srgbClr val="92D050"/>
              </a:buClr>
              <a:buFont typeface="Arial" panose="020B0604020202020204" pitchFamily="34" charset="0"/>
              <a:buChar char="•"/>
              <a:defRPr sz="1600" b="0" i="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sz="800">
                <a:solidFill>
                  <a:schemeClr val="bg1"/>
                </a:solidFill>
              </a:rPr>
              <a:t>Picture courtesy of </a:t>
            </a:r>
            <a:r>
              <a:rPr lang="en-US" sz="800" err="1">
                <a:solidFill>
                  <a:schemeClr val="bg1"/>
                </a:solidFill>
              </a:rPr>
              <a:t>Bayernets</a:t>
            </a:r>
            <a:endParaRPr lang="en-US" sz="800">
              <a:solidFill>
                <a:schemeClr val="bg1"/>
              </a:solidFill>
            </a:endParaRPr>
          </a:p>
          <a:p>
            <a:pPr lvl="0"/>
            <a:endParaRPr lang="en-US" sz="800">
              <a:solidFill>
                <a:schemeClr val="bg1"/>
              </a:solidFill>
            </a:endParaRPr>
          </a:p>
        </p:txBody>
      </p:sp>
      <p:sp>
        <p:nvSpPr>
          <p:cNvPr id="13" name="Espace réservé du texte 3">
            <a:extLst>
              <a:ext uri="{FF2B5EF4-FFF2-40B4-BE49-F238E27FC236}">
                <a16:creationId xmlns:a16="http://schemas.microsoft.com/office/drawing/2014/main" id="{3B5C53F5-0EF2-432B-A4BD-419BD5ADA23A}"/>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5" name="Espace réservé du texte 3">
            <a:extLst>
              <a:ext uri="{FF2B5EF4-FFF2-40B4-BE49-F238E27FC236}">
                <a16:creationId xmlns:a16="http://schemas.microsoft.com/office/drawing/2014/main" id="{7F358991-A6CE-4F5D-8EEB-0D44272272B1}"/>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8" name="Espace réservé du texte 3">
            <a:extLst>
              <a:ext uri="{FF2B5EF4-FFF2-40B4-BE49-F238E27FC236}">
                <a16:creationId xmlns:a16="http://schemas.microsoft.com/office/drawing/2014/main" id="{D9B98224-E340-4D5C-BE13-70B17970799F}"/>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2208572515"/>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hank you slide 2">
    <p:spTree>
      <p:nvGrpSpPr>
        <p:cNvPr id="1" name=""/>
        <p:cNvGrpSpPr/>
        <p:nvPr/>
      </p:nvGrpSpPr>
      <p:grpSpPr>
        <a:xfrm>
          <a:off x="0" y="0"/>
          <a:ext cx="0" cy="0"/>
          <a:chOff x="0" y="0"/>
          <a:chExt cx="0" cy="0"/>
        </a:xfrm>
      </p:grpSpPr>
      <p:sp>
        <p:nvSpPr>
          <p:cNvPr id="16" name="Rectangle 14">
            <a:extLst>
              <a:ext uri="{FF2B5EF4-FFF2-40B4-BE49-F238E27FC236}">
                <a16:creationId xmlns:a16="http://schemas.microsoft.com/office/drawing/2014/main" id="{CDCA8842-9D98-4496-BAF1-C37E71E2352F}"/>
              </a:ext>
            </a:extLst>
          </p:cNvPr>
          <p:cNvSpPr/>
          <p:nvPr userDrawn="1"/>
        </p:nvSpPr>
        <p:spPr>
          <a:xfrm>
            <a:off x="1" y="2060630"/>
            <a:ext cx="12199716" cy="1368370"/>
          </a:xfrm>
          <a:prstGeom prst="rect">
            <a:avLst/>
          </a:prstGeom>
          <a:blipFill>
            <a:blip r:embed="rId2"/>
            <a:stretch>
              <a:fillRect t="-245428" b="-161020"/>
            </a:stretch>
          </a:blip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7" name="Text Placeholder 2">
            <a:extLst>
              <a:ext uri="{FF2B5EF4-FFF2-40B4-BE49-F238E27FC236}">
                <a16:creationId xmlns:a16="http://schemas.microsoft.com/office/drawing/2014/main" id="{6F03F5B1-D70D-48D5-9B22-A1451864DF7D}"/>
              </a:ext>
            </a:extLst>
          </p:cNvPr>
          <p:cNvSpPr>
            <a:spLocks noGrp="1"/>
          </p:cNvSpPr>
          <p:nvPr>
            <p:ph type="body" sz="quarter" idx="10" hasCustomPrompt="1"/>
          </p:nvPr>
        </p:nvSpPr>
        <p:spPr>
          <a:xfrm>
            <a:off x="309548" y="3536442"/>
            <a:ext cx="11515133" cy="669048"/>
          </a:xfrm>
          <a:prstGeom prst="rect">
            <a:avLst/>
          </a:prstGeom>
        </p:spPr>
        <p:txBody>
          <a:bodyPr>
            <a:normAutofit/>
          </a:bodyPr>
          <a:lstStyle>
            <a:lvl1pPr marL="0" indent="0" algn="ctr">
              <a:buNone/>
              <a:defRPr sz="20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endParaRPr lang="en-US"/>
          </a:p>
        </p:txBody>
      </p:sp>
      <p:sp>
        <p:nvSpPr>
          <p:cNvPr id="13" name="Text Placeholder 2">
            <a:extLst>
              <a:ext uri="{FF2B5EF4-FFF2-40B4-BE49-F238E27FC236}">
                <a16:creationId xmlns:a16="http://schemas.microsoft.com/office/drawing/2014/main" id="{6154CDAD-B684-7A4E-8369-A771A7FB3E9B}"/>
              </a:ext>
            </a:extLst>
          </p:cNvPr>
          <p:cNvSpPr>
            <a:spLocks noGrp="1"/>
          </p:cNvSpPr>
          <p:nvPr>
            <p:ph type="body" sz="quarter" idx="11" hasCustomPrompt="1"/>
          </p:nvPr>
        </p:nvSpPr>
        <p:spPr>
          <a:xfrm>
            <a:off x="309548" y="4222544"/>
            <a:ext cx="11515133" cy="315246"/>
          </a:xfrm>
          <a:prstGeom prst="rect">
            <a:avLst/>
          </a:prstGeom>
        </p:spPr>
        <p:txBody>
          <a:bodyPr>
            <a:normAutofit/>
          </a:bodyPr>
          <a:lstStyle>
            <a:lvl1pPr marL="0" indent="0" algn="ctr">
              <a:buNone/>
              <a:defRPr sz="16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Email</a:t>
            </a:r>
          </a:p>
        </p:txBody>
      </p:sp>
      <p:sp>
        <p:nvSpPr>
          <p:cNvPr id="14" name="TextBox 15">
            <a:extLst>
              <a:ext uri="{FF2B5EF4-FFF2-40B4-BE49-F238E27FC236}">
                <a16:creationId xmlns:a16="http://schemas.microsoft.com/office/drawing/2014/main" id="{EFA333DA-E89A-C64B-AD56-7CC463EE9778}"/>
              </a:ext>
            </a:extLst>
          </p:cNvPr>
          <p:cNvSpPr txBox="1"/>
          <p:nvPr userDrawn="1"/>
        </p:nvSpPr>
        <p:spPr>
          <a:xfrm>
            <a:off x="5459950" y="6180876"/>
            <a:ext cx="309447" cy="315246"/>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5" name="Oval 16">
            <a:extLst>
              <a:ext uri="{FF2B5EF4-FFF2-40B4-BE49-F238E27FC236}">
                <a16:creationId xmlns:a16="http://schemas.microsoft.com/office/drawing/2014/main" id="{72D7E6BD-60CE-164B-906B-1AEB53284A76}"/>
              </a:ext>
            </a:extLst>
          </p:cNvPr>
          <p:cNvSpPr/>
          <p:nvPr userDrawn="1"/>
        </p:nvSpPr>
        <p:spPr>
          <a:xfrm>
            <a:off x="6401399" y="6144067"/>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800"/>
          </a:p>
        </p:txBody>
      </p:sp>
      <p:sp>
        <p:nvSpPr>
          <p:cNvPr id="24" name="Oval 17">
            <a:extLst>
              <a:ext uri="{FF2B5EF4-FFF2-40B4-BE49-F238E27FC236}">
                <a16:creationId xmlns:a16="http://schemas.microsoft.com/office/drawing/2014/main" id="{93330332-5EAC-9940-9E0C-B77BA0B27ACE}"/>
              </a:ext>
            </a:extLst>
          </p:cNvPr>
          <p:cNvSpPr/>
          <p:nvPr userDrawn="1"/>
        </p:nvSpPr>
        <p:spPr>
          <a:xfrm>
            <a:off x="5356799" y="6150000"/>
            <a:ext cx="403200" cy="403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5" name="Oval 18">
            <a:extLst>
              <a:ext uri="{FF2B5EF4-FFF2-40B4-BE49-F238E27FC236}">
                <a16:creationId xmlns:a16="http://schemas.microsoft.com/office/drawing/2014/main" id="{A596BF06-D029-0E4D-A997-1E12ED7C4FE2}"/>
              </a:ext>
            </a:extLst>
          </p:cNvPr>
          <p:cNvSpPr/>
          <p:nvPr userDrawn="1"/>
        </p:nvSpPr>
        <p:spPr>
          <a:xfrm>
            <a:off x="5865515" y="6150000"/>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6" name="Picture 19">
            <a:hlinkClick r:id="rId3"/>
            <a:extLst>
              <a:ext uri="{FF2B5EF4-FFF2-40B4-BE49-F238E27FC236}">
                <a16:creationId xmlns:a16="http://schemas.microsoft.com/office/drawing/2014/main" id="{5FD4AECF-0807-E041-8554-EA72FEB43DE7}"/>
              </a:ext>
            </a:extLst>
          </p:cNvPr>
          <p:cNvPicPr>
            <a:picLocks/>
          </p:cNvPicPr>
          <p:nvPr userDrawn="1"/>
        </p:nvPicPr>
        <p:blipFill>
          <a:blip r:embed="rId4"/>
          <a:stretch>
            <a:fillRect/>
          </a:stretch>
        </p:blipFill>
        <p:spPr>
          <a:xfrm>
            <a:off x="5432401" y="6219217"/>
            <a:ext cx="251999" cy="251999"/>
          </a:xfrm>
          <a:prstGeom prst="rect">
            <a:avLst/>
          </a:prstGeom>
        </p:spPr>
      </p:pic>
      <p:pic>
        <p:nvPicPr>
          <p:cNvPr id="27" name="Picture 20">
            <a:hlinkClick r:id="rId5"/>
            <a:extLst>
              <a:ext uri="{FF2B5EF4-FFF2-40B4-BE49-F238E27FC236}">
                <a16:creationId xmlns:a16="http://schemas.microsoft.com/office/drawing/2014/main" id="{E759E335-C017-2F4A-A98F-0BB9FC24DE30}"/>
              </a:ext>
            </a:extLst>
          </p:cNvPr>
          <p:cNvPicPr>
            <a:picLocks/>
          </p:cNvPicPr>
          <p:nvPr userDrawn="1"/>
        </p:nvPicPr>
        <p:blipFill>
          <a:blip r:embed="rId6"/>
          <a:stretch>
            <a:fillRect/>
          </a:stretch>
        </p:blipFill>
        <p:spPr>
          <a:xfrm>
            <a:off x="5941118" y="6225151"/>
            <a:ext cx="251999" cy="251999"/>
          </a:xfrm>
          <a:prstGeom prst="rect">
            <a:avLst/>
          </a:prstGeom>
        </p:spPr>
      </p:pic>
      <p:pic>
        <p:nvPicPr>
          <p:cNvPr id="28" name="Picture 21">
            <a:hlinkClick r:id="rId7"/>
            <a:extLst>
              <a:ext uri="{FF2B5EF4-FFF2-40B4-BE49-F238E27FC236}">
                <a16:creationId xmlns:a16="http://schemas.microsoft.com/office/drawing/2014/main" id="{760D4A5F-17C4-6848-BF64-B78564B8DACB}"/>
              </a:ext>
            </a:extLst>
          </p:cNvPr>
          <p:cNvPicPr>
            <a:picLocks/>
          </p:cNvPicPr>
          <p:nvPr userDrawn="1"/>
        </p:nvPicPr>
        <p:blipFill>
          <a:blip r:embed="rId8"/>
          <a:stretch>
            <a:fillRect/>
          </a:stretch>
        </p:blipFill>
        <p:spPr>
          <a:xfrm>
            <a:off x="6477002" y="6219218"/>
            <a:ext cx="251999" cy="251999"/>
          </a:xfrm>
          <a:prstGeom prst="rect">
            <a:avLst/>
          </a:prstGeom>
        </p:spPr>
      </p:pic>
      <p:sp>
        <p:nvSpPr>
          <p:cNvPr id="29" name="TextBox 22">
            <a:hlinkClick r:id="rId3"/>
            <a:extLst>
              <a:ext uri="{FF2B5EF4-FFF2-40B4-BE49-F238E27FC236}">
                <a16:creationId xmlns:a16="http://schemas.microsoft.com/office/drawing/2014/main" id="{9921E0FF-A4CD-E948-949C-4C65B15BC435}"/>
              </a:ext>
            </a:extLst>
          </p:cNvPr>
          <p:cNvSpPr txBox="1"/>
          <p:nvPr userDrawn="1"/>
        </p:nvSpPr>
        <p:spPr>
          <a:xfrm>
            <a:off x="5451511" y="6202161"/>
            <a:ext cx="345500" cy="344202"/>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2" name="Subtitle 2">
            <a:extLst>
              <a:ext uri="{FF2B5EF4-FFF2-40B4-BE49-F238E27FC236}">
                <a16:creationId xmlns:a16="http://schemas.microsoft.com/office/drawing/2014/main" id="{B0025CDC-A0FC-48A7-9E0E-E15EA76AC475}"/>
              </a:ext>
            </a:extLst>
          </p:cNvPr>
          <p:cNvSpPr txBox="1">
            <a:spLocks/>
          </p:cNvSpPr>
          <p:nvPr userDrawn="1"/>
        </p:nvSpPr>
        <p:spPr>
          <a:xfrm>
            <a:off x="-3" y="2366714"/>
            <a:ext cx="12192000" cy="997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IE" sz="3600" b="1" i="0" u="none" strike="noStrike" kern="1200" cap="none" spc="0" normalizeH="0" baseline="0" noProof="0">
                <a:ln>
                  <a:noFill/>
                </a:ln>
                <a:solidFill>
                  <a:schemeClr val="bg1"/>
                </a:solidFill>
                <a:effectLst/>
                <a:uLnTx/>
                <a:uFillTx/>
                <a:latin typeface="Lato" panose="020F0502020204030203"/>
                <a:ea typeface="Lato" panose="020F0502020204030203" pitchFamily="34" charset="0"/>
                <a:cs typeface="Lato" panose="020F0502020204030203" pitchFamily="34" charset="0"/>
              </a:rPr>
              <a:t>Thank you for your attention</a:t>
            </a:r>
          </a:p>
        </p:txBody>
      </p:sp>
    </p:spTree>
    <p:extLst>
      <p:ext uri="{BB962C8B-B14F-4D97-AF65-F5344CB8AC3E}">
        <p14:creationId xmlns:p14="http://schemas.microsoft.com/office/powerpoint/2010/main" val="8107264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userDrawn="1">
  <p:cSld name="1_Split boxes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3429000" y="1499290"/>
            <a:ext cx="4546852" cy="444648"/>
          </a:xfrm>
        </p:spPr>
        <p:txBody>
          <a:bodyPr>
            <a:noAutofit/>
          </a:bodyPr>
          <a:lstStyle>
            <a:lvl1pPr marL="0" indent="0" algn="ctr">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7" name="Text Placeholder 14">
            <a:extLst>
              <a:ext uri="{FF2B5EF4-FFF2-40B4-BE49-F238E27FC236}">
                <a16:creationId xmlns:a16="http://schemas.microsoft.com/office/drawing/2014/main" id="{BD3EF39D-A600-954C-B284-177747620DD1}"/>
              </a:ext>
            </a:extLst>
          </p:cNvPr>
          <p:cNvSpPr>
            <a:spLocks noGrp="1"/>
          </p:cNvSpPr>
          <p:nvPr>
            <p:ph type="body" sz="quarter" idx="15" hasCustomPrompt="1"/>
          </p:nvPr>
        </p:nvSpPr>
        <p:spPr>
          <a:xfrm>
            <a:off x="1291016" y="2639411"/>
            <a:ext cx="3988821"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0" name="Text Placeholder 14">
            <a:extLst>
              <a:ext uri="{FF2B5EF4-FFF2-40B4-BE49-F238E27FC236}">
                <a16:creationId xmlns:a16="http://schemas.microsoft.com/office/drawing/2014/main" id="{77C2F615-8D65-B847-9F1D-1904031935A1}"/>
              </a:ext>
            </a:extLst>
          </p:cNvPr>
          <p:cNvSpPr>
            <a:spLocks noGrp="1"/>
          </p:cNvSpPr>
          <p:nvPr>
            <p:ph type="body" sz="quarter" idx="16" hasCustomPrompt="1"/>
          </p:nvPr>
        </p:nvSpPr>
        <p:spPr>
          <a:xfrm>
            <a:off x="1291016" y="4134836"/>
            <a:ext cx="3988820"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2" name="Text Placeholder 14">
            <a:extLst>
              <a:ext uri="{FF2B5EF4-FFF2-40B4-BE49-F238E27FC236}">
                <a16:creationId xmlns:a16="http://schemas.microsoft.com/office/drawing/2014/main" id="{0E968864-DC20-E44B-8A20-E885BC0B32E5}"/>
              </a:ext>
            </a:extLst>
          </p:cNvPr>
          <p:cNvSpPr>
            <a:spLocks noGrp="1"/>
          </p:cNvSpPr>
          <p:nvPr>
            <p:ph type="body" sz="quarter" idx="17" hasCustomPrompt="1"/>
          </p:nvPr>
        </p:nvSpPr>
        <p:spPr>
          <a:xfrm>
            <a:off x="6189096" y="2639411"/>
            <a:ext cx="4255444"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4" name="Text Placeholder 14">
            <a:extLst>
              <a:ext uri="{FF2B5EF4-FFF2-40B4-BE49-F238E27FC236}">
                <a16:creationId xmlns:a16="http://schemas.microsoft.com/office/drawing/2014/main" id="{5E3C2887-26D0-2E4E-87E3-C50B696D73E1}"/>
              </a:ext>
            </a:extLst>
          </p:cNvPr>
          <p:cNvSpPr>
            <a:spLocks noGrp="1"/>
          </p:cNvSpPr>
          <p:nvPr>
            <p:ph type="body" sz="quarter" idx="18" hasCustomPrompt="1"/>
          </p:nvPr>
        </p:nvSpPr>
        <p:spPr>
          <a:xfrm>
            <a:off x="6189613" y="4134836"/>
            <a:ext cx="4254927"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0073C879-7CD1-7648-A20C-BE2B542E9EE9}"/>
              </a:ext>
            </a:extLst>
          </p:cNvPr>
          <p:cNvSpPr>
            <a:spLocks noGrp="1"/>
          </p:cNvSpPr>
          <p:nvPr>
            <p:ph type="title"/>
          </p:nvPr>
        </p:nvSpPr>
        <p:spPr/>
        <p:txBody>
          <a:bodyPr/>
          <a:lstStyle/>
          <a:p>
            <a:r>
              <a:rPr lang="fr-FR"/>
              <a:t>Modifiez le style du titre</a:t>
            </a:r>
          </a:p>
        </p:txBody>
      </p:sp>
      <p:cxnSp>
        <p:nvCxnSpPr>
          <p:cNvPr id="11" name="Straight Connector 7">
            <a:extLst>
              <a:ext uri="{FF2B5EF4-FFF2-40B4-BE49-F238E27FC236}">
                <a16:creationId xmlns:a16="http://schemas.microsoft.com/office/drawing/2014/main" id="{606AEC4B-F703-4B01-B5DB-85F21FE2C4D4}"/>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97B042A9-9BF4-4C6C-A77F-744CED81278A}"/>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7" name="Slide Number Placeholder 4">
            <a:extLst>
              <a:ext uri="{FF2B5EF4-FFF2-40B4-BE49-F238E27FC236}">
                <a16:creationId xmlns:a16="http://schemas.microsoft.com/office/drawing/2014/main" id="{D34DA4AF-6530-4F47-876A-219854255AA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73050804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Indhol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da-DK"/>
              <a:t>Indsæt overskrift</a:t>
            </a:r>
          </a:p>
        </p:txBody>
      </p:sp>
      <p:sp>
        <p:nvSpPr>
          <p:cNvPr id="3" name="Content Placeholder 2"/>
          <p:cNvSpPr>
            <a:spLocks noGrp="1"/>
          </p:cNvSpPr>
          <p:nvPr>
            <p:ph idx="1" hasCustomPrompt="1"/>
          </p:nvPr>
        </p:nvSpPr>
        <p:spPr>
          <a:xfrm>
            <a:off x="982664" y="2852738"/>
            <a:ext cx="10226674" cy="3303587"/>
          </a:xfrm>
        </p:spPr>
        <p:txBody>
          <a:bodyPr/>
          <a:lstStyle>
            <a:lvl1pPr>
              <a:defRPr/>
            </a:lvl1pPr>
          </a:lstStyle>
          <a:p>
            <a:pPr lvl="0"/>
            <a:r>
              <a:rPr lang="da-DK"/>
              <a:t>Klik for at indsætte brødtekst</a:t>
            </a:r>
          </a:p>
          <a:p>
            <a:pPr lvl="1"/>
            <a:r>
              <a:rPr lang="da-DK"/>
              <a:t>Second </a:t>
            </a:r>
            <a:r>
              <a:rPr lang="da-DK" err="1"/>
              <a:t>level</a:t>
            </a:r>
            <a:endParaRPr lang="da-DK"/>
          </a:p>
          <a:p>
            <a:pPr lvl="2"/>
            <a:r>
              <a:rPr lang="da-DK"/>
              <a:t>Third </a:t>
            </a:r>
            <a:r>
              <a:rPr lang="da-DK" err="1"/>
              <a:t>level</a:t>
            </a:r>
            <a:endParaRPr lang="da-DK"/>
          </a:p>
          <a:p>
            <a:pPr lvl="3"/>
            <a:r>
              <a:rPr lang="da-DK" err="1"/>
              <a:t>Fourth</a:t>
            </a:r>
            <a:r>
              <a:rPr lang="da-DK"/>
              <a:t> </a:t>
            </a:r>
            <a:r>
              <a:rPr lang="da-DK" err="1"/>
              <a:t>level</a:t>
            </a:r>
            <a:endParaRPr lang="da-DK"/>
          </a:p>
          <a:p>
            <a:pPr lvl="4"/>
            <a:r>
              <a:rPr lang="da-DK"/>
              <a:t>Fifth </a:t>
            </a:r>
            <a:r>
              <a:rPr lang="da-DK" err="1"/>
              <a:t>level</a:t>
            </a:r>
            <a:endParaRPr lang="da-DK"/>
          </a:p>
        </p:txBody>
      </p:sp>
      <p:sp>
        <p:nvSpPr>
          <p:cNvPr id="4" name="Date_DateCustomA"/>
          <p:cNvSpPr>
            <a:spLocks noGrp="1"/>
          </p:cNvSpPr>
          <p:nvPr>
            <p:ph type="dt" sz="half" idx="10"/>
          </p:nvPr>
        </p:nvSpPr>
        <p:spPr/>
        <p:txBody>
          <a:bodyPr/>
          <a:lstStyle/>
          <a:p>
            <a:endParaRPr lang="da-DK"/>
          </a:p>
        </p:txBody>
      </p:sp>
      <p:sp>
        <p:nvSpPr>
          <p:cNvPr id="5" name="FLD_PresentationTitle"/>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24C8C45C-947F-4981-8B3F-4F32E973C901}" type="slidenum">
              <a:rPr lang="da-DK" smtClean="0"/>
              <a:t>‹#›</a:t>
            </a:fld>
            <a:endParaRPr lang="da-DK"/>
          </a:p>
        </p:txBody>
      </p:sp>
      <p:sp>
        <p:nvSpPr>
          <p:cNvPr id="10" name="Pladsholder til tekst 9"/>
          <p:cNvSpPr>
            <a:spLocks noGrp="1"/>
          </p:cNvSpPr>
          <p:nvPr>
            <p:ph type="body" sz="quarter" idx="14" hasCustomPrompt="1"/>
          </p:nvPr>
        </p:nvSpPr>
        <p:spPr>
          <a:xfrm>
            <a:off x="982663" y="2024063"/>
            <a:ext cx="10214464" cy="720725"/>
          </a:xfrm>
        </p:spPr>
        <p:txBody>
          <a:bodyPr/>
          <a:lstStyle>
            <a:lvl1pPr>
              <a:defRPr sz="2200">
                <a:solidFill>
                  <a:schemeClr val="accent1"/>
                </a:solidFill>
              </a:defRPr>
            </a:lvl1pPr>
          </a:lstStyle>
          <a:p>
            <a:pPr lvl="0"/>
            <a:r>
              <a:rPr lang="da-DK"/>
              <a:t>Indsæt underoverskrift eller indledning</a:t>
            </a:r>
          </a:p>
        </p:txBody>
      </p:sp>
    </p:spTree>
    <p:extLst>
      <p:ext uri="{BB962C8B-B14F-4D97-AF65-F5344CB8AC3E}">
        <p14:creationId xmlns:p14="http://schemas.microsoft.com/office/powerpoint/2010/main" val="358580212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8C69D-0511-467C-A2DB-5B0122681FF6}"/>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35C883C-C63A-43A2-B5BA-97B11BA25A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298A943-1C1C-4ED2-8568-47D304205466}"/>
              </a:ext>
            </a:extLst>
          </p:cNvPr>
          <p:cNvSpPr>
            <a:spLocks noGrp="1"/>
          </p:cNvSpPr>
          <p:nvPr>
            <p:ph type="dt" sz="half" idx="10"/>
          </p:nvPr>
        </p:nvSpPr>
        <p:spPr/>
        <p:txBody>
          <a:bodyPr/>
          <a:lstStyle/>
          <a:p>
            <a:r>
              <a:rPr lang="de-DE"/>
              <a:t>14.02.2023</a:t>
            </a:r>
          </a:p>
        </p:txBody>
      </p:sp>
      <p:sp>
        <p:nvSpPr>
          <p:cNvPr id="5" name="Footer Placeholder 4">
            <a:extLst>
              <a:ext uri="{FF2B5EF4-FFF2-40B4-BE49-F238E27FC236}">
                <a16:creationId xmlns:a16="http://schemas.microsoft.com/office/drawing/2014/main" id="{194D9506-B45B-4B58-B81B-D687C0CC9A4D}"/>
              </a:ext>
            </a:extLst>
          </p:cNvPr>
          <p:cNvSpPr>
            <a:spLocks noGrp="1"/>
          </p:cNvSpPr>
          <p:nvPr>
            <p:ph type="ftr" sz="quarter" idx="11"/>
          </p:nvPr>
        </p:nvSpPr>
        <p:spPr/>
        <p:txBody>
          <a:bodyPr/>
          <a:lstStyle/>
          <a:p>
            <a:r>
              <a:rPr lang="de-DE"/>
              <a:t>WGSB | Offshore Hubs</a:t>
            </a:r>
          </a:p>
        </p:txBody>
      </p:sp>
      <p:sp>
        <p:nvSpPr>
          <p:cNvPr id="6" name="Slide Number Placeholder 5">
            <a:extLst>
              <a:ext uri="{FF2B5EF4-FFF2-40B4-BE49-F238E27FC236}">
                <a16:creationId xmlns:a16="http://schemas.microsoft.com/office/drawing/2014/main" id="{23F5ED96-2207-4481-B728-CB9B2C6F5507}"/>
              </a:ext>
            </a:extLst>
          </p:cNvPr>
          <p:cNvSpPr>
            <a:spLocks noGrp="1"/>
          </p:cNvSpPr>
          <p:nvPr>
            <p:ph type="sldNum" sz="quarter" idx="12"/>
          </p:nvPr>
        </p:nvSpPr>
        <p:spPr/>
        <p:txBody>
          <a:bodyPr/>
          <a:lstStyle/>
          <a:p>
            <a:fld id="{9E53409A-ACCC-4F01-A875-C76C96BAC479}" type="slidenum">
              <a:rPr lang="de-DE" smtClean="0"/>
              <a:t>‹#›</a:t>
            </a:fld>
            <a:endParaRPr lang="de-DE"/>
          </a:p>
        </p:txBody>
      </p:sp>
    </p:spTree>
    <p:extLst>
      <p:ext uri="{BB962C8B-B14F-4D97-AF65-F5344CB8AC3E}">
        <p14:creationId xmlns:p14="http://schemas.microsoft.com/office/powerpoint/2010/main" val="30834300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ekst og billede ">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275388" y="0"/>
            <a:ext cx="5916612" cy="6858000"/>
          </a:xfrm>
          <a:solidFill>
            <a:schemeClr val="bg1">
              <a:lumMod val="95000"/>
            </a:schemeClr>
          </a:solidFill>
        </p:spPr>
        <p:txBody>
          <a:bodyPr tIns="900000" anchor="ctr" anchorCtr="0"/>
          <a:lstStyle>
            <a:lvl1pPr marL="0" indent="0" algn="ctr">
              <a:buNone/>
              <a:defRPr sz="16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a:t>Træk billede til pladsholder eller klik på symbol for at tilføje billede</a:t>
            </a:r>
          </a:p>
        </p:txBody>
      </p:sp>
      <p:sp>
        <p:nvSpPr>
          <p:cNvPr id="4" name="Rectangle 3"/>
          <p:cNvSpPr/>
          <p:nvPr userDrawn="1"/>
        </p:nvSpPr>
        <p:spPr>
          <a:xfrm>
            <a:off x="0" y="0"/>
            <a:ext cx="6275388" cy="6858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err="1"/>
          </a:p>
        </p:txBody>
      </p:sp>
      <p:sp>
        <p:nvSpPr>
          <p:cNvPr id="5" name="Date_DateCustomA"/>
          <p:cNvSpPr>
            <a:spLocks noGrp="1"/>
          </p:cNvSpPr>
          <p:nvPr>
            <p:ph type="dt" sz="half" idx="10"/>
          </p:nvPr>
        </p:nvSpPr>
        <p:spPr>
          <a:xfrm>
            <a:off x="0" y="6948000"/>
            <a:ext cx="0" cy="0"/>
          </a:xfrm>
        </p:spPr>
        <p:txBody>
          <a:bodyPr/>
          <a:lstStyle>
            <a:lvl1pPr>
              <a:defRPr sz="100">
                <a:noFill/>
              </a:defRPr>
            </a:lvl1pPr>
          </a:lstStyle>
          <a:p>
            <a:r>
              <a:rPr lang="de-DE"/>
              <a:t>14.02.2023</a:t>
            </a:r>
            <a:endParaRPr lang="da-DK"/>
          </a:p>
        </p:txBody>
      </p:sp>
      <p:sp>
        <p:nvSpPr>
          <p:cNvPr id="6" name="FLD_PresentationTitle"/>
          <p:cNvSpPr>
            <a:spLocks noGrp="1"/>
          </p:cNvSpPr>
          <p:nvPr>
            <p:ph type="ftr" sz="quarter" idx="11"/>
          </p:nvPr>
        </p:nvSpPr>
        <p:spPr>
          <a:xfrm>
            <a:off x="0" y="6948000"/>
            <a:ext cx="0" cy="0"/>
          </a:xfrm>
        </p:spPr>
        <p:txBody>
          <a:bodyPr/>
          <a:lstStyle>
            <a:lvl1pPr>
              <a:defRPr sz="100">
                <a:noFill/>
              </a:defRPr>
            </a:lvl1pPr>
          </a:lstStyle>
          <a:p>
            <a:r>
              <a:rPr lang="da-DK"/>
              <a:t>WGSB | Offshore Hubs</a:t>
            </a:r>
          </a:p>
        </p:txBody>
      </p:sp>
      <p:sp>
        <p:nvSpPr>
          <p:cNvPr id="7" name="Slide Number Placeholder 6"/>
          <p:cNvSpPr>
            <a:spLocks noGrp="1"/>
          </p:cNvSpPr>
          <p:nvPr>
            <p:ph type="sldNum" sz="quarter" idx="12"/>
          </p:nvPr>
        </p:nvSpPr>
        <p:spPr>
          <a:xfrm>
            <a:off x="0" y="6948000"/>
            <a:ext cx="0" cy="0"/>
          </a:xfrm>
        </p:spPr>
        <p:txBody>
          <a:bodyPr/>
          <a:lstStyle>
            <a:lvl1pPr>
              <a:defRPr sz="100">
                <a:noFill/>
              </a:defRPr>
            </a:lvl1pPr>
          </a:lstStyle>
          <a:p>
            <a:fld id="{24C8C45C-947F-4981-8B3F-4F32E973C901}" type="slidenum">
              <a:rPr lang="da-DK" smtClean="0"/>
              <a:pPr/>
              <a:t>‹#›</a:t>
            </a:fld>
            <a:endParaRPr lang="da-DK"/>
          </a:p>
        </p:txBody>
      </p:sp>
      <p:sp>
        <p:nvSpPr>
          <p:cNvPr id="8" name="Title 7"/>
          <p:cNvSpPr>
            <a:spLocks noGrp="1"/>
          </p:cNvSpPr>
          <p:nvPr>
            <p:ph type="title" hasCustomPrompt="1"/>
          </p:nvPr>
        </p:nvSpPr>
        <p:spPr>
          <a:xfrm>
            <a:off x="658814" y="1196976"/>
            <a:ext cx="4204132" cy="1547812"/>
          </a:xfrm>
        </p:spPr>
        <p:txBody>
          <a:bodyPr/>
          <a:lstStyle>
            <a:lvl1pPr>
              <a:defRPr baseline="0">
                <a:solidFill>
                  <a:schemeClr val="bg1"/>
                </a:solidFill>
              </a:defRPr>
            </a:lvl1pPr>
          </a:lstStyle>
          <a:p>
            <a:r>
              <a:rPr lang="da-DK"/>
              <a:t>Indsæt overskrift</a:t>
            </a:r>
          </a:p>
        </p:txBody>
      </p:sp>
      <p:sp>
        <p:nvSpPr>
          <p:cNvPr id="13" name="Text Placeholder 12"/>
          <p:cNvSpPr>
            <a:spLocks noGrp="1"/>
          </p:cNvSpPr>
          <p:nvPr>
            <p:ph type="body" sz="quarter" idx="14" hasCustomPrompt="1"/>
          </p:nvPr>
        </p:nvSpPr>
        <p:spPr>
          <a:xfrm>
            <a:off x="648001" y="2852739"/>
            <a:ext cx="4214944" cy="3303586"/>
          </a:xfrm>
        </p:spPr>
        <p:txBody>
          <a:bodyPr/>
          <a:lstStyle>
            <a:lvl1pPr marL="0" indent="0">
              <a:buFont typeface="Arial" panose="020B0604020202020204" pitchFamily="34" charset="0"/>
              <a:buNone/>
              <a:defRPr>
                <a:solidFill>
                  <a:schemeClr val="bg1"/>
                </a:solidFill>
              </a:defRPr>
            </a:lvl1pPr>
            <a:lvl2pPr marL="216000">
              <a:defRPr sz="2000">
                <a:solidFill>
                  <a:schemeClr val="bg1"/>
                </a:solidFill>
              </a:defRPr>
            </a:lvl2pPr>
            <a:lvl3pPr marL="432000">
              <a:defRPr sz="1800">
                <a:solidFill>
                  <a:schemeClr val="bg1"/>
                </a:solidFill>
              </a:defRPr>
            </a:lvl3pPr>
            <a:lvl4pPr marL="648000">
              <a:defRPr sz="1600">
                <a:solidFill>
                  <a:schemeClr val="bg1"/>
                </a:solidFill>
              </a:defRPr>
            </a:lvl4pPr>
            <a:lvl5pPr marL="864000">
              <a:defRPr sz="1400">
                <a:solidFill>
                  <a:schemeClr val="bg1"/>
                </a:solidFill>
              </a:defRPr>
            </a:lvl5pPr>
          </a:lstStyle>
          <a:p>
            <a:pPr lvl="0"/>
            <a:r>
              <a:rPr lang="da-DK"/>
              <a:t>Klik for at indsætte brødtekst</a:t>
            </a:r>
          </a:p>
          <a:p>
            <a:pPr lvl="1"/>
            <a:r>
              <a:rPr lang="da-DK"/>
              <a:t>Second </a:t>
            </a:r>
            <a:r>
              <a:rPr lang="da-DK" err="1"/>
              <a:t>level</a:t>
            </a:r>
            <a:endParaRPr lang="da-DK"/>
          </a:p>
        </p:txBody>
      </p:sp>
    </p:spTree>
    <p:extLst>
      <p:ext uri="{BB962C8B-B14F-4D97-AF65-F5344CB8AC3E}">
        <p14:creationId xmlns:p14="http://schemas.microsoft.com/office/powerpoint/2010/main" val="1808552883"/>
      </p:ext>
    </p:extLst>
  </p:cSld>
  <p:clrMapOvr>
    <a:masterClrMapping/>
  </p:clrMapOvr>
  <p:extLst>
    <p:ext uri="{DCECCB84-F9BA-43D5-87BE-67443E8EF086}">
      <p15:sldGuideLst xmlns:p15="http://schemas.microsoft.com/office/powerpoint/2012/main">
        <p15:guide id="1" pos="3568">
          <p15:clr>
            <a:srgbClr val="FBAE40"/>
          </p15:clr>
        </p15:guide>
        <p15:guide id="2" pos="3953">
          <p15:clr>
            <a:srgbClr val="FBAE40"/>
          </p15:clr>
        </p15:guide>
        <p15:guide id="3" pos="415">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Thank you sl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6F03F5B1-D70D-48D5-9B22-A1451864DF7D}"/>
              </a:ext>
            </a:extLst>
          </p:cNvPr>
          <p:cNvSpPr>
            <a:spLocks noGrp="1"/>
          </p:cNvSpPr>
          <p:nvPr>
            <p:ph type="body" sz="quarter" idx="10" hasCustomPrompt="1"/>
          </p:nvPr>
        </p:nvSpPr>
        <p:spPr>
          <a:xfrm>
            <a:off x="315310" y="3808949"/>
            <a:ext cx="11515133" cy="669048"/>
          </a:xfrm>
          <a:prstGeom prst="rect">
            <a:avLst/>
          </a:prstGeom>
        </p:spPr>
        <p:txBody>
          <a:bodyPr>
            <a:normAutofit/>
          </a:bodyPr>
          <a:lstStyle>
            <a:lvl1pPr marL="0" indent="0" algn="ctr">
              <a:buNone/>
              <a:defRPr sz="2000" b="0" i="0">
                <a:solidFill>
                  <a:srgbClr val="17253F"/>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r>
              <a:rPr lang="en-US"/>
              <a:t>Name, Position (if needed)</a:t>
            </a:r>
          </a:p>
        </p:txBody>
      </p:sp>
      <p:sp>
        <p:nvSpPr>
          <p:cNvPr id="8" name="Text Placeholder 2">
            <a:extLst>
              <a:ext uri="{FF2B5EF4-FFF2-40B4-BE49-F238E27FC236}">
                <a16:creationId xmlns:a16="http://schemas.microsoft.com/office/drawing/2014/main" id="{E12E0617-FA1E-4989-9C2A-256D46B64F1A}"/>
              </a:ext>
            </a:extLst>
          </p:cNvPr>
          <p:cNvSpPr>
            <a:spLocks noGrp="1"/>
          </p:cNvSpPr>
          <p:nvPr>
            <p:ph type="body" sz="quarter" idx="16" hasCustomPrompt="1"/>
          </p:nvPr>
        </p:nvSpPr>
        <p:spPr>
          <a:xfrm>
            <a:off x="7333245" y="5214837"/>
            <a:ext cx="1135687" cy="315246"/>
          </a:xfrm>
          <a:prstGeom prst="rect">
            <a:avLst/>
          </a:prstGeom>
        </p:spPr>
        <p:txBody>
          <a:bodyPr>
            <a:normAutofit/>
          </a:bodyPr>
          <a:lstStyle>
            <a:lvl1pPr marL="0" indent="0" algn="l">
              <a:buNone/>
              <a:defRPr sz="1400" b="0" i="0">
                <a:solidFill>
                  <a:srgbClr val="17253F"/>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err="1"/>
              <a:t>dd.mm.yy</a:t>
            </a:r>
            <a:endParaRPr lang="en-US"/>
          </a:p>
        </p:txBody>
      </p:sp>
      <p:sp>
        <p:nvSpPr>
          <p:cNvPr id="9" name="Text Placeholder 2">
            <a:extLst>
              <a:ext uri="{FF2B5EF4-FFF2-40B4-BE49-F238E27FC236}">
                <a16:creationId xmlns:a16="http://schemas.microsoft.com/office/drawing/2014/main" id="{951E745A-D108-4C5F-A0FE-821A4A3AD8CC}"/>
              </a:ext>
            </a:extLst>
          </p:cNvPr>
          <p:cNvSpPr>
            <a:spLocks noGrp="1"/>
          </p:cNvSpPr>
          <p:nvPr>
            <p:ph type="body" sz="quarter" idx="17" hasCustomPrompt="1"/>
          </p:nvPr>
        </p:nvSpPr>
        <p:spPr>
          <a:xfrm>
            <a:off x="4828919" y="5213884"/>
            <a:ext cx="1135687" cy="315246"/>
          </a:xfrm>
          <a:prstGeom prst="rect">
            <a:avLst/>
          </a:prstGeom>
        </p:spPr>
        <p:txBody>
          <a:bodyPr>
            <a:normAutofit/>
          </a:bodyPr>
          <a:lstStyle>
            <a:lvl1pPr marL="0" indent="0" algn="l">
              <a:buNone/>
              <a:defRPr sz="1400" b="0" i="0">
                <a:solidFill>
                  <a:srgbClr val="17253F"/>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 </a:t>
            </a:r>
          </a:p>
        </p:txBody>
      </p:sp>
      <p:sp>
        <p:nvSpPr>
          <p:cNvPr id="16" name="TextBox 15">
            <a:extLst>
              <a:ext uri="{FF2B5EF4-FFF2-40B4-BE49-F238E27FC236}">
                <a16:creationId xmlns:a16="http://schemas.microsoft.com/office/drawing/2014/main" id="{72AC5C9F-538F-4380-9E25-3841C99C8A41}"/>
              </a:ext>
            </a:extLst>
          </p:cNvPr>
          <p:cNvSpPr txBox="1"/>
          <p:nvPr userDrawn="1"/>
        </p:nvSpPr>
        <p:spPr>
          <a:xfrm>
            <a:off x="5319132" y="6088566"/>
            <a:ext cx="412595" cy="315246"/>
          </a:xfrm>
          <a:prstGeom prst="rect">
            <a:avLst/>
          </a:prstGeom>
        </p:spPr>
        <p:txBody>
          <a:bodyPr vert="horz" wrap="square" lIns="91440" tIns="45720" rIns="91440" bIns="45720" rtlCol="0">
            <a:normAutofit fontScale="40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23" name="TextBox 22">
            <a:hlinkClick r:id="rId2"/>
            <a:extLst>
              <a:ext uri="{FF2B5EF4-FFF2-40B4-BE49-F238E27FC236}">
                <a16:creationId xmlns:a16="http://schemas.microsoft.com/office/drawing/2014/main" id="{23248BC1-34AB-40BF-A18D-C3F8C03A19E6}"/>
              </a:ext>
            </a:extLst>
          </p:cNvPr>
          <p:cNvSpPr txBox="1"/>
          <p:nvPr userDrawn="1"/>
        </p:nvSpPr>
        <p:spPr>
          <a:xfrm>
            <a:off x="5307881" y="6109851"/>
            <a:ext cx="460666" cy="344202"/>
          </a:xfrm>
          <a:prstGeom prst="rect">
            <a:avLst/>
          </a:prstGeom>
        </p:spPr>
        <p:txBody>
          <a:bodyPr vert="horz" wrap="square" lIns="91440" tIns="45720" rIns="91440" bIns="45720" rtlCol="0">
            <a:normAutofit fontScale="40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439055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lvl1pPr>
              <a:defRPr b="0">
                <a:solidFill>
                  <a:srgbClr val="17253F"/>
                </a:solidFill>
              </a:defRPr>
            </a:lvl1p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r>
              <a:rPr lang="de-DE"/>
              <a:t>WGSB | Offshore Hubs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de-DE"/>
              <a:t>14.02.2023</a:t>
            </a:r>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56399748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02_Content_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r>
              <a:rPr lang="de-DE"/>
              <a:t>WGSB | Offshore Hubs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de-DE"/>
              <a:t>14.02.2023</a:t>
            </a:r>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pic>
        <p:nvPicPr>
          <p:cNvPr id="6" name="Picture 13">
            <a:extLst>
              <a:ext uri="{FF2B5EF4-FFF2-40B4-BE49-F238E27FC236}">
                <a16:creationId xmlns:a16="http://schemas.microsoft.com/office/drawing/2014/main" id="{20160DD2-8331-1541-B120-D49C40465BBA}"/>
              </a:ext>
            </a:extLst>
          </p:cNvPr>
          <p:cNvPicPr>
            <a:picLocks noChangeAspect="1"/>
          </p:cNvPicPr>
          <p:nvPr userDrawn="1"/>
        </p:nvPicPr>
        <p:blipFill rotWithShape="1">
          <a:blip r:embed="rId2"/>
          <a:srcRect l="40833" t="115" r="9011" b="-115"/>
          <a:stretch/>
        </p:blipFill>
        <p:spPr>
          <a:xfrm>
            <a:off x="8229600" y="1360314"/>
            <a:ext cx="3505200" cy="4648198"/>
          </a:xfrm>
          <a:prstGeom prst="rect">
            <a:avLst/>
          </a:prstGeom>
        </p:spPr>
      </p:pic>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75438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61600977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r>
              <a:rPr lang="de-DE"/>
              <a:t>WGSB | Offshore Hubs</a:t>
            </a:r>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r>
              <a:rPr lang="de-DE"/>
              <a:t>14.02.2023</a:t>
            </a:r>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C7CDB754-25BF-9446-8634-13DEF6A1B38D}" type="slidenum">
              <a:rPr lang="de-DE"/>
              <a:pPr/>
              <a:t>‹#›</a:t>
            </a:fld>
            <a:endParaRPr lang="de-DE"/>
          </a:p>
        </p:txBody>
      </p:sp>
    </p:spTree>
    <p:extLst>
      <p:ext uri="{BB962C8B-B14F-4D97-AF65-F5344CB8AC3E}">
        <p14:creationId xmlns:p14="http://schemas.microsoft.com/office/powerpoint/2010/main" val="214960687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Indhol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da-DK"/>
              <a:t>Indsæt overskrift</a:t>
            </a:r>
          </a:p>
        </p:txBody>
      </p:sp>
      <p:sp>
        <p:nvSpPr>
          <p:cNvPr id="3" name="Content Placeholder 2"/>
          <p:cNvSpPr>
            <a:spLocks noGrp="1"/>
          </p:cNvSpPr>
          <p:nvPr>
            <p:ph idx="1" hasCustomPrompt="1"/>
          </p:nvPr>
        </p:nvSpPr>
        <p:spPr>
          <a:xfrm>
            <a:off x="982664" y="2852738"/>
            <a:ext cx="10226674" cy="3303587"/>
          </a:xfrm>
        </p:spPr>
        <p:txBody>
          <a:bodyPr/>
          <a:lstStyle>
            <a:lvl1pPr>
              <a:defRPr/>
            </a:lvl1pPr>
          </a:lstStyle>
          <a:p>
            <a:pPr lvl="0"/>
            <a:r>
              <a:rPr lang="da-DK"/>
              <a:t>Klik for at indsætte brødtekst</a:t>
            </a:r>
          </a:p>
          <a:p>
            <a:pPr lvl="1"/>
            <a:r>
              <a:rPr lang="da-DK"/>
              <a:t>Second </a:t>
            </a:r>
            <a:r>
              <a:rPr lang="da-DK" err="1"/>
              <a:t>level</a:t>
            </a:r>
            <a:endParaRPr lang="da-DK"/>
          </a:p>
          <a:p>
            <a:pPr lvl="2"/>
            <a:r>
              <a:rPr lang="da-DK"/>
              <a:t>Third </a:t>
            </a:r>
            <a:r>
              <a:rPr lang="da-DK" err="1"/>
              <a:t>level</a:t>
            </a:r>
            <a:endParaRPr lang="da-DK"/>
          </a:p>
          <a:p>
            <a:pPr lvl="3"/>
            <a:r>
              <a:rPr lang="da-DK" err="1"/>
              <a:t>Fourth</a:t>
            </a:r>
            <a:r>
              <a:rPr lang="da-DK"/>
              <a:t> </a:t>
            </a:r>
            <a:r>
              <a:rPr lang="da-DK" err="1"/>
              <a:t>level</a:t>
            </a:r>
            <a:endParaRPr lang="da-DK"/>
          </a:p>
          <a:p>
            <a:pPr lvl="4"/>
            <a:r>
              <a:rPr lang="da-DK"/>
              <a:t>Fifth </a:t>
            </a:r>
            <a:r>
              <a:rPr lang="da-DK" err="1"/>
              <a:t>level</a:t>
            </a:r>
            <a:endParaRPr lang="da-DK"/>
          </a:p>
        </p:txBody>
      </p:sp>
      <p:sp>
        <p:nvSpPr>
          <p:cNvPr id="4" name="Date_DateCustomA"/>
          <p:cNvSpPr>
            <a:spLocks noGrp="1"/>
          </p:cNvSpPr>
          <p:nvPr>
            <p:ph type="dt" sz="half" idx="10"/>
          </p:nvPr>
        </p:nvSpPr>
        <p:spPr/>
        <p:txBody>
          <a:bodyPr/>
          <a:lstStyle/>
          <a:p>
            <a:r>
              <a:rPr lang="de-DE"/>
              <a:t>14.02.2023</a:t>
            </a:r>
            <a:endParaRPr lang="da-DK"/>
          </a:p>
        </p:txBody>
      </p:sp>
      <p:sp>
        <p:nvSpPr>
          <p:cNvPr id="5" name="FLD_PresentationTitle"/>
          <p:cNvSpPr>
            <a:spLocks noGrp="1"/>
          </p:cNvSpPr>
          <p:nvPr>
            <p:ph type="ftr" sz="quarter" idx="11"/>
          </p:nvPr>
        </p:nvSpPr>
        <p:spPr/>
        <p:txBody>
          <a:bodyPr/>
          <a:lstStyle/>
          <a:p>
            <a:r>
              <a:rPr lang="da-DK"/>
              <a:t>WGSB | Offshore Hubs</a:t>
            </a:r>
          </a:p>
        </p:txBody>
      </p:sp>
      <p:sp>
        <p:nvSpPr>
          <p:cNvPr id="6" name="Slide Number Placeholder 5"/>
          <p:cNvSpPr>
            <a:spLocks noGrp="1"/>
          </p:cNvSpPr>
          <p:nvPr>
            <p:ph type="sldNum" sz="quarter" idx="12"/>
          </p:nvPr>
        </p:nvSpPr>
        <p:spPr/>
        <p:txBody>
          <a:bodyPr/>
          <a:lstStyle/>
          <a:p>
            <a:fld id="{24C8C45C-947F-4981-8B3F-4F32E973C901}" type="slidenum">
              <a:rPr lang="da-DK" smtClean="0"/>
              <a:t>‹#›</a:t>
            </a:fld>
            <a:endParaRPr lang="da-DK"/>
          </a:p>
        </p:txBody>
      </p:sp>
      <p:sp>
        <p:nvSpPr>
          <p:cNvPr id="10" name="Pladsholder til tekst 9"/>
          <p:cNvSpPr>
            <a:spLocks noGrp="1"/>
          </p:cNvSpPr>
          <p:nvPr>
            <p:ph type="body" sz="quarter" idx="14" hasCustomPrompt="1"/>
          </p:nvPr>
        </p:nvSpPr>
        <p:spPr>
          <a:xfrm>
            <a:off x="982663" y="2024063"/>
            <a:ext cx="10214464" cy="720725"/>
          </a:xfrm>
        </p:spPr>
        <p:txBody>
          <a:bodyPr/>
          <a:lstStyle>
            <a:lvl1pPr>
              <a:defRPr sz="2200">
                <a:solidFill>
                  <a:schemeClr val="accent1"/>
                </a:solidFill>
              </a:defRPr>
            </a:lvl1pPr>
          </a:lstStyle>
          <a:p>
            <a:pPr lvl="0"/>
            <a:r>
              <a:rPr lang="da-DK"/>
              <a:t>Indsæt underoverskrift eller indledning</a:t>
            </a:r>
          </a:p>
        </p:txBody>
      </p:sp>
    </p:spTree>
    <p:extLst>
      <p:ext uri="{BB962C8B-B14F-4D97-AF65-F5344CB8AC3E}">
        <p14:creationId xmlns:p14="http://schemas.microsoft.com/office/powerpoint/2010/main" val="348332197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Tekst og billede ">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275388" y="0"/>
            <a:ext cx="5916612" cy="6858000"/>
          </a:xfrm>
          <a:solidFill>
            <a:schemeClr val="bg1">
              <a:lumMod val="95000"/>
            </a:schemeClr>
          </a:solidFill>
        </p:spPr>
        <p:txBody>
          <a:bodyPr tIns="900000" anchor="ctr" anchorCtr="0"/>
          <a:lstStyle>
            <a:lvl1pPr marL="0" indent="0" algn="ctr">
              <a:buNone/>
              <a:defRPr sz="16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a:t>Træk billede til pladsholder eller klik på symbol for at tilføje billede</a:t>
            </a:r>
          </a:p>
        </p:txBody>
      </p:sp>
      <p:sp>
        <p:nvSpPr>
          <p:cNvPr id="4" name="Rectangle 3"/>
          <p:cNvSpPr/>
          <p:nvPr userDrawn="1"/>
        </p:nvSpPr>
        <p:spPr>
          <a:xfrm>
            <a:off x="0" y="0"/>
            <a:ext cx="6275388" cy="6858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err="1"/>
          </a:p>
        </p:txBody>
      </p:sp>
      <p:sp>
        <p:nvSpPr>
          <p:cNvPr id="5" name="Date_DateCustomA"/>
          <p:cNvSpPr>
            <a:spLocks noGrp="1"/>
          </p:cNvSpPr>
          <p:nvPr>
            <p:ph type="dt" sz="half" idx="10"/>
          </p:nvPr>
        </p:nvSpPr>
        <p:spPr>
          <a:xfrm>
            <a:off x="0" y="6948000"/>
            <a:ext cx="0" cy="0"/>
          </a:xfrm>
        </p:spPr>
        <p:txBody>
          <a:bodyPr/>
          <a:lstStyle>
            <a:lvl1pPr>
              <a:defRPr sz="100">
                <a:noFill/>
              </a:defRPr>
            </a:lvl1pPr>
          </a:lstStyle>
          <a:p>
            <a:r>
              <a:rPr lang="de-DE"/>
              <a:t>14.02.2023</a:t>
            </a:r>
            <a:endParaRPr lang="da-DK"/>
          </a:p>
        </p:txBody>
      </p:sp>
      <p:sp>
        <p:nvSpPr>
          <p:cNvPr id="6" name="FLD_PresentationTitle"/>
          <p:cNvSpPr>
            <a:spLocks noGrp="1"/>
          </p:cNvSpPr>
          <p:nvPr>
            <p:ph type="ftr" sz="quarter" idx="11"/>
          </p:nvPr>
        </p:nvSpPr>
        <p:spPr>
          <a:xfrm>
            <a:off x="0" y="6948000"/>
            <a:ext cx="0" cy="0"/>
          </a:xfrm>
        </p:spPr>
        <p:txBody>
          <a:bodyPr/>
          <a:lstStyle>
            <a:lvl1pPr>
              <a:defRPr sz="100">
                <a:noFill/>
              </a:defRPr>
            </a:lvl1pPr>
          </a:lstStyle>
          <a:p>
            <a:r>
              <a:rPr lang="da-DK"/>
              <a:t>WGSB | Offshore Hubs</a:t>
            </a:r>
          </a:p>
        </p:txBody>
      </p:sp>
      <p:sp>
        <p:nvSpPr>
          <p:cNvPr id="7" name="Slide Number Placeholder 6"/>
          <p:cNvSpPr>
            <a:spLocks noGrp="1"/>
          </p:cNvSpPr>
          <p:nvPr>
            <p:ph type="sldNum" sz="quarter" idx="12"/>
          </p:nvPr>
        </p:nvSpPr>
        <p:spPr>
          <a:xfrm>
            <a:off x="0" y="6948000"/>
            <a:ext cx="0" cy="0"/>
          </a:xfrm>
        </p:spPr>
        <p:txBody>
          <a:bodyPr/>
          <a:lstStyle>
            <a:lvl1pPr>
              <a:defRPr sz="100">
                <a:noFill/>
              </a:defRPr>
            </a:lvl1pPr>
          </a:lstStyle>
          <a:p>
            <a:fld id="{24C8C45C-947F-4981-8B3F-4F32E973C901}" type="slidenum">
              <a:rPr lang="da-DK" smtClean="0"/>
              <a:pPr/>
              <a:t>‹#›</a:t>
            </a:fld>
            <a:endParaRPr lang="da-DK"/>
          </a:p>
        </p:txBody>
      </p:sp>
      <p:sp>
        <p:nvSpPr>
          <p:cNvPr id="8" name="Title 7"/>
          <p:cNvSpPr>
            <a:spLocks noGrp="1"/>
          </p:cNvSpPr>
          <p:nvPr>
            <p:ph type="title" hasCustomPrompt="1"/>
          </p:nvPr>
        </p:nvSpPr>
        <p:spPr>
          <a:xfrm>
            <a:off x="658814" y="1196976"/>
            <a:ext cx="4204132" cy="1547812"/>
          </a:xfrm>
        </p:spPr>
        <p:txBody>
          <a:bodyPr/>
          <a:lstStyle>
            <a:lvl1pPr>
              <a:defRPr baseline="0">
                <a:solidFill>
                  <a:schemeClr val="bg1"/>
                </a:solidFill>
              </a:defRPr>
            </a:lvl1pPr>
          </a:lstStyle>
          <a:p>
            <a:r>
              <a:rPr lang="da-DK"/>
              <a:t>Indsæt overskrift</a:t>
            </a:r>
          </a:p>
        </p:txBody>
      </p:sp>
      <p:sp>
        <p:nvSpPr>
          <p:cNvPr id="13" name="Text Placeholder 12"/>
          <p:cNvSpPr>
            <a:spLocks noGrp="1"/>
          </p:cNvSpPr>
          <p:nvPr>
            <p:ph type="body" sz="quarter" idx="14" hasCustomPrompt="1"/>
          </p:nvPr>
        </p:nvSpPr>
        <p:spPr>
          <a:xfrm>
            <a:off x="648001" y="2852739"/>
            <a:ext cx="4214944" cy="3303586"/>
          </a:xfrm>
        </p:spPr>
        <p:txBody>
          <a:bodyPr/>
          <a:lstStyle>
            <a:lvl1pPr marL="0" indent="0">
              <a:buFont typeface="Arial" panose="020B0604020202020204" pitchFamily="34" charset="0"/>
              <a:buNone/>
              <a:defRPr>
                <a:solidFill>
                  <a:schemeClr val="bg1"/>
                </a:solidFill>
              </a:defRPr>
            </a:lvl1pPr>
            <a:lvl2pPr marL="216000">
              <a:defRPr sz="2000">
                <a:solidFill>
                  <a:schemeClr val="bg1"/>
                </a:solidFill>
              </a:defRPr>
            </a:lvl2pPr>
            <a:lvl3pPr marL="432000">
              <a:defRPr sz="1800">
                <a:solidFill>
                  <a:schemeClr val="bg1"/>
                </a:solidFill>
              </a:defRPr>
            </a:lvl3pPr>
            <a:lvl4pPr marL="648000">
              <a:defRPr sz="1600">
                <a:solidFill>
                  <a:schemeClr val="bg1"/>
                </a:solidFill>
              </a:defRPr>
            </a:lvl4pPr>
            <a:lvl5pPr marL="864000">
              <a:defRPr sz="1400">
                <a:solidFill>
                  <a:schemeClr val="bg1"/>
                </a:solidFill>
              </a:defRPr>
            </a:lvl5pPr>
          </a:lstStyle>
          <a:p>
            <a:pPr lvl="0"/>
            <a:r>
              <a:rPr lang="da-DK"/>
              <a:t>Klik for at indsætte brødtekst</a:t>
            </a:r>
          </a:p>
          <a:p>
            <a:pPr lvl="1"/>
            <a:r>
              <a:rPr lang="da-DK"/>
              <a:t>Second </a:t>
            </a:r>
            <a:r>
              <a:rPr lang="da-DK" err="1"/>
              <a:t>level</a:t>
            </a:r>
            <a:endParaRPr lang="da-DK"/>
          </a:p>
        </p:txBody>
      </p:sp>
    </p:spTree>
    <p:extLst>
      <p:ext uri="{BB962C8B-B14F-4D97-AF65-F5344CB8AC3E}">
        <p14:creationId xmlns:p14="http://schemas.microsoft.com/office/powerpoint/2010/main" val="948669770"/>
      </p:ext>
    </p:extLst>
  </p:cSld>
  <p:clrMapOvr>
    <a:masterClrMapping/>
  </p:clrMapOvr>
  <p:extLst>
    <p:ext uri="{DCECCB84-F9BA-43D5-87BE-67443E8EF086}">
      <p15:sldGuideLst xmlns:p15="http://schemas.microsoft.com/office/powerpoint/2012/main">
        <p15:guide id="1" pos="3568">
          <p15:clr>
            <a:srgbClr val="FBAE40"/>
          </p15:clr>
        </p15:guide>
        <p15:guide id="2" pos="3953">
          <p15:clr>
            <a:srgbClr val="FBAE40"/>
          </p15:clr>
        </p15:guide>
        <p15:guide id="3" pos="41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02_Content_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r>
              <a:rPr lang="de-DE"/>
              <a:t>Scenarios Process &amp; Deliverables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en-BE"/>
              <a:t>21/04/2022</a:t>
            </a:r>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pic>
        <p:nvPicPr>
          <p:cNvPr id="6" name="Picture 13">
            <a:extLst>
              <a:ext uri="{FF2B5EF4-FFF2-40B4-BE49-F238E27FC236}">
                <a16:creationId xmlns:a16="http://schemas.microsoft.com/office/drawing/2014/main" id="{20160DD2-8331-1541-B120-D49C40465BBA}"/>
              </a:ext>
            </a:extLst>
          </p:cNvPr>
          <p:cNvPicPr>
            <a:picLocks noChangeAspect="1"/>
          </p:cNvPicPr>
          <p:nvPr userDrawn="1"/>
        </p:nvPicPr>
        <p:blipFill rotWithShape="1">
          <a:blip r:embed="rId2"/>
          <a:srcRect l="40833" t="115" r="9011" b="-115"/>
          <a:stretch/>
        </p:blipFill>
        <p:spPr>
          <a:xfrm>
            <a:off x="8229600" y="1360314"/>
            <a:ext cx="3505200" cy="4648198"/>
          </a:xfrm>
          <a:prstGeom prst="rect">
            <a:avLst/>
          </a:prstGeom>
        </p:spPr>
      </p:pic>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75438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45375123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endParaRPr lang="de-DE"/>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C7CDB754-25BF-9446-8634-13DEF6A1B38D}" type="slidenum">
              <a:rPr lang="de-DE"/>
              <a:pPr/>
              <a:t>‹#›</a:t>
            </a:fld>
            <a:endParaRPr lang="de-DE"/>
          </a:p>
        </p:txBody>
      </p:sp>
    </p:spTree>
    <p:extLst>
      <p:ext uri="{BB962C8B-B14F-4D97-AF65-F5344CB8AC3E}">
        <p14:creationId xmlns:p14="http://schemas.microsoft.com/office/powerpoint/2010/main" val="286383670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Left side image no text box">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E1A8B926-DF0E-4E4D-BB2F-CB6C8ECF614A}"/>
              </a:ext>
            </a:extLst>
          </p:cNvPr>
          <p:cNvSpPr>
            <a:spLocks noGrp="1"/>
          </p:cNvSpPr>
          <p:nvPr>
            <p:ph type="body" sz="quarter" idx="18"/>
          </p:nvPr>
        </p:nvSpPr>
        <p:spPr>
          <a:xfrm>
            <a:off x="5686426" y="2038945"/>
            <a:ext cx="4889449"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60E17DDE-E827-C747-BD79-7516AC23F1B6}"/>
              </a:ext>
            </a:extLst>
          </p:cNvPr>
          <p:cNvSpPr>
            <a:spLocks noGrp="1"/>
          </p:cNvSpPr>
          <p:nvPr>
            <p:ph type="pic" sz="quarter" idx="17"/>
          </p:nvPr>
        </p:nvSpPr>
        <p:spPr>
          <a:xfrm>
            <a:off x="0" y="0"/>
            <a:ext cx="5392739" cy="6858000"/>
          </a:xfrm>
          <a:solidFill>
            <a:schemeClr val="bg1">
              <a:lumMod val="85000"/>
            </a:schemeClr>
          </a:solidFill>
        </p:spPr>
        <p:txBody>
          <a:bodyPr>
            <a:noAutofit/>
          </a:bodyPr>
          <a:lstStyle/>
          <a:p>
            <a:endParaRPr lang="en-US"/>
          </a:p>
        </p:txBody>
      </p:sp>
      <p:sp>
        <p:nvSpPr>
          <p:cNvPr id="10" name="Espace réservé du titre 9">
            <a:extLst>
              <a:ext uri="{FF2B5EF4-FFF2-40B4-BE49-F238E27FC236}">
                <a16:creationId xmlns:a16="http://schemas.microsoft.com/office/drawing/2014/main" id="{D1D976BA-1834-485A-81A3-AB6782BC5357}"/>
              </a:ext>
            </a:extLst>
          </p:cNvPr>
          <p:cNvSpPr>
            <a:spLocks noGrp="1"/>
          </p:cNvSpPr>
          <p:nvPr>
            <p:ph type="title"/>
          </p:nvPr>
        </p:nvSpPr>
        <p:spPr>
          <a:xfrm>
            <a:off x="5686426" y="381001"/>
            <a:ext cx="4889450" cy="570866"/>
          </a:xfrm>
          <a:prstGeom prst="rect">
            <a:avLst/>
          </a:prstGeom>
        </p:spPr>
        <p:txBody>
          <a:bodyPr vert="horz" lIns="91440" tIns="45720" rIns="91440" bIns="45720" rtlCol="0" anchor="t">
            <a:normAutofit/>
          </a:bodyPr>
          <a:lstStyle/>
          <a:p>
            <a:r>
              <a:rPr lang="fr-FR"/>
              <a:t>Modifiez le style du titre</a:t>
            </a:r>
          </a:p>
        </p:txBody>
      </p:sp>
      <p:pic>
        <p:nvPicPr>
          <p:cNvPr id="11" name="Picture 2">
            <a:extLst>
              <a:ext uri="{FF2B5EF4-FFF2-40B4-BE49-F238E27FC236}">
                <a16:creationId xmlns:a16="http://schemas.microsoft.com/office/drawing/2014/main" id="{79B4238D-4285-4B51-9E6F-96EC08D669EE}"/>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7">
            <a:extLst>
              <a:ext uri="{FF2B5EF4-FFF2-40B4-BE49-F238E27FC236}">
                <a16:creationId xmlns:a16="http://schemas.microsoft.com/office/drawing/2014/main" id="{80A0E9E3-2F1A-46B3-BC3A-BED9E04D1167}"/>
              </a:ext>
            </a:extLst>
          </p:cNvPr>
          <p:cNvCxnSpPr>
            <a:cxnSpLocks/>
          </p:cNvCxnSpPr>
          <p:nvPr userDrawn="1"/>
        </p:nvCxnSpPr>
        <p:spPr>
          <a:xfrm>
            <a:off x="7041895"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3" name="Slide Number Placeholder 4">
            <a:extLst>
              <a:ext uri="{FF2B5EF4-FFF2-40B4-BE49-F238E27FC236}">
                <a16:creationId xmlns:a16="http://schemas.microsoft.com/office/drawing/2014/main" id="{17D82B3E-141E-441E-8B73-A5DC0AF105A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5284166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lvl1pPr>
              <a:defRPr b="0">
                <a:solidFill>
                  <a:srgbClr val="17253F"/>
                </a:solidFill>
              </a:defRPr>
            </a:lvl1p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r>
              <a:rPr lang="de-DE"/>
              <a:t>WGSB | Offshore Hubs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de-DE"/>
              <a:t>14.02.2023</a:t>
            </a:r>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4289837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1_Split boxes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3429000" y="1499290"/>
            <a:ext cx="4546852" cy="444648"/>
          </a:xfrm>
        </p:spPr>
        <p:txBody>
          <a:bodyPr>
            <a:noAutofit/>
          </a:bodyPr>
          <a:lstStyle>
            <a:lvl1pPr marL="0" indent="0" algn="ctr">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7" name="Text Placeholder 14">
            <a:extLst>
              <a:ext uri="{FF2B5EF4-FFF2-40B4-BE49-F238E27FC236}">
                <a16:creationId xmlns:a16="http://schemas.microsoft.com/office/drawing/2014/main" id="{BD3EF39D-A600-954C-B284-177747620DD1}"/>
              </a:ext>
            </a:extLst>
          </p:cNvPr>
          <p:cNvSpPr>
            <a:spLocks noGrp="1"/>
          </p:cNvSpPr>
          <p:nvPr>
            <p:ph type="body" sz="quarter" idx="15" hasCustomPrompt="1"/>
          </p:nvPr>
        </p:nvSpPr>
        <p:spPr>
          <a:xfrm>
            <a:off x="1291016" y="2639411"/>
            <a:ext cx="3988821"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0" name="Text Placeholder 14">
            <a:extLst>
              <a:ext uri="{FF2B5EF4-FFF2-40B4-BE49-F238E27FC236}">
                <a16:creationId xmlns:a16="http://schemas.microsoft.com/office/drawing/2014/main" id="{77C2F615-8D65-B847-9F1D-1904031935A1}"/>
              </a:ext>
            </a:extLst>
          </p:cNvPr>
          <p:cNvSpPr>
            <a:spLocks noGrp="1"/>
          </p:cNvSpPr>
          <p:nvPr>
            <p:ph type="body" sz="quarter" idx="16" hasCustomPrompt="1"/>
          </p:nvPr>
        </p:nvSpPr>
        <p:spPr>
          <a:xfrm>
            <a:off x="1291016" y="4134836"/>
            <a:ext cx="3988820"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2" name="Text Placeholder 14">
            <a:extLst>
              <a:ext uri="{FF2B5EF4-FFF2-40B4-BE49-F238E27FC236}">
                <a16:creationId xmlns:a16="http://schemas.microsoft.com/office/drawing/2014/main" id="{0E968864-DC20-E44B-8A20-E885BC0B32E5}"/>
              </a:ext>
            </a:extLst>
          </p:cNvPr>
          <p:cNvSpPr>
            <a:spLocks noGrp="1"/>
          </p:cNvSpPr>
          <p:nvPr>
            <p:ph type="body" sz="quarter" idx="17" hasCustomPrompt="1"/>
          </p:nvPr>
        </p:nvSpPr>
        <p:spPr>
          <a:xfrm>
            <a:off x="6189096" y="2639411"/>
            <a:ext cx="4255444"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4" name="Text Placeholder 14">
            <a:extLst>
              <a:ext uri="{FF2B5EF4-FFF2-40B4-BE49-F238E27FC236}">
                <a16:creationId xmlns:a16="http://schemas.microsoft.com/office/drawing/2014/main" id="{5E3C2887-26D0-2E4E-87E3-C50B696D73E1}"/>
              </a:ext>
            </a:extLst>
          </p:cNvPr>
          <p:cNvSpPr>
            <a:spLocks noGrp="1"/>
          </p:cNvSpPr>
          <p:nvPr>
            <p:ph type="body" sz="quarter" idx="18" hasCustomPrompt="1"/>
          </p:nvPr>
        </p:nvSpPr>
        <p:spPr>
          <a:xfrm>
            <a:off x="6189613" y="4134836"/>
            <a:ext cx="4254927"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0073C879-7CD1-7648-A20C-BE2B542E9EE9}"/>
              </a:ext>
            </a:extLst>
          </p:cNvPr>
          <p:cNvSpPr>
            <a:spLocks noGrp="1"/>
          </p:cNvSpPr>
          <p:nvPr>
            <p:ph type="title"/>
          </p:nvPr>
        </p:nvSpPr>
        <p:spPr/>
        <p:txBody>
          <a:bodyPr/>
          <a:lstStyle/>
          <a:p>
            <a:r>
              <a:rPr lang="fr-FR"/>
              <a:t>Modifiez le style du titre</a:t>
            </a:r>
          </a:p>
        </p:txBody>
      </p:sp>
      <p:cxnSp>
        <p:nvCxnSpPr>
          <p:cNvPr id="11" name="Straight Connector 7">
            <a:extLst>
              <a:ext uri="{FF2B5EF4-FFF2-40B4-BE49-F238E27FC236}">
                <a16:creationId xmlns:a16="http://schemas.microsoft.com/office/drawing/2014/main" id="{606AEC4B-F703-4B01-B5DB-85F21FE2C4D4}"/>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97B042A9-9BF4-4C6C-A77F-744CED81278A}"/>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7" name="Slide Number Placeholder 4">
            <a:extLst>
              <a:ext uri="{FF2B5EF4-FFF2-40B4-BE49-F238E27FC236}">
                <a16:creationId xmlns:a16="http://schemas.microsoft.com/office/drawing/2014/main" id="{D34DA4AF-6530-4F47-876A-219854255AA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9302841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Indhol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da-DK"/>
              <a:t>Indsæt overskrift</a:t>
            </a:r>
          </a:p>
        </p:txBody>
      </p:sp>
      <p:sp>
        <p:nvSpPr>
          <p:cNvPr id="3" name="Content Placeholder 2"/>
          <p:cNvSpPr>
            <a:spLocks noGrp="1"/>
          </p:cNvSpPr>
          <p:nvPr>
            <p:ph idx="1" hasCustomPrompt="1"/>
          </p:nvPr>
        </p:nvSpPr>
        <p:spPr>
          <a:xfrm>
            <a:off x="982664" y="2852738"/>
            <a:ext cx="10226674" cy="3303587"/>
          </a:xfrm>
        </p:spPr>
        <p:txBody>
          <a:bodyPr/>
          <a:lstStyle>
            <a:lvl1pPr>
              <a:defRPr/>
            </a:lvl1pPr>
          </a:lstStyle>
          <a:p>
            <a:pPr lvl="0"/>
            <a:r>
              <a:rPr lang="da-DK"/>
              <a:t>Klik for at indsætte brødtekst</a:t>
            </a:r>
          </a:p>
          <a:p>
            <a:pPr lvl="1"/>
            <a:r>
              <a:rPr lang="da-DK"/>
              <a:t>Second </a:t>
            </a:r>
            <a:r>
              <a:rPr lang="da-DK" err="1"/>
              <a:t>level</a:t>
            </a:r>
            <a:endParaRPr lang="da-DK"/>
          </a:p>
          <a:p>
            <a:pPr lvl="2"/>
            <a:r>
              <a:rPr lang="da-DK"/>
              <a:t>Third </a:t>
            </a:r>
            <a:r>
              <a:rPr lang="da-DK" err="1"/>
              <a:t>level</a:t>
            </a:r>
            <a:endParaRPr lang="da-DK"/>
          </a:p>
          <a:p>
            <a:pPr lvl="3"/>
            <a:r>
              <a:rPr lang="da-DK" err="1"/>
              <a:t>Fourth</a:t>
            </a:r>
            <a:r>
              <a:rPr lang="da-DK"/>
              <a:t> </a:t>
            </a:r>
            <a:r>
              <a:rPr lang="da-DK" err="1"/>
              <a:t>level</a:t>
            </a:r>
            <a:endParaRPr lang="da-DK"/>
          </a:p>
          <a:p>
            <a:pPr lvl="4"/>
            <a:r>
              <a:rPr lang="da-DK"/>
              <a:t>Fifth </a:t>
            </a:r>
            <a:r>
              <a:rPr lang="da-DK" err="1"/>
              <a:t>level</a:t>
            </a:r>
            <a:endParaRPr lang="da-DK"/>
          </a:p>
        </p:txBody>
      </p:sp>
      <p:sp>
        <p:nvSpPr>
          <p:cNvPr id="4" name="Date_DateCustomA"/>
          <p:cNvSpPr>
            <a:spLocks noGrp="1"/>
          </p:cNvSpPr>
          <p:nvPr>
            <p:ph type="dt" sz="half" idx="10"/>
          </p:nvPr>
        </p:nvSpPr>
        <p:spPr/>
        <p:txBody>
          <a:bodyPr/>
          <a:lstStyle/>
          <a:p>
            <a:endParaRPr lang="da-DK"/>
          </a:p>
        </p:txBody>
      </p:sp>
      <p:sp>
        <p:nvSpPr>
          <p:cNvPr id="5" name="FLD_PresentationTitle"/>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24C8C45C-947F-4981-8B3F-4F32E973C901}" type="slidenum">
              <a:rPr lang="da-DK" smtClean="0"/>
              <a:t>‹#›</a:t>
            </a:fld>
            <a:endParaRPr lang="da-DK"/>
          </a:p>
        </p:txBody>
      </p:sp>
      <p:sp>
        <p:nvSpPr>
          <p:cNvPr id="10" name="Pladsholder til tekst 9"/>
          <p:cNvSpPr>
            <a:spLocks noGrp="1"/>
          </p:cNvSpPr>
          <p:nvPr>
            <p:ph type="body" sz="quarter" idx="14" hasCustomPrompt="1"/>
          </p:nvPr>
        </p:nvSpPr>
        <p:spPr>
          <a:xfrm>
            <a:off x="982663" y="2024063"/>
            <a:ext cx="10214464" cy="720725"/>
          </a:xfrm>
        </p:spPr>
        <p:txBody>
          <a:bodyPr/>
          <a:lstStyle>
            <a:lvl1pPr>
              <a:defRPr sz="2200">
                <a:solidFill>
                  <a:schemeClr val="accent1"/>
                </a:solidFill>
              </a:defRPr>
            </a:lvl1pPr>
          </a:lstStyle>
          <a:p>
            <a:pPr lvl="0"/>
            <a:r>
              <a:rPr lang="da-DK"/>
              <a:t>Indsæt underoverskrift eller indledning</a:t>
            </a:r>
          </a:p>
        </p:txBody>
      </p:sp>
    </p:spTree>
    <p:extLst>
      <p:ext uri="{BB962C8B-B14F-4D97-AF65-F5344CB8AC3E}">
        <p14:creationId xmlns:p14="http://schemas.microsoft.com/office/powerpoint/2010/main" val="160257738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8C69D-0511-467C-A2DB-5B0122681FF6}"/>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35C883C-C63A-43A2-B5BA-97B11BA25A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298A943-1C1C-4ED2-8568-47D304205466}"/>
              </a:ext>
            </a:extLst>
          </p:cNvPr>
          <p:cNvSpPr>
            <a:spLocks noGrp="1"/>
          </p:cNvSpPr>
          <p:nvPr>
            <p:ph type="dt" sz="half" idx="10"/>
          </p:nvPr>
        </p:nvSpPr>
        <p:spPr/>
        <p:txBody>
          <a:bodyPr/>
          <a:lstStyle/>
          <a:p>
            <a:r>
              <a:rPr lang="de-DE"/>
              <a:t>14.02.2023</a:t>
            </a:r>
          </a:p>
        </p:txBody>
      </p:sp>
      <p:sp>
        <p:nvSpPr>
          <p:cNvPr id="5" name="Footer Placeholder 4">
            <a:extLst>
              <a:ext uri="{FF2B5EF4-FFF2-40B4-BE49-F238E27FC236}">
                <a16:creationId xmlns:a16="http://schemas.microsoft.com/office/drawing/2014/main" id="{194D9506-B45B-4B58-B81B-D687C0CC9A4D}"/>
              </a:ext>
            </a:extLst>
          </p:cNvPr>
          <p:cNvSpPr>
            <a:spLocks noGrp="1"/>
          </p:cNvSpPr>
          <p:nvPr>
            <p:ph type="ftr" sz="quarter" idx="11"/>
          </p:nvPr>
        </p:nvSpPr>
        <p:spPr/>
        <p:txBody>
          <a:bodyPr/>
          <a:lstStyle/>
          <a:p>
            <a:r>
              <a:rPr lang="de-DE"/>
              <a:t>WGSB | Offshore Hubs</a:t>
            </a:r>
          </a:p>
        </p:txBody>
      </p:sp>
      <p:sp>
        <p:nvSpPr>
          <p:cNvPr id="6" name="Slide Number Placeholder 5">
            <a:extLst>
              <a:ext uri="{FF2B5EF4-FFF2-40B4-BE49-F238E27FC236}">
                <a16:creationId xmlns:a16="http://schemas.microsoft.com/office/drawing/2014/main" id="{23F5ED96-2207-4481-B728-CB9B2C6F5507}"/>
              </a:ext>
            </a:extLst>
          </p:cNvPr>
          <p:cNvSpPr>
            <a:spLocks noGrp="1"/>
          </p:cNvSpPr>
          <p:nvPr>
            <p:ph type="sldNum" sz="quarter" idx="12"/>
          </p:nvPr>
        </p:nvSpPr>
        <p:spPr/>
        <p:txBody>
          <a:bodyPr/>
          <a:lstStyle/>
          <a:p>
            <a:fld id="{9E53409A-ACCC-4F01-A875-C76C96BAC479}" type="slidenum">
              <a:rPr lang="de-DE" smtClean="0"/>
              <a:t>‹#›</a:t>
            </a:fld>
            <a:endParaRPr lang="de-DE"/>
          </a:p>
        </p:txBody>
      </p:sp>
    </p:spTree>
    <p:extLst>
      <p:ext uri="{BB962C8B-B14F-4D97-AF65-F5344CB8AC3E}">
        <p14:creationId xmlns:p14="http://schemas.microsoft.com/office/powerpoint/2010/main" val="259184751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Tekst og billede ">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6275388" y="0"/>
            <a:ext cx="5916612" cy="6858000"/>
          </a:xfrm>
          <a:solidFill>
            <a:schemeClr val="bg1">
              <a:lumMod val="95000"/>
            </a:schemeClr>
          </a:solidFill>
        </p:spPr>
        <p:txBody>
          <a:bodyPr tIns="900000" anchor="ctr" anchorCtr="0"/>
          <a:lstStyle>
            <a:lvl1pPr marL="0" indent="0" algn="ctr">
              <a:buNone/>
              <a:defRPr sz="16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a:t>Træk billede til pladsholder eller klik på symbol for at tilføje billede</a:t>
            </a:r>
          </a:p>
        </p:txBody>
      </p:sp>
      <p:sp>
        <p:nvSpPr>
          <p:cNvPr id="4" name="Rectangle 3"/>
          <p:cNvSpPr/>
          <p:nvPr userDrawn="1"/>
        </p:nvSpPr>
        <p:spPr>
          <a:xfrm>
            <a:off x="0" y="0"/>
            <a:ext cx="6275388" cy="6858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err="1"/>
          </a:p>
        </p:txBody>
      </p:sp>
      <p:sp>
        <p:nvSpPr>
          <p:cNvPr id="5" name="Date_DateCustomA"/>
          <p:cNvSpPr>
            <a:spLocks noGrp="1"/>
          </p:cNvSpPr>
          <p:nvPr>
            <p:ph type="dt" sz="half" idx="10"/>
          </p:nvPr>
        </p:nvSpPr>
        <p:spPr>
          <a:xfrm>
            <a:off x="0" y="6948000"/>
            <a:ext cx="0" cy="0"/>
          </a:xfrm>
        </p:spPr>
        <p:txBody>
          <a:bodyPr/>
          <a:lstStyle>
            <a:lvl1pPr>
              <a:defRPr sz="100">
                <a:noFill/>
              </a:defRPr>
            </a:lvl1pPr>
          </a:lstStyle>
          <a:p>
            <a:r>
              <a:rPr lang="de-DE"/>
              <a:t>14.02.2023</a:t>
            </a:r>
            <a:endParaRPr lang="da-DK"/>
          </a:p>
        </p:txBody>
      </p:sp>
      <p:sp>
        <p:nvSpPr>
          <p:cNvPr id="6" name="FLD_PresentationTitle"/>
          <p:cNvSpPr>
            <a:spLocks noGrp="1"/>
          </p:cNvSpPr>
          <p:nvPr>
            <p:ph type="ftr" sz="quarter" idx="11"/>
          </p:nvPr>
        </p:nvSpPr>
        <p:spPr>
          <a:xfrm>
            <a:off x="0" y="6948000"/>
            <a:ext cx="0" cy="0"/>
          </a:xfrm>
        </p:spPr>
        <p:txBody>
          <a:bodyPr/>
          <a:lstStyle>
            <a:lvl1pPr>
              <a:defRPr sz="100">
                <a:noFill/>
              </a:defRPr>
            </a:lvl1pPr>
          </a:lstStyle>
          <a:p>
            <a:r>
              <a:rPr lang="da-DK"/>
              <a:t>WGSB | Offshore Hubs</a:t>
            </a:r>
          </a:p>
        </p:txBody>
      </p:sp>
      <p:sp>
        <p:nvSpPr>
          <p:cNvPr id="7" name="Slide Number Placeholder 6"/>
          <p:cNvSpPr>
            <a:spLocks noGrp="1"/>
          </p:cNvSpPr>
          <p:nvPr>
            <p:ph type="sldNum" sz="quarter" idx="12"/>
          </p:nvPr>
        </p:nvSpPr>
        <p:spPr>
          <a:xfrm>
            <a:off x="0" y="6948000"/>
            <a:ext cx="0" cy="0"/>
          </a:xfrm>
        </p:spPr>
        <p:txBody>
          <a:bodyPr/>
          <a:lstStyle>
            <a:lvl1pPr>
              <a:defRPr sz="100">
                <a:noFill/>
              </a:defRPr>
            </a:lvl1pPr>
          </a:lstStyle>
          <a:p>
            <a:fld id="{24C8C45C-947F-4981-8B3F-4F32E973C901}" type="slidenum">
              <a:rPr lang="da-DK" smtClean="0"/>
              <a:pPr/>
              <a:t>‹#›</a:t>
            </a:fld>
            <a:endParaRPr lang="da-DK"/>
          </a:p>
        </p:txBody>
      </p:sp>
      <p:sp>
        <p:nvSpPr>
          <p:cNvPr id="8" name="Title 7"/>
          <p:cNvSpPr>
            <a:spLocks noGrp="1"/>
          </p:cNvSpPr>
          <p:nvPr>
            <p:ph type="title" hasCustomPrompt="1"/>
          </p:nvPr>
        </p:nvSpPr>
        <p:spPr>
          <a:xfrm>
            <a:off x="658814" y="1196976"/>
            <a:ext cx="4204132" cy="1547812"/>
          </a:xfrm>
        </p:spPr>
        <p:txBody>
          <a:bodyPr/>
          <a:lstStyle>
            <a:lvl1pPr>
              <a:defRPr baseline="0">
                <a:solidFill>
                  <a:schemeClr val="bg1"/>
                </a:solidFill>
              </a:defRPr>
            </a:lvl1pPr>
          </a:lstStyle>
          <a:p>
            <a:r>
              <a:rPr lang="da-DK"/>
              <a:t>Indsæt overskrift</a:t>
            </a:r>
          </a:p>
        </p:txBody>
      </p:sp>
      <p:sp>
        <p:nvSpPr>
          <p:cNvPr id="13" name="Text Placeholder 12"/>
          <p:cNvSpPr>
            <a:spLocks noGrp="1"/>
          </p:cNvSpPr>
          <p:nvPr>
            <p:ph type="body" sz="quarter" idx="14" hasCustomPrompt="1"/>
          </p:nvPr>
        </p:nvSpPr>
        <p:spPr>
          <a:xfrm>
            <a:off x="648001" y="2852739"/>
            <a:ext cx="4214944" cy="3303586"/>
          </a:xfrm>
        </p:spPr>
        <p:txBody>
          <a:bodyPr/>
          <a:lstStyle>
            <a:lvl1pPr marL="0" indent="0">
              <a:buFont typeface="Arial" panose="020B0604020202020204" pitchFamily="34" charset="0"/>
              <a:buNone/>
              <a:defRPr>
                <a:solidFill>
                  <a:schemeClr val="bg1"/>
                </a:solidFill>
              </a:defRPr>
            </a:lvl1pPr>
            <a:lvl2pPr marL="216000">
              <a:defRPr sz="2000">
                <a:solidFill>
                  <a:schemeClr val="bg1"/>
                </a:solidFill>
              </a:defRPr>
            </a:lvl2pPr>
            <a:lvl3pPr marL="432000">
              <a:defRPr sz="1800">
                <a:solidFill>
                  <a:schemeClr val="bg1"/>
                </a:solidFill>
              </a:defRPr>
            </a:lvl3pPr>
            <a:lvl4pPr marL="648000">
              <a:defRPr sz="1600">
                <a:solidFill>
                  <a:schemeClr val="bg1"/>
                </a:solidFill>
              </a:defRPr>
            </a:lvl4pPr>
            <a:lvl5pPr marL="864000">
              <a:defRPr sz="1400">
                <a:solidFill>
                  <a:schemeClr val="bg1"/>
                </a:solidFill>
              </a:defRPr>
            </a:lvl5pPr>
          </a:lstStyle>
          <a:p>
            <a:pPr lvl="0"/>
            <a:r>
              <a:rPr lang="da-DK"/>
              <a:t>Klik for at indsætte brødtekst</a:t>
            </a:r>
          </a:p>
          <a:p>
            <a:pPr lvl="1"/>
            <a:r>
              <a:rPr lang="da-DK"/>
              <a:t>Second </a:t>
            </a:r>
            <a:r>
              <a:rPr lang="da-DK" err="1"/>
              <a:t>level</a:t>
            </a:r>
            <a:endParaRPr lang="da-DK"/>
          </a:p>
        </p:txBody>
      </p:sp>
    </p:spTree>
    <p:extLst>
      <p:ext uri="{BB962C8B-B14F-4D97-AF65-F5344CB8AC3E}">
        <p14:creationId xmlns:p14="http://schemas.microsoft.com/office/powerpoint/2010/main" val="3132879164"/>
      </p:ext>
    </p:extLst>
  </p:cSld>
  <p:clrMapOvr>
    <a:masterClrMapping/>
  </p:clrMapOvr>
  <p:extLst>
    <p:ext uri="{DCECCB84-F9BA-43D5-87BE-67443E8EF086}">
      <p15:sldGuideLst xmlns:p15="http://schemas.microsoft.com/office/powerpoint/2012/main">
        <p15:guide id="1" pos="3568">
          <p15:clr>
            <a:srgbClr val="FBAE40"/>
          </p15:clr>
        </p15:guide>
        <p15:guide id="2" pos="3953">
          <p15:clr>
            <a:srgbClr val="FBAE40"/>
          </p15:clr>
        </p15:guide>
        <p15:guide id="3" pos="415">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r>
              <a:rPr lang="de-DE"/>
              <a:t>WGSB | Offshore Hubs</a:t>
            </a:r>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r>
              <a:rPr lang="de-DE"/>
              <a:t>14.02.2023</a:t>
            </a:r>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C7CDB754-25BF-9446-8634-13DEF6A1B38D}" type="slidenum">
              <a:rPr lang="de-DE"/>
              <a:pPr/>
              <a:t>‹#›</a:t>
            </a:fld>
            <a:endParaRPr lang="de-DE"/>
          </a:p>
        </p:txBody>
      </p:sp>
    </p:spTree>
    <p:extLst>
      <p:ext uri="{BB962C8B-B14F-4D97-AF65-F5344CB8AC3E}">
        <p14:creationId xmlns:p14="http://schemas.microsoft.com/office/powerpoint/2010/main" val="18380085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lvl1pPr>
              <a:defRPr b="0">
                <a:solidFill>
                  <a:srgbClr val="17253F"/>
                </a:solidFill>
              </a:defRPr>
            </a:lvl1p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en-US"/>
              <a:t>23/02/2023</a:t>
            </a:r>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17125319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02_Content_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en-US"/>
              <a:t>23/02/2023</a:t>
            </a:r>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pic>
        <p:nvPicPr>
          <p:cNvPr id="6" name="Picture 13">
            <a:extLst>
              <a:ext uri="{FF2B5EF4-FFF2-40B4-BE49-F238E27FC236}">
                <a16:creationId xmlns:a16="http://schemas.microsoft.com/office/drawing/2014/main" id="{20160DD2-8331-1541-B120-D49C40465BBA}"/>
              </a:ext>
            </a:extLst>
          </p:cNvPr>
          <p:cNvPicPr>
            <a:picLocks noChangeAspect="1"/>
          </p:cNvPicPr>
          <p:nvPr userDrawn="1"/>
        </p:nvPicPr>
        <p:blipFill rotWithShape="1">
          <a:blip r:embed="rId2"/>
          <a:srcRect l="40833" t="115" r="9011" b="-115"/>
          <a:stretch/>
        </p:blipFill>
        <p:spPr>
          <a:xfrm>
            <a:off x="8229600" y="1360314"/>
            <a:ext cx="3505200" cy="4648198"/>
          </a:xfrm>
          <a:prstGeom prst="rect">
            <a:avLst/>
          </a:prstGeom>
        </p:spPr>
      </p:pic>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75438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473779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2EB13-B532-4D35-A4EE-1A62BB283A49}"/>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37EF5598-50B6-4788-9127-367FA683F328}"/>
              </a:ext>
            </a:extLst>
          </p:cNvPr>
          <p:cNvSpPr>
            <a:spLocks noGrp="1"/>
          </p:cNvSpPr>
          <p:nvPr>
            <p:ph type="sldNum" sz="quarter" idx="10"/>
          </p:nvPr>
        </p:nvSpPr>
        <p:spPr/>
        <p:txBody>
          <a:bodyPr/>
          <a:lstStyle/>
          <a:p>
            <a:fld id="{9D404F8A-4261-C64A-8103-2CDECA8B7FD7}" type="slidenum">
              <a:rPr lang="fr-FR" smtClean="0"/>
              <a:pPr/>
              <a:t>‹#›</a:t>
            </a:fld>
            <a:endParaRPr lang="fr-FR"/>
          </a:p>
        </p:txBody>
      </p:sp>
      <p:sp>
        <p:nvSpPr>
          <p:cNvPr id="4" name="Footer Placeholder 3">
            <a:extLst>
              <a:ext uri="{FF2B5EF4-FFF2-40B4-BE49-F238E27FC236}">
                <a16:creationId xmlns:a16="http://schemas.microsoft.com/office/drawing/2014/main" id="{002E17F4-C2E1-41B0-A696-4BB899293C82}"/>
              </a:ext>
            </a:extLst>
          </p:cNvPr>
          <p:cNvSpPr>
            <a:spLocks noGrp="1"/>
          </p:cNvSpPr>
          <p:nvPr>
            <p:ph type="ftr" sz="quarter" idx="11"/>
          </p:nvPr>
        </p:nvSpPr>
        <p:spPr/>
        <p:txBody>
          <a:bodyPr/>
          <a:lstStyle/>
          <a:p>
            <a:r>
              <a:rPr lang="fr-FR"/>
              <a:t>Text here</a:t>
            </a:r>
          </a:p>
        </p:txBody>
      </p:sp>
    </p:spTree>
    <p:extLst>
      <p:ext uri="{BB962C8B-B14F-4D97-AF65-F5344CB8AC3E}">
        <p14:creationId xmlns:p14="http://schemas.microsoft.com/office/powerpoint/2010/main" val="15001139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endParaRPr lang="en-BE"/>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r>
              <a:rPr lang="en-US"/>
              <a:t>23/02/2023</a:t>
            </a:r>
            <a:endParaRPr lang="en-BE"/>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433BEB1D-2D8F-4C8D-9762-106BB3EB199C}" type="slidenum">
              <a:rPr lang="en-BE" smtClean="0"/>
              <a:t>‹#›</a:t>
            </a:fld>
            <a:endParaRPr lang="en-BE"/>
          </a:p>
        </p:txBody>
      </p:sp>
    </p:spTree>
    <p:extLst>
      <p:ext uri="{BB962C8B-B14F-4D97-AF65-F5344CB8AC3E}">
        <p14:creationId xmlns:p14="http://schemas.microsoft.com/office/powerpoint/2010/main" val="5313969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4_titre + texte seul">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a:xfrm>
            <a:off x="523800" y="1386841"/>
            <a:ext cx="10972800" cy="4739326"/>
          </a:xfrm>
        </p:spPr>
        <p:txBody>
          <a:bodyPr>
            <a:normAutofit/>
          </a:bodyPr>
          <a:lstStyle>
            <a:lvl1pPr>
              <a:buClr>
                <a:schemeClr val="accent4"/>
              </a:buClr>
              <a:defRPr sz="1600"/>
            </a:lvl1pPr>
            <a:lvl2pPr marL="742950" indent="-285750">
              <a:buClr>
                <a:schemeClr val="accent4"/>
              </a:buClr>
              <a:buFont typeface="Arial" panose="020B0604020202020204" pitchFamily="34" charset="0"/>
              <a:buChar char="•"/>
              <a:defRPr sz="1600"/>
            </a:lvl2pPr>
            <a:lvl3pPr marL="1143000" indent="-228600">
              <a:buClr>
                <a:schemeClr val="accent4"/>
              </a:buClr>
              <a:buFont typeface="Arial" panose="020B0604020202020204" pitchFamily="34" charset="0"/>
              <a:buChar char="•"/>
              <a:defRPr sz="1600"/>
            </a:lvl3pPr>
            <a:lvl4pPr>
              <a:buClr>
                <a:schemeClr val="accent4"/>
              </a:buClr>
              <a:defRPr sz="1600"/>
            </a:lvl4pPr>
            <a:lvl5pPr>
              <a:buClr>
                <a:schemeClr val="accent4"/>
              </a:buCl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Titre 1"/>
          <p:cNvSpPr>
            <a:spLocks noGrp="1"/>
          </p:cNvSpPr>
          <p:nvPr>
            <p:ph type="ctrTitle"/>
          </p:nvPr>
        </p:nvSpPr>
        <p:spPr>
          <a:xfrm>
            <a:off x="551384" y="191305"/>
            <a:ext cx="10369152" cy="936104"/>
          </a:xfrm>
        </p:spPr>
        <p:txBody>
          <a:bodyPr/>
          <a:lstStyle>
            <a:lvl1pPr>
              <a:defRPr>
                <a:solidFill>
                  <a:schemeClr val="bg2"/>
                </a:solidFill>
              </a:defRPr>
            </a:lvl1pPr>
          </a:lstStyle>
          <a:p>
            <a:r>
              <a:rPr lang="fr-FR"/>
              <a:t>Modifiez le style du titre</a:t>
            </a:r>
          </a:p>
        </p:txBody>
      </p:sp>
      <p:cxnSp>
        <p:nvCxnSpPr>
          <p:cNvPr id="9" name="Connecteur droit 8">
            <a:extLst>
              <a:ext uri="{FF2B5EF4-FFF2-40B4-BE49-F238E27FC236}">
                <a16:creationId xmlns:a16="http://schemas.microsoft.com/office/drawing/2014/main" id="{CE6D071F-1B86-8345-AB5C-A6B59EC0C48C}"/>
              </a:ext>
            </a:extLst>
          </p:cNvPr>
          <p:cNvCxnSpPr>
            <a:cxnSpLocks/>
          </p:cNvCxnSpPr>
          <p:nvPr userDrawn="1"/>
        </p:nvCxnSpPr>
        <p:spPr>
          <a:xfrm>
            <a:off x="623888" y="968773"/>
            <a:ext cx="10672938"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21749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ENTSO-E One Column">
    <p:spTree>
      <p:nvGrpSpPr>
        <p:cNvPr id="1" name=""/>
        <p:cNvGrpSpPr/>
        <p:nvPr/>
      </p:nvGrpSpPr>
      <p:grpSpPr>
        <a:xfrm>
          <a:off x="0" y="0"/>
          <a:ext cx="0" cy="0"/>
          <a:chOff x="0" y="0"/>
          <a:chExt cx="0" cy="0"/>
        </a:xfrm>
      </p:grpSpPr>
      <p:sp>
        <p:nvSpPr>
          <p:cNvPr id="13" name="Inhaltsplatzhalter 2"/>
          <p:cNvSpPr>
            <a:spLocks noGrp="1"/>
          </p:cNvSpPr>
          <p:nvPr>
            <p:ph idx="1" hasCustomPrompt="1"/>
          </p:nvPr>
        </p:nvSpPr>
        <p:spPr>
          <a:xfrm>
            <a:off x="287866" y="1665288"/>
            <a:ext cx="11616268" cy="4103972"/>
          </a:xfrm>
          <a:prstGeom prst="rect">
            <a:avLst/>
          </a:prstGeom>
        </p:spPr>
        <p:txBody>
          <a:bodyPr/>
          <a:lstStyle>
            <a:lvl1pPr>
              <a:lnSpc>
                <a:spcPct val="90000"/>
              </a:lnSpc>
              <a:defRPr sz="1800"/>
            </a:lvl1pPr>
            <a:lvl2pPr>
              <a:lnSpc>
                <a:spcPct val="90000"/>
              </a:lnSpc>
              <a:defRPr sz="1400"/>
            </a:lvl2pPr>
            <a:lvl3pPr>
              <a:lnSpc>
                <a:spcPct val="90000"/>
              </a:lnSpc>
              <a:defRPr sz="1400"/>
            </a:lvl3pPr>
            <a:lvl4pPr>
              <a:lnSpc>
                <a:spcPct val="90000"/>
              </a:lnSpc>
              <a:defRPr sz="1200"/>
            </a:lvl4pPr>
            <a:lvl5pPr>
              <a:lnSpc>
                <a:spcPct val="90000"/>
              </a:lnSpc>
              <a:defRPr sz="1200"/>
            </a:lvl5pPr>
          </a:lstStyle>
          <a:p>
            <a:pPr lvl="0"/>
            <a:r>
              <a:rPr lang="de-DE"/>
              <a:t>Edit </a:t>
            </a:r>
            <a:r>
              <a:rPr lang="de-DE" err="1"/>
              <a:t>the</a:t>
            </a:r>
            <a:r>
              <a:rPr lang="de-DE"/>
              <a:t> </a:t>
            </a:r>
            <a:r>
              <a:rPr lang="de-DE" err="1"/>
              <a:t>text</a:t>
            </a:r>
            <a:r>
              <a:rPr lang="de-DE"/>
              <a:t> </a:t>
            </a:r>
            <a:r>
              <a:rPr lang="de-DE" err="1"/>
              <a:t>here</a:t>
            </a:r>
            <a:r>
              <a:rPr lang="de-DE"/>
              <a:t>; First </a:t>
            </a:r>
            <a:r>
              <a:rPr lang="de-DE" err="1"/>
              <a:t>level</a:t>
            </a:r>
            <a:endParaRPr lang="de-DE"/>
          </a:p>
          <a:p>
            <a:pPr lvl="1"/>
            <a:r>
              <a:rPr lang="de-DE"/>
              <a:t>Second </a:t>
            </a:r>
            <a:r>
              <a:rPr lang="de-DE" err="1"/>
              <a:t>level</a:t>
            </a:r>
            <a:endParaRPr lang="de-DE"/>
          </a:p>
          <a:p>
            <a:pPr lvl="2"/>
            <a:r>
              <a:rPr lang="de-DE"/>
              <a:t>Third </a:t>
            </a:r>
            <a:r>
              <a:rPr lang="de-DE" err="1"/>
              <a:t>level</a:t>
            </a:r>
            <a:endParaRPr lang="de-DE"/>
          </a:p>
          <a:p>
            <a:pPr lvl="3"/>
            <a:r>
              <a:rPr lang="de-DE" err="1"/>
              <a:t>Fourth</a:t>
            </a:r>
            <a:r>
              <a:rPr lang="de-DE"/>
              <a:t> </a:t>
            </a:r>
            <a:r>
              <a:rPr lang="de-DE" err="1"/>
              <a:t>level</a:t>
            </a:r>
            <a:endParaRPr lang="de-DE"/>
          </a:p>
          <a:p>
            <a:pPr lvl="4"/>
            <a:r>
              <a:rPr lang="de-DE" err="1"/>
              <a:t>Fifth</a:t>
            </a:r>
            <a:r>
              <a:rPr lang="de-DE"/>
              <a:t> </a:t>
            </a:r>
            <a:r>
              <a:rPr lang="de-DE" err="1"/>
              <a:t>level</a:t>
            </a:r>
            <a:endParaRPr lang="de-DE"/>
          </a:p>
        </p:txBody>
      </p:sp>
      <p:sp>
        <p:nvSpPr>
          <p:cNvPr id="7" name="Titel 5">
            <a:extLst>
              <a:ext uri="{FF2B5EF4-FFF2-40B4-BE49-F238E27FC236}">
                <a16:creationId xmlns:a16="http://schemas.microsoft.com/office/drawing/2014/main" id="{4EED3831-E885-4178-A097-B2C6D869C75D}"/>
              </a:ext>
            </a:extLst>
          </p:cNvPr>
          <p:cNvSpPr>
            <a:spLocks noGrp="1"/>
          </p:cNvSpPr>
          <p:nvPr>
            <p:ph type="title" hasCustomPrompt="1"/>
          </p:nvPr>
        </p:nvSpPr>
        <p:spPr>
          <a:xfrm>
            <a:off x="286346" y="476673"/>
            <a:ext cx="11617788" cy="431325"/>
          </a:xfrm>
          <a:prstGeom prst="rect">
            <a:avLst/>
          </a:prstGeom>
          <a:ln>
            <a:noFill/>
          </a:ln>
        </p:spPr>
        <p:txBody>
          <a:bodyPr anchor="ctr"/>
          <a:lstStyle>
            <a:lvl1pPr>
              <a:lnSpc>
                <a:spcPts val="3200"/>
              </a:lnSpc>
              <a:defRPr lang="de-DE" sz="3000" b="1" kern="1200" dirty="0">
                <a:solidFill>
                  <a:srgbClr val="015092"/>
                </a:solidFill>
                <a:effectLst/>
                <a:latin typeface="+mn-lt"/>
                <a:ea typeface="+mj-ea"/>
                <a:cs typeface="+mj-cs"/>
              </a:defRPr>
            </a:lvl1pPr>
          </a:lstStyle>
          <a:p>
            <a:r>
              <a:rPr lang="de-DE"/>
              <a:t>Click </a:t>
            </a:r>
            <a:r>
              <a:rPr lang="de-DE" err="1"/>
              <a:t>here</a:t>
            </a:r>
            <a:r>
              <a:rPr lang="de-DE"/>
              <a:t> </a:t>
            </a:r>
            <a:r>
              <a:rPr lang="de-DE" err="1"/>
              <a:t>to</a:t>
            </a:r>
            <a:r>
              <a:rPr lang="de-DE"/>
              <a:t> </a:t>
            </a:r>
            <a:r>
              <a:rPr lang="de-DE" err="1"/>
              <a:t>edit</a:t>
            </a:r>
            <a:r>
              <a:rPr lang="de-DE"/>
              <a:t> Headline 1</a:t>
            </a:r>
          </a:p>
        </p:txBody>
      </p:sp>
      <p:sp>
        <p:nvSpPr>
          <p:cNvPr id="8" name="Textplatzhalter 11">
            <a:extLst>
              <a:ext uri="{FF2B5EF4-FFF2-40B4-BE49-F238E27FC236}">
                <a16:creationId xmlns:a16="http://schemas.microsoft.com/office/drawing/2014/main" id="{30612CDB-DB21-4DDE-91F5-FE080DEF7426}"/>
              </a:ext>
            </a:extLst>
          </p:cNvPr>
          <p:cNvSpPr>
            <a:spLocks noGrp="1"/>
          </p:cNvSpPr>
          <p:nvPr>
            <p:ph type="body" sz="quarter" idx="12" hasCustomPrompt="1"/>
          </p:nvPr>
        </p:nvSpPr>
        <p:spPr>
          <a:xfrm>
            <a:off x="286346" y="1006960"/>
            <a:ext cx="11617788" cy="442428"/>
          </a:xfrm>
          <a:prstGeom prst="rect">
            <a:avLst/>
          </a:prstGeom>
          <a:ln>
            <a:noFill/>
          </a:ln>
        </p:spPr>
        <p:txBody>
          <a:bodyPr anchor="ctr">
            <a:normAutofit/>
          </a:bodyPr>
          <a:lstStyle>
            <a:lvl1pPr marL="0" indent="0">
              <a:lnSpc>
                <a:spcPts val="2600"/>
              </a:lnSpc>
              <a:spcBef>
                <a:spcPts val="0"/>
              </a:spcBef>
              <a:buNone/>
              <a:defRPr sz="2400" b="1">
                <a:solidFill>
                  <a:srgbClr val="015092"/>
                </a:solidFill>
                <a:latin typeface="+mn-lt"/>
              </a:defRPr>
            </a:lvl1pPr>
          </a:lstStyle>
          <a:p>
            <a:pPr lvl="0"/>
            <a:r>
              <a:rPr lang="de-DE"/>
              <a:t>Click </a:t>
            </a:r>
            <a:r>
              <a:rPr lang="de-DE" err="1"/>
              <a:t>here</a:t>
            </a:r>
            <a:r>
              <a:rPr lang="de-DE"/>
              <a:t> </a:t>
            </a:r>
            <a:r>
              <a:rPr lang="de-DE" err="1"/>
              <a:t>to</a:t>
            </a:r>
            <a:r>
              <a:rPr lang="de-DE"/>
              <a:t> </a:t>
            </a:r>
            <a:r>
              <a:rPr lang="de-DE" err="1"/>
              <a:t>edit</a:t>
            </a:r>
            <a:r>
              <a:rPr lang="de-DE"/>
              <a:t> Headline 2 </a:t>
            </a:r>
          </a:p>
        </p:txBody>
      </p:sp>
    </p:spTree>
    <p:extLst>
      <p:ext uri="{BB962C8B-B14F-4D97-AF65-F5344CB8AC3E}">
        <p14:creationId xmlns:p14="http://schemas.microsoft.com/office/powerpoint/2010/main" val="628284849"/>
      </p:ext>
    </p:extLst>
  </p:cSld>
  <p:clrMapOvr>
    <a:masterClrMapping/>
  </p:clrMapOvr>
  <p:extLst>
    <p:ext uri="{DCECCB84-F9BA-43D5-87BE-67443E8EF086}">
      <p15:sldGuideLst xmlns:p15="http://schemas.microsoft.com/office/powerpoint/2012/main">
        <p15:guide id="1" orient="horz" pos="368">
          <p15:clr>
            <a:srgbClr val="A4A3A4"/>
          </p15:clr>
        </p15:guide>
        <p15:guide id="2" orient="horz" pos="913">
          <p15:clr>
            <a:srgbClr val="A4A3A4"/>
          </p15:clr>
        </p15:guide>
        <p15:guide id="3" orient="horz" pos="1049">
          <p15:clr>
            <a:srgbClr val="A4A3A4"/>
          </p15:clr>
        </p15:guide>
        <p15:guide id="4" orient="horz" pos="3634">
          <p15:clr>
            <a:srgbClr val="A4A3A4"/>
          </p15:clr>
        </p15:guide>
        <p15:guide id="5" pos="181">
          <p15:clr>
            <a:srgbClr val="A4A3A4"/>
          </p15:clr>
        </p15:guide>
        <p15:guide id="6" pos="7499">
          <p15:clr>
            <a:srgbClr val="A4A3A4"/>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7058-1E64-4A48-A3C8-B1978FBA372D}"/>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4DDA95A2-6650-4ED4-B3DA-54C387A6809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Date Placeholder 3">
            <a:extLst>
              <a:ext uri="{FF2B5EF4-FFF2-40B4-BE49-F238E27FC236}">
                <a16:creationId xmlns:a16="http://schemas.microsoft.com/office/drawing/2014/main" id="{A1F9FF3A-17E7-4D75-8F61-F1629DD0193B}"/>
              </a:ext>
            </a:extLst>
          </p:cNvPr>
          <p:cNvSpPr>
            <a:spLocks noGrp="1"/>
          </p:cNvSpPr>
          <p:nvPr>
            <p:ph type="dt" sz="half" idx="10"/>
          </p:nvPr>
        </p:nvSpPr>
        <p:spPr/>
        <p:txBody>
          <a:bodyPr/>
          <a:lstStyle/>
          <a:p>
            <a:fld id="{1C0082B3-127B-4594-A1E5-870B8DBB20E1}" type="datetimeFigureOut">
              <a:rPr lang="en-BE" smtClean="0"/>
              <a:t>01/17/2024</a:t>
            </a:fld>
            <a:endParaRPr lang="en-BE"/>
          </a:p>
        </p:txBody>
      </p:sp>
      <p:sp>
        <p:nvSpPr>
          <p:cNvPr id="5" name="Footer Placeholder 4">
            <a:extLst>
              <a:ext uri="{FF2B5EF4-FFF2-40B4-BE49-F238E27FC236}">
                <a16:creationId xmlns:a16="http://schemas.microsoft.com/office/drawing/2014/main" id="{D50747AE-08AB-4D29-B1B1-7DD933F94331}"/>
              </a:ext>
            </a:extLst>
          </p:cNvPr>
          <p:cNvSpPr>
            <a:spLocks noGrp="1"/>
          </p:cNvSpPr>
          <p:nvPr>
            <p:ph type="ftr" sz="quarter" idx="11"/>
          </p:nvPr>
        </p:nvSpPr>
        <p:spPr/>
        <p:txBody>
          <a:bodyPr/>
          <a:lstStyle/>
          <a:p>
            <a:endParaRPr lang="en-BE"/>
          </a:p>
        </p:txBody>
      </p:sp>
      <p:sp>
        <p:nvSpPr>
          <p:cNvPr id="6" name="Slide Number Placeholder 5">
            <a:extLst>
              <a:ext uri="{FF2B5EF4-FFF2-40B4-BE49-F238E27FC236}">
                <a16:creationId xmlns:a16="http://schemas.microsoft.com/office/drawing/2014/main" id="{05D491F1-5243-4E9C-A8E4-322CB7DD77F6}"/>
              </a:ext>
            </a:extLst>
          </p:cNvPr>
          <p:cNvSpPr>
            <a:spLocks noGrp="1"/>
          </p:cNvSpPr>
          <p:nvPr>
            <p:ph type="sldNum" sz="quarter" idx="12"/>
          </p:nvPr>
        </p:nvSpPr>
        <p:spPr/>
        <p:txBody>
          <a:bodyPr/>
          <a:lstStyle/>
          <a:p>
            <a:fld id="{433BEB1D-2D8F-4C8D-9762-106BB3EB199C}" type="slidenum">
              <a:rPr lang="en-BE" smtClean="0"/>
              <a:t>‹#›</a:t>
            </a:fld>
            <a:endParaRPr lang="en-BE"/>
          </a:p>
        </p:txBody>
      </p:sp>
    </p:spTree>
    <p:extLst>
      <p:ext uri="{BB962C8B-B14F-4D97-AF65-F5344CB8AC3E}">
        <p14:creationId xmlns:p14="http://schemas.microsoft.com/office/powerpoint/2010/main" val="216090303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B9D4E-8DB1-D7C9-30E1-346575D83B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ES"/>
          </a:p>
        </p:txBody>
      </p:sp>
      <p:sp>
        <p:nvSpPr>
          <p:cNvPr id="3" name="Subtitle 2">
            <a:extLst>
              <a:ext uri="{FF2B5EF4-FFF2-40B4-BE49-F238E27FC236}">
                <a16:creationId xmlns:a16="http://schemas.microsoft.com/office/drawing/2014/main" id="{D3177F8F-1F6B-7BD0-351A-F4882623CF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
          </a:p>
        </p:txBody>
      </p:sp>
      <p:sp>
        <p:nvSpPr>
          <p:cNvPr id="4" name="Date Placeholder 3">
            <a:extLst>
              <a:ext uri="{FF2B5EF4-FFF2-40B4-BE49-F238E27FC236}">
                <a16:creationId xmlns:a16="http://schemas.microsoft.com/office/drawing/2014/main" id="{9155973B-C691-F197-BC2D-9B6BDD154064}"/>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5" name="Footer Placeholder 4">
            <a:extLst>
              <a:ext uri="{FF2B5EF4-FFF2-40B4-BE49-F238E27FC236}">
                <a16:creationId xmlns:a16="http://schemas.microsoft.com/office/drawing/2014/main" id="{7B149803-D12C-3875-9183-463B8B5F97B4}"/>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62FED903-91C7-F954-6EB0-A4B469BDDBAC}"/>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89188300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62FF0-9DE8-938D-3154-4DCCF895A7BB}"/>
              </a:ext>
            </a:extLst>
          </p:cNvPr>
          <p:cNvSpPr>
            <a:spLocks noGrp="1"/>
          </p:cNvSpPr>
          <p:nvPr>
            <p:ph type="title"/>
          </p:nvPr>
        </p:nvSpPr>
        <p:spPr/>
        <p:txBody>
          <a:bodyPr/>
          <a:lstStyle/>
          <a:p>
            <a:r>
              <a:rPr lang="en-US"/>
              <a:t>Click to edit Master title style</a:t>
            </a:r>
            <a:endParaRPr lang="es-ES"/>
          </a:p>
        </p:txBody>
      </p:sp>
      <p:sp>
        <p:nvSpPr>
          <p:cNvPr id="3" name="Content Placeholder 2">
            <a:extLst>
              <a:ext uri="{FF2B5EF4-FFF2-40B4-BE49-F238E27FC236}">
                <a16:creationId xmlns:a16="http://schemas.microsoft.com/office/drawing/2014/main" id="{414FF821-82B8-5B2E-4430-D2F1FB47E9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3D1292C8-FF0E-F08B-00A9-B44973C580B8}"/>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5" name="Footer Placeholder 4">
            <a:extLst>
              <a:ext uri="{FF2B5EF4-FFF2-40B4-BE49-F238E27FC236}">
                <a16:creationId xmlns:a16="http://schemas.microsoft.com/office/drawing/2014/main" id="{9237991D-CBE9-2CD3-4587-85C15AE65AB9}"/>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FCBE1056-D700-D024-4764-96D00FCE4185}"/>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14135051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55449-72ED-DAAD-801C-47C609D464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ES"/>
          </a:p>
        </p:txBody>
      </p:sp>
      <p:sp>
        <p:nvSpPr>
          <p:cNvPr id="3" name="Text Placeholder 2">
            <a:extLst>
              <a:ext uri="{FF2B5EF4-FFF2-40B4-BE49-F238E27FC236}">
                <a16:creationId xmlns:a16="http://schemas.microsoft.com/office/drawing/2014/main" id="{DD98EB89-343D-CE17-414B-6426C87800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0343A7-E04A-C40D-FB14-37F265D7AFB6}"/>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5" name="Footer Placeholder 4">
            <a:extLst>
              <a:ext uri="{FF2B5EF4-FFF2-40B4-BE49-F238E27FC236}">
                <a16:creationId xmlns:a16="http://schemas.microsoft.com/office/drawing/2014/main" id="{0A390040-AA97-56C2-72C1-D73953B9E876}"/>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88BA917D-3BE9-F092-793E-71971B0BE64B}"/>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276837944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23EE9-6E7A-FA21-3244-D5D8ABF1E737}"/>
              </a:ext>
            </a:extLst>
          </p:cNvPr>
          <p:cNvSpPr>
            <a:spLocks noGrp="1"/>
          </p:cNvSpPr>
          <p:nvPr>
            <p:ph type="title"/>
          </p:nvPr>
        </p:nvSpPr>
        <p:spPr/>
        <p:txBody>
          <a:bodyPr/>
          <a:lstStyle/>
          <a:p>
            <a:r>
              <a:rPr lang="en-US"/>
              <a:t>Click to edit Master title style</a:t>
            </a:r>
            <a:endParaRPr lang="es-ES"/>
          </a:p>
        </p:txBody>
      </p:sp>
      <p:sp>
        <p:nvSpPr>
          <p:cNvPr id="3" name="Content Placeholder 2">
            <a:extLst>
              <a:ext uri="{FF2B5EF4-FFF2-40B4-BE49-F238E27FC236}">
                <a16:creationId xmlns:a16="http://schemas.microsoft.com/office/drawing/2014/main" id="{C38E8102-E8BE-1C3B-1FA6-CCC8C0F943C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Content Placeholder 3">
            <a:extLst>
              <a:ext uri="{FF2B5EF4-FFF2-40B4-BE49-F238E27FC236}">
                <a16:creationId xmlns:a16="http://schemas.microsoft.com/office/drawing/2014/main" id="{4DF9D33E-C9DB-6F8E-C435-28EE9D7BE2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5" name="Date Placeholder 4">
            <a:extLst>
              <a:ext uri="{FF2B5EF4-FFF2-40B4-BE49-F238E27FC236}">
                <a16:creationId xmlns:a16="http://schemas.microsoft.com/office/drawing/2014/main" id="{421E47D6-3685-C25D-245B-D62ADC07D005}"/>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6" name="Footer Placeholder 5">
            <a:extLst>
              <a:ext uri="{FF2B5EF4-FFF2-40B4-BE49-F238E27FC236}">
                <a16:creationId xmlns:a16="http://schemas.microsoft.com/office/drawing/2014/main" id="{C4AE0C80-160E-15E0-A943-032AC7EB27C2}"/>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6A0B741C-ACA6-31BF-1FBB-66E93E8EB409}"/>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28978234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DE300-DF9A-249D-028E-154DD65EF088}"/>
              </a:ext>
            </a:extLst>
          </p:cNvPr>
          <p:cNvSpPr>
            <a:spLocks noGrp="1"/>
          </p:cNvSpPr>
          <p:nvPr>
            <p:ph type="title"/>
          </p:nvPr>
        </p:nvSpPr>
        <p:spPr>
          <a:xfrm>
            <a:off x="839788" y="365125"/>
            <a:ext cx="10515600" cy="1325563"/>
          </a:xfrm>
        </p:spPr>
        <p:txBody>
          <a:bodyPr/>
          <a:lstStyle/>
          <a:p>
            <a:r>
              <a:rPr lang="en-US"/>
              <a:t>Click to edit Master title style</a:t>
            </a:r>
            <a:endParaRPr lang="es-ES"/>
          </a:p>
        </p:txBody>
      </p:sp>
      <p:sp>
        <p:nvSpPr>
          <p:cNvPr id="3" name="Text Placeholder 2">
            <a:extLst>
              <a:ext uri="{FF2B5EF4-FFF2-40B4-BE49-F238E27FC236}">
                <a16:creationId xmlns:a16="http://schemas.microsoft.com/office/drawing/2014/main" id="{624D6C6A-E7D6-3097-CDF4-550A75EFA2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E69B27-B0CF-F9FD-5B06-16FE7140981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5" name="Text Placeholder 4">
            <a:extLst>
              <a:ext uri="{FF2B5EF4-FFF2-40B4-BE49-F238E27FC236}">
                <a16:creationId xmlns:a16="http://schemas.microsoft.com/office/drawing/2014/main" id="{0D4F95AF-F0F8-5EAC-3C17-2B2E48E7C8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728253-9DAE-E710-E71D-05FF5196999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7" name="Date Placeholder 6">
            <a:extLst>
              <a:ext uri="{FF2B5EF4-FFF2-40B4-BE49-F238E27FC236}">
                <a16:creationId xmlns:a16="http://schemas.microsoft.com/office/drawing/2014/main" id="{CC7102CA-8765-77B8-A7C4-6A841A4FB27B}"/>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8" name="Footer Placeholder 7">
            <a:extLst>
              <a:ext uri="{FF2B5EF4-FFF2-40B4-BE49-F238E27FC236}">
                <a16:creationId xmlns:a16="http://schemas.microsoft.com/office/drawing/2014/main" id="{9151B650-0862-50F6-D50E-59339D18A10A}"/>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40654398-DE1A-9217-62D6-30121936A3CC}"/>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406866828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A990F-DDD4-0433-DE08-FB44B1D9B470}"/>
              </a:ext>
            </a:extLst>
          </p:cNvPr>
          <p:cNvSpPr>
            <a:spLocks noGrp="1"/>
          </p:cNvSpPr>
          <p:nvPr>
            <p:ph type="title"/>
          </p:nvPr>
        </p:nvSpPr>
        <p:spPr/>
        <p:txBody>
          <a:bodyPr/>
          <a:lstStyle/>
          <a:p>
            <a:r>
              <a:rPr lang="en-US"/>
              <a:t>Click to edit Master title style</a:t>
            </a:r>
            <a:endParaRPr lang="es-ES"/>
          </a:p>
        </p:txBody>
      </p:sp>
      <p:sp>
        <p:nvSpPr>
          <p:cNvPr id="3" name="Date Placeholder 2">
            <a:extLst>
              <a:ext uri="{FF2B5EF4-FFF2-40B4-BE49-F238E27FC236}">
                <a16:creationId xmlns:a16="http://schemas.microsoft.com/office/drawing/2014/main" id="{1C413483-E38C-C074-026B-63C36443B354}"/>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4" name="Footer Placeholder 3">
            <a:extLst>
              <a:ext uri="{FF2B5EF4-FFF2-40B4-BE49-F238E27FC236}">
                <a16:creationId xmlns:a16="http://schemas.microsoft.com/office/drawing/2014/main" id="{B0E56DC6-90F3-87D8-F90F-D34798E3C381}"/>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6BCF8249-8CF8-C49C-8767-47F4BB3FD517}"/>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3184256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Plain Slide without bar">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B42FD7-BBE3-9446-B6D2-9D3D4C557247}"/>
              </a:ext>
            </a:extLst>
          </p:cNvPr>
          <p:cNvSpPr>
            <a:spLocks noGrp="1"/>
          </p:cNvSpPr>
          <p:nvPr>
            <p:ph type="title"/>
          </p:nvPr>
        </p:nvSpPr>
        <p:spPr/>
        <p:txBody>
          <a:bodyPr/>
          <a:lstStyle/>
          <a:p>
            <a:r>
              <a:rPr lang="fr-FR"/>
              <a:t>Modifiez le style du titre</a:t>
            </a:r>
          </a:p>
        </p:txBody>
      </p:sp>
      <p:cxnSp>
        <p:nvCxnSpPr>
          <p:cNvPr id="8" name="Straight Connector 7">
            <a:extLst>
              <a:ext uri="{FF2B5EF4-FFF2-40B4-BE49-F238E27FC236}">
                <a16:creationId xmlns:a16="http://schemas.microsoft.com/office/drawing/2014/main" id="{E6886913-B2DC-4FCE-BF91-9EB8DA7D853E}"/>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9" name="Picture 2">
            <a:extLst>
              <a:ext uri="{FF2B5EF4-FFF2-40B4-BE49-F238E27FC236}">
                <a16:creationId xmlns:a16="http://schemas.microsoft.com/office/drawing/2014/main" id="{C52B877D-B3C8-474A-B1C8-9E3A76B7B189}"/>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a:extLst>
              <a:ext uri="{FF2B5EF4-FFF2-40B4-BE49-F238E27FC236}">
                <a16:creationId xmlns:a16="http://schemas.microsoft.com/office/drawing/2014/main" id="{3034E836-1B9E-466F-83B6-13E1196CC5A9}"/>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87786980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26BE7A-273F-4613-F938-E2EC8F2C2CA1}"/>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3" name="Footer Placeholder 2">
            <a:extLst>
              <a:ext uri="{FF2B5EF4-FFF2-40B4-BE49-F238E27FC236}">
                <a16:creationId xmlns:a16="http://schemas.microsoft.com/office/drawing/2014/main" id="{9A5E08CD-1E61-87A0-D2CC-D8EC99C3F114}"/>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55AE0006-192E-550B-834A-9C1E4DBF9183}"/>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33599274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3984A-98C6-4160-D33D-8BB9F8F677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
          </a:p>
        </p:txBody>
      </p:sp>
      <p:sp>
        <p:nvSpPr>
          <p:cNvPr id="3" name="Content Placeholder 2">
            <a:extLst>
              <a:ext uri="{FF2B5EF4-FFF2-40B4-BE49-F238E27FC236}">
                <a16:creationId xmlns:a16="http://schemas.microsoft.com/office/drawing/2014/main" id="{2A03FC32-B671-A2FC-87F4-3AA76C90F2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Text Placeholder 3">
            <a:extLst>
              <a:ext uri="{FF2B5EF4-FFF2-40B4-BE49-F238E27FC236}">
                <a16:creationId xmlns:a16="http://schemas.microsoft.com/office/drawing/2014/main" id="{3101575E-5B47-3B37-E30C-E85BF18643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82CA6A-8A76-7AF7-9F00-B223C3CA5875}"/>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6" name="Footer Placeholder 5">
            <a:extLst>
              <a:ext uri="{FF2B5EF4-FFF2-40B4-BE49-F238E27FC236}">
                <a16:creationId xmlns:a16="http://schemas.microsoft.com/office/drawing/2014/main" id="{F7C204C1-6150-C28B-E775-3F92DB408061}"/>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C59AB7B8-4311-CEBB-2937-F48C31080CF0}"/>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141438628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37371-E7E2-D71C-6095-2593B49402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
          </a:p>
        </p:txBody>
      </p:sp>
      <p:sp>
        <p:nvSpPr>
          <p:cNvPr id="3" name="Picture Placeholder 2">
            <a:extLst>
              <a:ext uri="{FF2B5EF4-FFF2-40B4-BE49-F238E27FC236}">
                <a16:creationId xmlns:a16="http://schemas.microsoft.com/office/drawing/2014/main" id="{B1D9EB90-0277-23CE-3220-41C20C497A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99B3510F-DDDA-9424-AF43-B84BDF53AB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BC87E1-9935-45E0-49CE-4C09241377DE}"/>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6" name="Footer Placeholder 5">
            <a:extLst>
              <a:ext uri="{FF2B5EF4-FFF2-40B4-BE49-F238E27FC236}">
                <a16:creationId xmlns:a16="http://schemas.microsoft.com/office/drawing/2014/main" id="{E8B3A6F4-666A-D3CB-99C1-9B29D69F1BBB}"/>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A723683A-029F-8106-C505-FFF4D859B659}"/>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415029820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9D7AC-DD01-0C4C-FE6D-F515DBA1201A}"/>
              </a:ext>
            </a:extLst>
          </p:cNvPr>
          <p:cNvSpPr>
            <a:spLocks noGrp="1"/>
          </p:cNvSpPr>
          <p:nvPr>
            <p:ph type="title"/>
          </p:nvPr>
        </p:nvSpPr>
        <p:spPr/>
        <p:txBody>
          <a:bodyPr/>
          <a:lstStyle/>
          <a:p>
            <a:r>
              <a:rPr lang="en-US"/>
              <a:t>Click to edit Master title style</a:t>
            </a:r>
            <a:endParaRPr lang="es-ES"/>
          </a:p>
        </p:txBody>
      </p:sp>
      <p:sp>
        <p:nvSpPr>
          <p:cNvPr id="3" name="Vertical Text Placeholder 2">
            <a:extLst>
              <a:ext uri="{FF2B5EF4-FFF2-40B4-BE49-F238E27FC236}">
                <a16:creationId xmlns:a16="http://schemas.microsoft.com/office/drawing/2014/main" id="{891AFFDE-CE0C-97D3-6C25-AE37E36798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05169207-B4B4-3046-C477-16A6D2B23ECB}"/>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5" name="Footer Placeholder 4">
            <a:extLst>
              <a:ext uri="{FF2B5EF4-FFF2-40B4-BE49-F238E27FC236}">
                <a16:creationId xmlns:a16="http://schemas.microsoft.com/office/drawing/2014/main" id="{D46983BD-947F-AE11-6A7D-F28DD78ABAF0}"/>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0355B1A4-3700-B9A4-C0E3-BD16BE125C6C}"/>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11424106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5819A8-D4B0-CF3D-348C-0AACFD26459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ES"/>
          </a:p>
        </p:txBody>
      </p:sp>
      <p:sp>
        <p:nvSpPr>
          <p:cNvPr id="3" name="Vertical Text Placeholder 2">
            <a:extLst>
              <a:ext uri="{FF2B5EF4-FFF2-40B4-BE49-F238E27FC236}">
                <a16:creationId xmlns:a16="http://schemas.microsoft.com/office/drawing/2014/main" id="{7F2EF165-7EBE-44AC-B02E-58457F91614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2E4FBC0F-0CDE-9B30-F2C0-AED54EA8BF41}"/>
              </a:ext>
            </a:extLst>
          </p:cNvPr>
          <p:cNvSpPr>
            <a:spLocks noGrp="1"/>
          </p:cNvSpPr>
          <p:nvPr>
            <p:ph type="dt" sz="half" idx="10"/>
          </p:nvPr>
        </p:nvSpPr>
        <p:spPr/>
        <p:txBody>
          <a:bodyPr/>
          <a:lstStyle/>
          <a:p>
            <a:fld id="{B3BC565C-5AA9-4CF5-8DC3-8F1F0CB20363}" type="datetimeFigureOut">
              <a:rPr lang="es-ES" smtClean="0"/>
              <a:t>17/01/2024</a:t>
            </a:fld>
            <a:endParaRPr lang="es-ES"/>
          </a:p>
        </p:txBody>
      </p:sp>
      <p:sp>
        <p:nvSpPr>
          <p:cNvPr id="5" name="Footer Placeholder 4">
            <a:extLst>
              <a:ext uri="{FF2B5EF4-FFF2-40B4-BE49-F238E27FC236}">
                <a16:creationId xmlns:a16="http://schemas.microsoft.com/office/drawing/2014/main" id="{D4AFE5D3-0F55-03D9-3BAA-F20BC572F478}"/>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9B9BF072-4449-CB5A-867E-BCC5309C063F}"/>
              </a:ext>
            </a:extLst>
          </p:cNvPr>
          <p:cNvSpPr>
            <a:spLocks noGrp="1"/>
          </p:cNvSpPr>
          <p:nvPr>
            <p:ph type="sldNum" sz="quarter" idx="12"/>
          </p:nvPr>
        </p:nvSpPr>
        <p:spPr/>
        <p:txBody>
          <a:bodyPr/>
          <a:lstStyle/>
          <a:p>
            <a:fld id="{782D5828-956B-465D-BC99-5B515CFFDFC6}" type="slidenum">
              <a:rPr lang="es-ES" smtClean="0"/>
              <a:t>‹#›</a:t>
            </a:fld>
            <a:endParaRPr lang="es-ES"/>
          </a:p>
        </p:txBody>
      </p:sp>
    </p:spTree>
    <p:extLst>
      <p:ext uri="{BB962C8B-B14F-4D97-AF65-F5344CB8AC3E}">
        <p14:creationId xmlns:p14="http://schemas.microsoft.com/office/powerpoint/2010/main" val="4048357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text box with bar">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3DC0A5C-7487-9A4A-8E08-1A28B0FC2730}"/>
              </a:ext>
            </a:extLst>
          </p:cNvPr>
          <p:cNvSpPr>
            <a:spLocks noGrp="1"/>
          </p:cNvSpPr>
          <p:nvPr>
            <p:ph type="title"/>
          </p:nvPr>
        </p:nvSpPr>
        <p:spPr>
          <a:xfrm>
            <a:off x="838201" y="381001"/>
            <a:ext cx="9850779" cy="570866"/>
          </a:xfrm>
        </p:spPr>
        <p:txBody>
          <a:bodyPr/>
          <a:lstStyle/>
          <a:p>
            <a:r>
              <a:rPr lang="fr-FR"/>
              <a:t>Modifiez le style du titre</a:t>
            </a:r>
          </a:p>
        </p:txBody>
      </p:sp>
      <p:sp>
        <p:nvSpPr>
          <p:cNvPr id="8" name="Text Placeholder 4">
            <a:extLst>
              <a:ext uri="{FF2B5EF4-FFF2-40B4-BE49-F238E27FC236}">
                <a16:creationId xmlns:a16="http://schemas.microsoft.com/office/drawing/2014/main" id="{EE492E17-A592-4562-A5E0-E00F8C382B6E}"/>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1ACD451F-C47F-4F52-90AF-5FCB600BACFE}"/>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
        <p:nvSpPr>
          <p:cNvPr id="7" name="Espace réservé du pied de page 6">
            <a:extLst>
              <a:ext uri="{FF2B5EF4-FFF2-40B4-BE49-F238E27FC236}">
                <a16:creationId xmlns:a16="http://schemas.microsoft.com/office/drawing/2014/main" id="{DCBEA971-A3C2-B44C-9206-8850A45B32AA}"/>
              </a:ext>
            </a:extLst>
          </p:cNvPr>
          <p:cNvSpPr>
            <a:spLocks noGrp="1"/>
          </p:cNvSpPr>
          <p:nvPr>
            <p:ph type="ftr" sz="quarter" idx="10"/>
          </p:nvPr>
        </p:nvSpPr>
        <p:spPr/>
        <p:txBody>
          <a:bodyPr/>
          <a:lstStyle>
            <a:lvl1pPr algn="ctr">
              <a:defRPr/>
            </a:lvl1pPr>
          </a:lstStyle>
          <a:p>
            <a:r>
              <a:rPr lang="fr-FR" err="1"/>
              <a:t>Text</a:t>
            </a:r>
            <a:r>
              <a:rPr lang="fr-FR"/>
              <a:t> </a:t>
            </a:r>
            <a:r>
              <a:rPr lang="fr-FR" err="1"/>
              <a:t>here</a:t>
            </a:r>
            <a:endParaRPr lang="fr-FR"/>
          </a:p>
        </p:txBody>
      </p:sp>
    </p:spTree>
    <p:extLst>
      <p:ext uri="{BB962C8B-B14F-4D97-AF65-F5344CB8AC3E}">
        <p14:creationId xmlns:p14="http://schemas.microsoft.com/office/powerpoint/2010/main" val="568765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29E8D-54CC-4205-BE35-4CDE58DA797C}"/>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EA81ACF2-1995-4E48-9B82-00C76A3BD6F0}"/>
              </a:ext>
            </a:extLst>
          </p:cNvPr>
          <p:cNvSpPr>
            <a:spLocks noGrp="1"/>
          </p:cNvSpPr>
          <p:nvPr>
            <p:ph type="sldNum" sz="quarter" idx="10"/>
          </p:nvPr>
        </p:nvSpPr>
        <p:spPr/>
        <p:txBody>
          <a:bodyPr/>
          <a:lstStyle/>
          <a:p>
            <a:fld id="{9D404F8A-4261-C64A-8103-2CDECA8B7FD7}" type="slidenum">
              <a:rPr lang="fr-FR" smtClean="0"/>
              <a:pPr/>
              <a:t>‹#›</a:t>
            </a:fld>
            <a:endParaRPr lang="fr-FR"/>
          </a:p>
        </p:txBody>
      </p:sp>
      <p:sp>
        <p:nvSpPr>
          <p:cNvPr id="4" name="Footer Placeholder 3">
            <a:extLst>
              <a:ext uri="{FF2B5EF4-FFF2-40B4-BE49-F238E27FC236}">
                <a16:creationId xmlns:a16="http://schemas.microsoft.com/office/drawing/2014/main" id="{A63FB9FE-2DB3-410F-B11C-23B96840BCB4}"/>
              </a:ext>
            </a:extLst>
          </p:cNvPr>
          <p:cNvSpPr>
            <a:spLocks noGrp="1"/>
          </p:cNvSpPr>
          <p:nvPr>
            <p:ph type="ftr" sz="quarter" idx="11"/>
          </p:nvPr>
        </p:nvSpPr>
        <p:spPr/>
        <p:txBody>
          <a:bodyPr/>
          <a:lstStyle/>
          <a:p>
            <a:r>
              <a:rPr lang="fr-FR"/>
              <a:t>Text here</a:t>
            </a:r>
          </a:p>
        </p:txBody>
      </p:sp>
      <p:sp>
        <p:nvSpPr>
          <p:cNvPr id="5" name="Text Placeholder 4">
            <a:extLst>
              <a:ext uri="{FF2B5EF4-FFF2-40B4-BE49-F238E27FC236}">
                <a16:creationId xmlns:a16="http://schemas.microsoft.com/office/drawing/2014/main" id="{02F0FA4F-483A-4D1D-8FA5-44BE64DFBC77}"/>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97311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and text box without bar">
    <p:spTree>
      <p:nvGrpSpPr>
        <p:cNvPr id="1" name=""/>
        <p:cNvGrpSpPr/>
        <p:nvPr/>
      </p:nvGrpSpPr>
      <p:grpSpPr>
        <a:xfrm>
          <a:off x="0" y="0"/>
          <a:ext cx="0" cy="0"/>
          <a:chOff x="0" y="0"/>
          <a:chExt cx="0" cy="0"/>
        </a:xfrm>
      </p:grpSpPr>
      <p:sp>
        <p:nvSpPr>
          <p:cNvPr id="13" name="Text Placeholder 4">
            <a:extLst>
              <a:ext uri="{FF2B5EF4-FFF2-40B4-BE49-F238E27FC236}">
                <a16:creationId xmlns:a16="http://schemas.microsoft.com/office/drawing/2014/main" id="{6FD86440-C7B1-44F7-9833-7BCD4DA17B62}"/>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re 1">
            <a:extLst>
              <a:ext uri="{FF2B5EF4-FFF2-40B4-BE49-F238E27FC236}">
                <a16:creationId xmlns:a16="http://schemas.microsoft.com/office/drawing/2014/main" id="{C656DFED-32B3-B745-8FE0-533CA1A1D9C3}"/>
              </a:ext>
            </a:extLst>
          </p:cNvPr>
          <p:cNvSpPr>
            <a:spLocks noGrp="1"/>
          </p:cNvSpPr>
          <p:nvPr>
            <p:ph type="title"/>
          </p:nvPr>
        </p:nvSpPr>
        <p:spPr/>
        <p:txBody>
          <a:bodyPr/>
          <a:lstStyle/>
          <a:p>
            <a:r>
              <a:rPr lang="fr-FR"/>
              <a:t>Modifiez le style du titre</a:t>
            </a:r>
          </a:p>
        </p:txBody>
      </p:sp>
      <p:cxnSp>
        <p:nvCxnSpPr>
          <p:cNvPr id="8" name="Straight Connector 7">
            <a:extLst>
              <a:ext uri="{FF2B5EF4-FFF2-40B4-BE49-F238E27FC236}">
                <a16:creationId xmlns:a16="http://schemas.microsoft.com/office/drawing/2014/main" id="{6F9F174D-9576-47AB-A08A-2A8DE97709A8}"/>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C6424883-D247-4FFE-8936-BDBE8F858B90}"/>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4">
            <a:extLst>
              <a:ext uri="{FF2B5EF4-FFF2-40B4-BE49-F238E27FC236}">
                <a16:creationId xmlns:a16="http://schemas.microsoft.com/office/drawing/2014/main" id="{C9BD466D-8DA5-47E6-BCF8-333598FB481D}"/>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316034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lain Slide with bar">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8ED9F4-757D-3145-8964-057C19B07851}"/>
              </a:ext>
            </a:extLst>
          </p:cNvPr>
          <p:cNvSpPr>
            <a:spLocks noGrp="1"/>
          </p:cNvSpPr>
          <p:nvPr>
            <p:ph type="title"/>
          </p:nvPr>
        </p:nvSpPr>
        <p:spPr/>
        <p:txBody>
          <a:bodyPr/>
          <a:lstStyle/>
          <a:p>
            <a:r>
              <a:rPr lang="fr-FR"/>
              <a:t>Modifiez le style du titre</a:t>
            </a:r>
          </a:p>
        </p:txBody>
      </p:sp>
      <p:sp>
        <p:nvSpPr>
          <p:cNvPr id="4" name="Espace réservé du pied de page 3">
            <a:extLst>
              <a:ext uri="{FF2B5EF4-FFF2-40B4-BE49-F238E27FC236}">
                <a16:creationId xmlns:a16="http://schemas.microsoft.com/office/drawing/2014/main" id="{D7568281-3A03-244C-830F-7B7DB6B7CA29}"/>
              </a:ext>
            </a:extLst>
          </p:cNvPr>
          <p:cNvSpPr>
            <a:spLocks noGrp="1"/>
          </p:cNvSpPr>
          <p:nvPr>
            <p:ph type="ftr" sz="quarter" idx="10"/>
          </p:nvPr>
        </p:nvSpPr>
        <p:spPr/>
        <p:txBody>
          <a:bodyPr/>
          <a:lstStyle>
            <a:lvl1pPr algn="ctr">
              <a:defRPr/>
            </a:lvl1pPr>
          </a:lstStyle>
          <a:p>
            <a:r>
              <a:rPr lang="fr-FR"/>
              <a:t>Text here</a:t>
            </a:r>
          </a:p>
        </p:txBody>
      </p:sp>
      <p:sp>
        <p:nvSpPr>
          <p:cNvPr id="7" name="Slide Number Placeholder 4">
            <a:extLst>
              <a:ext uri="{FF2B5EF4-FFF2-40B4-BE49-F238E27FC236}">
                <a16:creationId xmlns:a16="http://schemas.microsoft.com/office/drawing/2014/main" id="{2F073C10-843C-4C3B-893B-FF1F3A7A6D7E}"/>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2961360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ft side content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838201" y="1499290"/>
            <a:ext cx="4546852" cy="444648"/>
          </a:xfrm>
        </p:spPr>
        <p:txBody>
          <a:bodyPr>
            <a:noAutofit/>
          </a:bodyPr>
          <a:lstStyle>
            <a:lvl1pPr marL="0" indent="0">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16" name="Text Placeholder 4">
            <a:extLst>
              <a:ext uri="{FF2B5EF4-FFF2-40B4-BE49-F238E27FC236}">
                <a16:creationId xmlns:a16="http://schemas.microsoft.com/office/drawing/2014/main" id="{902A8DA0-9F53-4FE7-BCD6-B35BB1AF49B7}"/>
              </a:ext>
            </a:extLst>
          </p:cNvPr>
          <p:cNvSpPr>
            <a:spLocks noGrp="1"/>
          </p:cNvSpPr>
          <p:nvPr>
            <p:ph type="body" sz="quarter" idx="17"/>
          </p:nvPr>
        </p:nvSpPr>
        <p:spPr>
          <a:xfrm>
            <a:off x="838200" y="2044700"/>
            <a:ext cx="454754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re 2">
            <a:extLst>
              <a:ext uri="{FF2B5EF4-FFF2-40B4-BE49-F238E27FC236}">
                <a16:creationId xmlns:a16="http://schemas.microsoft.com/office/drawing/2014/main" id="{54925128-3948-D241-B3D3-28CABD7CA875}"/>
              </a:ext>
            </a:extLst>
          </p:cNvPr>
          <p:cNvSpPr>
            <a:spLocks noGrp="1"/>
          </p:cNvSpPr>
          <p:nvPr>
            <p:ph type="title"/>
          </p:nvPr>
        </p:nvSpPr>
        <p:spPr/>
        <p:txBody>
          <a:bodyPr/>
          <a:lstStyle/>
          <a:p>
            <a:r>
              <a:rPr lang="fr-FR"/>
              <a:t>Modifiez le style du titre</a:t>
            </a:r>
          </a:p>
        </p:txBody>
      </p:sp>
      <p:sp>
        <p:nvSpPr>
          <p:cNvPr id="4" name="Espace réservé du pied de page 3">
            <a:extLst>
              <a:ext uri="{FF2B5EF4-FFF2-40B4-BE49-F238E27FC236}">
                <a16:creationId xmlns:a16="http://schemas.microsoft.com/office/drawing/2014/main" id="{3583687B-C918-0047-BD7D-DEDAF96EB0F5}"/>
              </a:ext>
            </a:extLst>
          </p:cNvPr>
          <p:cNvSpPr>
            <a:spLocks noGrp="1"/>
          </p:cNvSpPr>
          <p:nvPr>
            <p:ph type="ftr" sz="quarter" idx="18"/>
          </p:nvPr>
        </p:nvSpPr>
        <p:spPr/>
        <p:txBody>
          <a:bodyPr/>
          <a:lstStyle>
            <a:lvl1pPr algn="ctr">
              <a:defRPr/>
            </a:lvl1pPr>
          </a:lstStyle>
          <a:p>
            <a:r>
              <a:rPr lang="fr-FR"/>
              <a:t>Text here</a:t>
            </a:r>
          </a:p>
        </p:txBody>
      </p:sp>
      <p:sp>
        <p:nvSpPr>
          <p:cNvPr id="8" name="Slide Number Placeholder 4">
            <a:extLst>
              <a:ext uri="{FF2B5EF4-FFF2-40B4-BE49-F238E27FC236}">
                <a16:creationId xmlns:a16="http://schemas.microsoft.com/office/drawing/2014/main" id="{39406B7D-BC65-4AA8-A93F-CC75B357B73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5153268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Left side content without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838201" y="1499290"/>
            <a:ext cx="4546852" cy="444648"/>
          </a:xfrm>
        </p:spPr>
        <p:txBody>
          <a:bodyPr>
            <a:noAutofit/>
          </a:bodyPr>
          <a:lstStyle>
            <a:lvl1pPr marL="0" indent="0">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16" name="Text Placeholder 4">
            <a:extLst>
              <a:ext uri="{FF2B5EF4-FFF2-40B4-BE49-F238E27FC236}">
                <a16:creationId xmlns:a16="http://schemas.microsoft.com/office/drawing/2014/main" id="{902A8DA0-9F53-4FE7-BCD6-B35BB1AF49B7}"/>
              </a:ext>
            </a:extLst>
          </p:cNvPr>
          <p:cNvSpPr>
            <a:spLocks noGrp="1"/>
          </p:cNvSpPr>
          <p:nvPr>
            <p:ph type="body" sz="quarter" idx="17"/>
          </p:nvPr>
        </p:nvSpPr>
        <p:spPr>
          <a:xfrm>
            <a:off x="838200" y="2044700"/>
            <a:ext cx="454754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re 1">
            <a:extLst>
              <a:ext uri="{FF2B5EF4-FFF2-40B4-BE49-F238E27FC236}">
                <a16:creationId xmlns:a16="http://schemas.microsoft.com/office/drawing/2014/main" id="{09CF730D-AB39-3541-BC14-A5E71A8B40E8}"/>
              </a:ext>
            </a:extLst>
          </p:cNvPr>
          <p:cNvSpPr>
            <a:spLocks noGrp="1"/>
          </p:cNvSpPr>
          <p:nvPr>
            <p:ph type="title"/>
          </p:nvPr>
        </p:nvSpPr>
        <p:spPr/>
        <p:txBody>
          <a:bodyPr/>
          <a:lstStyle/>
          <a:p>
            <a:r>
              <a:rPr lang="fr-FR"/>
              <a:t>Modifiez le style du titre</a:t>
            </a:r>
          </a:p>
        </p:txBody>
      </p:sp>
      <p:cxnSp>
        <p:nvCxnSpPr>
          <p:cNvPr id="9" name="Straight Connector 7">
            <a:extLst>
              <a:ext uri="{FF2B5EF4-FFF2-40B4-BE49-F238E27FC236}">
                <a16:creationId xmlns:a16="http://schemas.microsoft.com/office/drawing/2014/main" id="{1B22E7C3-09FE-4490-8C49-38F4B3E02313}"/>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52517985-45D7-4022-A044-288B546C893A}"/>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4">
            <a:extLst>
              <a:ext uri="{FF2B5EF4-FFF2-40B4-BE49-F238E27FC236}">
                <a16:creationId xmlns:a16="http://schemas.microsoft.com/office/drawing/2014/main" id="{7ACF1B9E-F3FF-4B23-9DA9-5F40775C0955}"/>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920642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34A09C5A-F1A0-48A1-AE21-E3D014AEDD04}"/>
              </a:ext>
            </a:extLst>
          </p:cNvPr>
          <p:cNvPicPr>
            <a:picLocks noChangeAspect="1"/>
          </p:cNvPicPr>
          <p:nvPr userDrawn="1"/>
        </p:nvPicPr>
        <p:blipFill rotWithShape="1">
          <a:blip r:embed="rId2"/>
          <a:srcRect l="2653" t="32829" b="36166"/>
          <a:stretch/>
        </p:blipFill>
        <p:spPr>
          <a:xfrm>
            <a:off x="2" y="1447800"/>
            <a:ext cx="12191999" cy="2590800"/>
          </a:xfrm>
          <a:prstGeom prst="rect">
            <a:avLst/>
          </a:prstGeom>
        </p:spPr>
      </p:pic>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9" name="Text Placeholder 2">
            <a:extLst>
              <a:ext uri="{FF2B5EF4-FFF2-40B4-BE49-F238E27FC236}">
                <a16:creationId xmlns:a16="http://schemas.microsoft.com/office/drawing/2014/main" id="{83FC3372-2C52-034A-99E6-FB0BA43394D1}"/>
              </a:ext>
            </a:extLst>
          </p:cNvPr>
          <p:cNvSpPr txBox="1">
            <a:spLocks/>
          </p:cNvSpPr>
          <p:nvPr userDrawn="1"/>
        </p:nvSpPr>
        <p:spPr>
          <a:xfrm>
            <a:off x="10370917" y="3826447"/>
            <a:ext cx="1821083" cy="212155"/>
          </a:xfrm>
          <a:prstGeom prst="rect">
            <a:avLst/>
          </a:prstGeom>
          <a:noFill/>
        </p:spPr>
        <p:txBody>
          <a:bodyPr>
            <a:normAutofit fontScale="92500"/>
          </a:bodyPr>
          <a:lstStyle>
            <a:lvl1pPr marL="0" indent="0" algn="r" defTabSz="914400" rtl="0" eaLnBrk="1" latinLnBrk="0" hangingPunct="1">
              <a:lnSpc>
                <a:spcPct val="90000"/>
              </a:lnSpc>
              <a:spcBef>
                <a:spcPts val="1000"/>
              </a:spcBef>
              <a:buClr>
                <a:schemeClr val="accent3"/>
              </a:buClr>
              <a:buFont typeface="Lato" panose="020F0502020204030203" pitchFamily="34" charset="0"/>
              <a:buNone/>
              <a:defRPr sz="10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a:solidFill>
                  <a:schemeClr val="bg1"/>
                </a:solidFill>
              </a:rPr>
              <a:t>Picture courtesy of Gas Connect Austria</a:t>
            </a:r>
          </a:p>
          <a:p>
            <a:endParaRPr lang="en-US" sz="1000">
              <a:solidFill>
                <a:schemeClr val="bg1"/>
              </a:solidFill>
            </a:endParaRPr>
          </a:p>
        </p:txBody>
      </p:sp>
      <p:sp>
        <p:nvSpPr>
          <p:cNvPr id="12" name="Espace réservé du texte 3">
            <a:extLst>
              <a:ext uri="{FF2B5EF4-FFF2-40B4-BE49-F238E27FC236}">
                <a16:creationId xmlns:a16="http://schemas.microsoft.com/office/drawing/2014/main" id="{E8682A37-5D5D-42EE-B47E-44DA5A048EF9}"/>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3" name="Espace réservé du texte 3">
            <a:extLst>
              <a:ext uri="{FF2B5EF4-FFF2-40B4-BE49-F238E27FC236}">
                <a16:creationId xmlns:a16="http://schemas.microsoft.com/office/drawing/2014/main" id="{20736915-2A05-46C4-8577-D4333875E42E}"/>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4" name="Espace réservé du texte 3">
            <a:extLst>
              <a:ext uri="{FF2B5EF4-FFF2-40B4-BE49-F238E27FC236}">
                <a16:creationId xmlns:a16="http://schemas.microsoft.com/office/drawing/2014/main" id="{42FC2440-A17E-4BDD-B11E-980A67516A28}"/>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3693309231"/>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plit boxes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3429000" y="1499290"/>
            <a:ext cx="4546852" cy="444648"/>
          </a:xfrm>
        </p:spPr>
        <p:txBody>
          <a:bodyPr>
            <a:noAutofit/>
          </a:bodyPr>
          <a:lstStyle>
            <a:lvl1pPr marL="0" indent="0" algn="ctr">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7" name="Text Placeholder 14">
            <a:extLst>
              <a:ext uri="{FF2B5EF4-FFF2-40B4-BE49-F238E27FC236}">
                <a16:creationId xmlns:a16="http://schemas.microsoft.com/office/drawing/2014/main" id="{BD3EF39D-A600-954C-B284-177747620DD1}"/>
              </a:ext>
            </a:extLst>
          </p:cNvPr>
          <p:cNvSpPr>
            <a:spLocks noGrp="1"/>
          </p:cNvSpPr>
          <p:nvPr>
            <p:ph type="body" sz="quarter" idx="15" hasCustomPrompt="1"/>
          </p:nvPr>
        </p:nvSpPr>
        <p:spPr>
          <a:xfrm>
            <a:off x="1291016" y="2639411"/>
            <a:ext cx="3988821"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0" name="Text Placeholder 14">
            <a:extLst>
              <a:ext uri="{FF2B5EF4-FFF2-40B4-BE49-F238E27FC236}">
                <a16:creationId xmlns:a16="http://schemas.microsoft.com/office/drawing/2014/main" id="{77C2F615-8D65-B847-9F1D-1904031935A1}"/>
              </a:ext>
            </a:extLst>
          </p:cNvPr>
          <p:cNvSpPr>
            <a:spLocks noGrp="1"/>
          </p:cNvSpPr>
          <p:nvPr>
            <p:ph type="body" sz="quarter" idx="16" hasCustomPrompt="1"/>
          </p:nvPr>
        </p:nvSpPr>
        <p:spPr>
          <a:xfrm>
            <a:off x="1291016" y="4134836"/>
            <a:ext cx="3988820"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2" name="Text Placeholder 14">
            <a:extLst>
              <a:ext uri="{FF2B5EF4-FFF2-40B4-BE49-F238E27FC236}">
                <a16:creationId xmlns:a16="http://schemas.microsoft.com/office/drawing/2014/main" id="{0E968864-DC20-E44B-8A20-E885BC0B32E5}"/>
              </a:ext>
            </a:extLst>
          </p:cNvPr>
          <p:cNvSpPr>
            <a:spLocks noGrp="1"/>
          </p:cNvSpPr>
          <p:nvPr>
            <p:ph type="body" sz="quarter" idx="17" hasCustomPrompt="1"/>
          </p:nvPr>
        </p:nvSpPr>
        <p:spPr>
          <a:xfrm>
            <a:off x="6189096" y="2639411"/>
            <a:ext cx="4255444"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4" name="Text Placeholder 14">
            <a:extLst>
              <a:ext uri="{FF2B5EF4-FFF2-40B4-BE49-F238E27FC236}">
                <a16:creationId xmlns:a16="http://schemas.microsoft.com/office/drawing/2014/main" id="{5E3C2887-26D0-2E4E-87E3-C50B696D73E1}"/>
              </a:ext>
            </a:extLst>
          </p:cNvPr>
          <p:cNvSpPr>
            <a:spLocks noGrp="1"/>
          </p:cNvSpPr>
          <p:nvPr>
            <p:ph type="body" sz="quarter" idx="18" hasCustomPrompt="1"/>
          </p:nvPr>
        </p:nvSpPr>
        <p:spPr>
          <a:xfrm>
            <a:off x="6189613" y="4134836"/>
            <a:ext cx="4254927"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0073C879-7CD1-7648-A20C-BE2B542E9EE9}"/>
              </a:ext>
            </a:extLst>
          </p:cNvPr>
          <p:cNvSpPr>
            <a:spLocks noGrp="1"/>
          </p:cNvSpPr>
          <p:nvPr>
            <p:ph type="title"/>
          </p:nvPr>
        </p:nvSpPr>
        <p:spPr/>
        <p:txBody>
          <a:bodyPr/>
          <a:lstStyle/>
          <a:p>
            <a:r>
              <a:rPr lang="fr-FR"/>
              <a:t>Modifiez le style du titre</a:t>
            </a:r>
          </a:p>
        </p:txBody>
      </p:sp>
      <p:sp>
        <p:nvSpPr>
          <p:cNvPr id="4" name="Espace réservé du pied de page 3">
            <a:extLst>
              <a:ext uri="{FF2B5EF4-FFF2-40B4-BE49-F238E27FC236}">
                <a16:creationId xmlns:a16="http://schemas.microsoft.com/office/drawing/2014/main" id="{CBD3A558-F958-F542-8EF3-7695687F55F4}"/>
              </a:ext>
            </a:extLst>
          </p:cNvPr>
          <p:cNvSpPr>
            <a:spLocks noGrp="1"/>
          </p:cNvSpPr>
          <p:nvPr>
            <p:ph type="ftr" sz="quarter" idx="19"/>
          </p:nvPr>
        </p:nvSpPr>
        <p:spPr/>
        <p:txBody>
          <a:bodyPr/>
          <a:lstStyle>
            <a:lvl1pPr algn="ctr">
              <a:defRPr/>
            </a:lvl1pPr>
          </a:lstStyle>
          <a:p>
            <a:r>
              <a:rPr lang="fr-FR"/>
              <a:t>Text here</a:t>
            </a:r>
          </a:p>
        </p:txBody>
      </p:sp>
      <p:sp>
        <p:nvSpPr>
          <p:cNvPr id="15" name="Slide Number Placeholder 4">
            <a:extLst>
              <a:ext uri="{FF2B5EF4-FFF2-40B4-BE49-F238E27FC236}">
                <a16:creationId xmlns:a16="http://schemas.microsoft.com/office/drawing/2014/main" id="{2952DB8E-BBED-44F1-BF35-553430C01189}"/>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41306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Split boxes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3429000" y="1499290"/>
            <a:ext cx="4546852" cy="444648"/>
          </a:xfrm>
        </p:spPr>
        <p:txBody>
          <a:bodyPr>
            <a:noAutofit/>
          </a:bodyPr>
          <a:lstStyle>
            <a:lvl1pPr marL="0" indent="0" algn="ctr">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7" name="Text Placeholder 14">
            <a:extLst>
              <a:ext uri="{FF2B5EF4-FFF2-40B4-BE49-F238E27FC236}">
                <a16:creationId xmlns:a16="http://schemas.microsoft.com/office/drawing/2014/main" id="{BD3EF39D-A600-954C-B284-177747620DD1}"/>
              </a:ext>
            </a:extLst>
          </p:cNvPr>
          <p:cNvSpPr>
            <a:spLocks noGrp="1"/>
          </p:cNvSpPr>
          <p:nvPr>
            <p:ph type="body" sz="quarter" idx="15" hasCustomPrompt="1"/>
          </p:nvPr>
        </p:nvSpPr>
        <p:spPr>
          <a:xfrm>
            <a:off x="1291016" y="2639411"/>
            <a:ext cx="3988821"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0" name="Text Placeholder 14">
            <a:extLst>
              <a:ext uri="{FF2B5EF4-FFF2-40B4-BE49-F238E27FC236}">
                <a16:creationId xmlns:a16="http://schemas.microsoft.com/office/drawing/2014/main" id="{77C2F615-8D65-B847-9F1D-1904031935A1}"/>
              </a:ext>
            </a:extLst>
          </p:cNvPr>
          <p:cNvSpPr>
            <a:spLocks noGrp="1"/>
          </p:cNvSpPr>
          <p:nvPr>
            <p:ph type="body" sz="quarter" idx="16" hasCustomPrompt="1"/>
          </p:nvPr>
        </p:nvSpPr>
        <p:spPr>
          <a:xfrm>
            <a:off x="1291016" y="4134836"/>
            <a:ext cx="3988820"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2" name="Text Placeholder 14">
            <a:extLst>
              <a:ext uri="{FF2B5EF4-FFF2-40B4-BE49-F238E27FC236}">
                <a16:creationId xmlns:a16="http://schemas.microsoft.com/office/drawing/2014/main" id="{0E968864-DC20-E44B-8A20-E885BC0B32E5}"/>
              </a:ext>
            </a:extLst>
          </p:cNvPr>
          <p:cNvSpPr>
            <a:spLocks noGrp="1"/>
          </p:cNvSpPr>
          <p:nvPr>
            <p:ph type="body" sz="quarter" idx="17" hasCustomPrompt="1"/>
          </p:nvPr>
        </p:nvSpPr>
        <p:spPr>
          <a:xfrm>
            <a:off x="6189096" y="2639411"/>
            <a:ext cx="4255444"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4" name="Text Placeholder 14">
            <a:extLst>
              <a:ext uri="{FF2B5EF4-FFF2-40B4-BE49-F238E27FC236}">
                <a16:creationId xmlns:a16="http://schemas.microsoft.com/office/drawing/2014/main" id="{5E3C2887-26D0-2E4E-87E3-C50B696D73E1}"/>
              </a:ext>
            </a:extLst>
          </p:cNvPr>
          <p:cNvSpPr>
            <a:spLocks noGrp="1"/>
          </p:cNvSpPr>
          <p:nvPr>
            <p:ph type="body" sz="quarter" idx="18" hasCustomPrompt="1"/>
          </p:nvPr>
        </p:nvSpPr>
        <p:spPr>
          <a:xfrm>
            <a:off x="6189613" y="4134836"/>
            <a:ext cx="4254927"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0073C879-7CD1-7648-A20C-BE2B542E9EE9}"/>
              </a:ext>
            </a:extLst>
          </p:cNvPr>
          <p:cNvSpPr>
            <a:spLocks noGrp="1"/>
          </p:cNvSpPr>
          <p:nvPr>
            <p:ph type="title"/>
          </p:nvPr>
        </p:nvSpPr>
        <p:spPr/>
        <p:txBody>
          <a:bodyPr/>
          <a:lstStyle/>
          <a:p>
            <a:r>
              <a:rPr lang="fr-FR"/>
              <a:t>Modifiez le style du titre</a:t>
            </a:r>
          </a:p>
        </p:txBody>
      </p:sp>
      <p:cxnSp>
        <p:nvCxnSpPr>
          <p:cNvPr id="11" name="Straight Connector 7">
            <a:extLst>
              <a:ext uri="{FF2B5EF4-FFF2-40B4-BE49-F238E27FC236}">
                <a16:creationId xmlns:a16="http://schemas.microsoft.com/office/drawing/2014/main" id="{606AEC4B-F703-4B01-B5DB-85F21FE2C4D4}"/>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97B042A9-9BF4-4C6C-A77F-744CED81278A}"/>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7" name="Slide Number Placeholder 4">
            <a:extLst>
              <a:ext uri="{FF2B5EF4-FFF2-40B4-BE49-F238E27FC236}">
                <a16:creationId xmlns:a16="http://schemas.microsoft.com/office/drawing/2014/main" id="{D34DA4AF-6530-4F47-876A-219854255AA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831367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 layout with bar">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F4BF73B-8AD4-4BB0-9D5C-2D30EFF6DDFF}"/>
              </a:ext>
            </a:extLst>
          </p:cNvPr>
          <p:cNvSpPr/>
          <p:nvPr userDrawn="1"/>
        </p:nvSpPr>
        <p:spPr>
          <a:xfrm>
            <a:off x="4470847" y="5562619"/>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F1057670-63A2-4014-B18E-F407F85CBAE2}"/>
              </a:ext>
            </a:extLst>
          </p:cNvPr>
          <p:cNvSpPr/>
          <p:nvPr userDrawn="1"/>
        </p:nvSpPr>
        <p:spPr>
          <a:xfrm>
            <a:off x="449264" y="5529686"/>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8" name="Rectangle 47">
            <a:extLst>
              <a:ext uri="{FF2B5EF4-FFF2-40B4-BE49-F238E27FC236}">
                <a16:creationId xmlns:a16="http://schemas.microsoft.com/office/drawing/2014/main" id="{30DB23BA-5AE4-44FE-B237-698742920278}"/>
              </a:ext>
            </a:extLst>
          </p:cNvPr>
          <p:cNvSpPr/>
          <p:nvPr userDrawn="1"/>
        </p:nvSpPr>
        <p:spPr>
          <a:xfrm>
            <a:off x="4457373" y="1371837"/>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Rectangle 49">
            <a:extLst>
              <a:ext uri="{FF2B5EF4-FFF2-40B4-BE49-F238E27FC236}">
                <a16:creationId xmlns:a16="http://schemas.microsoft.com/office/drawing/2014/main" id="{A84F3960-C90A-4DB7-A67C-1CFA4081DBA6}"/>
              </a:ext>
            </a:extLst>
          </p:cNvPr>
          <p:cNvSpPr/>
          <p:nvPr userDrawn="1"/>
        </p:nvSpPr>
        <p:spPr>
          <a:xfrm>
            <a:off x="8485564" y="1368251"/>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57204713-0A0B-49AE-A112-EB196E90C907}"/>
              </a:ext>
            </a:extLst>
          </p:cNvPr>
          <p:cNvSpPr/>
          <p:nvPr userDrawn="1"/>
        </p:nvSpPr>
        <p:spPr>
          <a:xfrm>
            <a:off x="449177" y="1355295"/>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4108329" y="201080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92A2691-56A3-4A37-B813-86C8A83184B5}"/>
              </a:ext>
            </a:extLst>
          </p:cNvPr>
          <p:cNvCxnSpPr/>
          <p:nvPr userDrawn="1"/>
        </p:nvCxnSpPr>
        <p:spPr>
          <a:xfrm>
            <a:off x="8160201" y="201612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414505" y="4654458"/>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BB38B6E-0095-4399-B59C-096BA301E447}"/>
              </a:ext>
            </a:extLst>
          </p:cNvPr>
          <p:cNvCxnSpPr>
            <a:cxnSpLocks/>
          </p:cNvCxnSpPr>
          <p:nvPr userDrawn="1"/>
        </p:nvCxnSpPr>
        <p:spPr>
          <a:xfrm flipH="1">
            <a:off x="4482499"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AAD83E4-FF22-4059-9CD8-9A10158F5EA8}"/>
              </a:ext>
            </a:extLst>
          </p:cNvPr>
          <p:cNvCxnSpPr>
            <a:cxnSpLocks/>
          </p:cNvCxnSpPr>
          <p:nvPr userDrawn="1"/>
        </p:nvCxnSpPr>
        <p:spPr>
          <a:xfrm flipH="1">
            <a:off x="8495654"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449183" y="4834584"/>
            <a:ext cx="3329055" cy="476133"/>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3" name="Text Placeholder 14">
            <a:extLst>
              <a:ext uri="{FF2B5EF4-FFF2-40B4-BE49-F238E27FC236}">
                <a16:creationId xmlns:a16="http://schemas.microsoft.com/office/drawing/2014/main" id="{F883D7BA-A278-482E-A404-7507771F319F}"/>
              </a:ext>
            </a:extLst>
          </p:cNvPr>
          <p:cNvSpPr>
            <a:spLocks noGrp="1"/>
          </p:cNvSpPr>
          <p:nvPr>
            <p:ph type="body" sz="quarter" idx="19" hasCustomPrompt="1"/>
          </p:nvPr>
        </p:nvSpPr>
        <p:spPr>
          <a:xfrm>
            <a:off x="4463211" y="4834584"/>
            <a:ext cx="3329055"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4" name="Text Placeholder 14">
            <a:extLst>
              <a:ext uri="{FF2B5EF4-FFF2-40B4-BE49-F238E27FC236}">
                <a16:creationId xmlns:a16="http://schemas.microsoft.com/office/drawing/2014/main" id="{401DF0F3-A93E-4548-807B-22F2B0B9209F}"/>
              </a:ext>
            </a:extLst>
          </p:cNvPr>
          <p:cNvSpPr>
            <a:spLocks noGrp="1"/>
          </p:cNvSpPr>
          <p:nvPr>
            <p:ph type="body" sz="quarter" idx="20" hasCustomPrompt="1"/>
          </p:nvPr>
        </p:nvSpPr>
        <p:spPr>
          <a:xfrm>
            <a:off x="8495653" y="4829053"/>
            <a:ext cx="3290707"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5" name="Text Placeholder 4">
            <a:extLst>
              <a:ext uri="{FF2B5EF4-FFF2-40B4-BE49-F238E27FC236}">
                <a16:creationId xmlns:a16="http://schemas.microsoft.com/office/drawing/2014/main" id="{1BEDEA8E-1CC3-41FE-A678-3241A07840CE}"/>
              </a:ext>
            </a:extLst>
          </p:cNvPr>
          <p:cNvSpPr>
            <a:spLocks noGrp="1"/>
          </p:cNvSpPr>
          <p:nvPr>
            <p:ph type="body" sz="quarter" idx="22" hasCustomPrompt="1"/>
          </p:nvPr>
        </p:nvSpPr>
        <p:spPr>
          <a:xfrm>
            <a:off x="443273" y="1355171"/>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7" name="Text Placeholder 4">
            <a:extLst>
              <a:ext uri="{FF2B5EF4-FFF2-40B4-BE49-F238E27FC236}">
                <a16:creationId xmlns:a16="http://schemas.microsoft.com/office/drawing/2014/main" id="{231C53BF-17DE-4E50-9559-33AFB1BF0437}"/>
              </a:ext>
            </a:extLst>
          </p:cNvPr>
          <p:cNvSpPr>
            <a:spLocks noGrp="1"/>
          </p:cNvSpPr>
          <p:nvPr>
            <p:ph type="body" sz="quarter" idx="23" hasCustomPrompt="1"/>
          </p:nvPr>
        </p:nvSpPr>
        <p:spPr>
          <a:xfrm>
            <a:off x="4463280" y="1355294"/>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8" name="Text Placeholder 4">
            <a:extLst>
              <a:ext uri="{FF2B5EF4-FFF2-40B4-BE49-F238E27FC236}">
                <a16:creationId xmlns:a16="http://schemas.microsoft.com/office/drawing/2014/main" id="{34BD5735-EFEF-4535-B2A0-6D999692B1A5}"/>
              </a:ext>
            </a:extLst>
          </p:cNvPr>
          <p:cNvSpPr>
            <a:spLocks noGrp="1"/>
          </p:cNvSpPr>
          <p:nvPr>
            <p:ph type="body" sz="quarter" idx="24" hasCustomPrompt="1"/>
          </p:nvPr>
        </p:nvSpPr>
        <p:spPr>
          <a:xfrm>
            <a:off x="8489193" y="1355296"/>
            <a:ext cx="3328987"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7" name="Text Placeholder 6">
            <a:extLst>
              <a:ext uri="{FF2B5EF4-FFF2-40B4-BE49-F238E27FC236}">
                <a16:creationId xmlns:a16="http://schemas.microsoft.com/office/drawing/2014/main" id="{AD991E25-91B1-46E2-9C56-476B61EE0895}"/>
              </a:ext>
            </a:extLst>
          </p:cNvPr>
          <p:cNvSpPr>
            <a:spLocks noGrp="1"/>
          </p:cNvSpPr>
          <p:nvPr>
            <p:ph type="body" sz="quarter" idx="25" hasCustomPrompt="1"/>
          </p:nvPr>
        </p:nvSpPr>
        <p:spPr>
          <a:xfrm>
            <a:off x="449264" y="5529686"/>
            <a:ext cx="3328968" cy="395210"/>
          </a:xfrm>
          <a:solidFill>
            <a:schemeClr val="tx2"/>
          </a:solidFill>
        </p:spPr>
        <p:txBody>
          <a:bodyPr anchor="ctr">
            <a:noAutofit/>
          </a:bodyPr>
          <a:lstStyle>
            <a:lvl1pPr marL="0" indent="0" algn="ctr">
              <a:buNone/>
              <a:defRPr lang="en-IE" sz="1800" b="1" kern="1200" dirty="0" smtClean="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p>
        </p:txBody>
      </p:sp>
      <p:sp>
        <p:nvSpPr>
          <p:cNvPr id="36" name="Text Placeholder 6">
            <a:extLst>
              <a:ext uri="{FF2B5EF4-FFF2-40B4-BE49-F238E27FC236}">
                <a16:creationId xmlns:a16="http://schemas.microsoft.com/office/drawing/2014/main" id="{8FC72B30-DFC0-4CB7-8955-31C8AB41DE63}"/>
              </a:ext>
            </a:extLst>
          </p:cNvPr>
          <p:cNvSpPr>
            <a:spLocks noGrp="1"/>
          </p:cNvSpPr>
          <p:nvPr>
            <p:ph type="body" sz="quarter" idx="26" hasCustomPrompt="1"/>
          </p:nvPr>
        </p:nvSpPr>
        <p:spPr>
          <a:xfrm>
            <a:off x="4463210" y="5532522"/>
            <a:ext cx="3329057"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37" name="Text Placeholder 6">
            <a:extLst>
              <a:ext uri="{FF2B5EF4-FFF2-40B4-BE49-F238E27FC236}">
                <a16:creationId xmlns:a16="http://schemas.microsoft.com/office/drawing/2014/main" id="{6D0C9B5F-7FBF-475A-AFEC-997AF61F71B1}"/>
              </a:ext>
            </a:extLst>
          </p:cNvPr>
          <p:cNvSpPr>
            <a:spLocks noGrp="1"/>
          </p:cNvSpPr>
          <p:nvPr>
            <p:ph type="body" sz="quarter" idx="27" hasCustomPrompt="1"/>
          </p:nvPr>
        </p:nvSpPr>
        <p:spPr>
          <a:xfrm>
            <a:off x="8492432" y="5532583"/>
            <a:ext cx="3328968"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4" name="Titre 3">
            <a:extLst>
              <a:ext uri="{FF2B5EF4-FFF2-40B4-BE49-F238E27FC236}">
                <a16:creationId xmlns:a16="http://schemas.microsoft.com/office/drawing/2014/main" id="{A9F924C8-4796-D449-8860-5E8F91DE4C5A}"/>
              </a:ext>
            </a:extLst>
          </p:cNvPr>
          <p:cNvSpPr>
            <a:spLocks noGrp="1"/>
          </p:cNvSpPr>
          <p:nvPr>
            <p:ph type="title"/>
          </p:nvPr>
        </p:nvSpPr>
        <p:spPr/>
        <p:txBody>
          <a:bodyPr/>
          <a:lstStyle/>
          <a:p>
            <a:r>
              <a:rPr lang="fr-FR"/>
              <a:t>Modifiez le style du titre</a:t>
            </a:r>
          </a:p>
        </p:txBody>
      </p:sp>
      <p:sp>
        <p:nvSpPr>
          <p:cNvPr id="47" name="Espace réservé du pied de page 3">
            <a:extLst>
              <a:ext uri="{FF2B5EF4-FFF2-40B4-BE49-F238E27FC236}">
                <a16:creationId xmlns:a16="http://schemas.microsoft.com/office/drawing/2014/main" id="{29625B4F-047E-2E4E-B11F-7D1033946C1A}"/>
              </a:ext>
            </a:extLst>
          </p:cNvPr>
          <p:cNvSpPr>
            <a:spLocks noGrp="1"/>
          </p:cNvSpPr>
          <p:nvPr>
            <p:ph type="ftr" sz="quarter" idx="28"/>
          </p:nvPr>
        </p:nvSpPr>
        <p:spPr>
          <a:xfrm>
            <a:off x="224220" y="6356353"/>
            <a:ext cx="11434380" cy="365125"/>
          </a:xfrm>
        </p:spPr>
        <p:txBody>
          <a:bodyPr/>
          <a:lstStyle>
            <a:lvl1pPr algn="ctr">
              <a:defRPr/>
            </a:lvl1pPr>
          </a:lstStyle>
          <a:p>
            <a:r>
              <a:rPr lang="fr-FR"/>
              <a:t>Text here</a:t>
            </a:r>
          </a:p>
        </p:txBody>
      </p:sp>
      <p:sp>
        <p:nvSpPr>
          <p:cNvPr id="2" name="TextBox 1">
            <a:extLst>
              <a:ext uri="{FF2B5EF4-FFF2-40B4-BE49-F238E27FC236}">
                <a16:creationId xmlns:a16="http://schemas.microsoft.com/office/drawing/2014/main" id="{CF30A216-9BC8-4986-AC6E-A25E5D43B641}"/>
              </a:ext>
            </a:extLst>
          </p:cNvPr>
          <p:cNvSpPr txBox="1"/>
          <p:nvPr userDrawn="1"/>
        </p:nvSpPr>
        <p:spPr>
          <a:xfrm>
            <a:off x="449264" y="2238180"/>
            <a:ext cx="3333701" cy="2236157"/>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46" name="Text Placeholder 14">
            <a:extLst>
              <a:ext uri="{FF2B5EF4-FFF2-40B4-BE49-F238E27FC236}">
                <a16:creationId xmlns:a16="http://schemas.microsoft.com/office/drawing/2014/main" id="{87CE58D5-52FA-4860-A75E-576A5B67CE48}"/>
              </a:ext>
            </a:extLst>
          </p:cNvPr>
          <p:cNvSpPr>
            <a:spLocks noGrp="1"/>
          </p:cNvSpPr>
          <p:nvPr>
            <p:ph type="body" sz="quarter" idx="16" hasCustomPrompt="1"/>
          </p:nvPr>
        </p:nvSpPr>
        <p:spPr>
          <a:xfrm>
            <a:off x="4463280" y="2238180"/>
            <a:ext cx="3328984" cy="2236157"/>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4" name="Text Placeholder 14">
            <a:extLst>
              <a:ext uri="{FF2B5EF4-FFF2-40B4-BE49-F238E27FC236}">
                <a16:creationId xmlns:a16="http://schemas.microsoft.com/office/drawing/2014/main" id="{F6C12C27-BDE2-4569-95DF-66C5EB2617C2}"/>
              </a:ext>
            </a:extLst>
          </p:cNvPr>
          <p:cNvSpPr>
            <a:spLocks noGrp="1"/>
          </p:cNvSpPr>
          <p:nvPr>
            <p:ph type="body" sz="quarter" idx="30" hasCustomPrompt="1"/>
          </p:nvPr>
        </p:nvSpPr>
        <p:spPr>
          <a:xfrm>
            <a:off x="8528136" y="2213362"/>
            <a:ext cx="3328984" cy="2270202"/>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5" name="Text Placeholder 14">
            <a:extLst>
              <a:ext uri="{FF2B5EF4-FFF2-40B4-BE49-F238E27FC236}">
                <a16:creationId xmlns:a16="http://schemas.microsoft.com/office/drawing/2014/main" id="{8DAB6AB3-D854-4266-93B2-D3192F9436CA}"/>
              </a:ext>
            </a:extLst>
          </p:cNvPr>
          <p:cNvSpPr>
            <a:spLocks noGrp="1"/>
          </p:cNvSpPr>
          <p:nvPr>
            <p:ph type="body" sz="quarter" idx="31" hasCustomPrompt="1"/>
          </p:nvPr>
        </p:nvSpPr>
        <p:spPr>
          <a:xfrm>
            <a:off x="449177" y="2236011"/>
            <a:ext cx="3328984" cy="2233439"/>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35" name="Slide Number Placeholder 4">
            <a:extLst>
              <a:ext uri="{FF2B5EF4-FFF2-40B4-BE49-F238E27FC236}">
                <a16:creationId xmlns:a16="http://schemas.microsoft.com/office/drawing/2014/main" id="{0F97DDFB-511B-4F8D-8DBE-0B84762AE6F2}"/>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1369898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Three column layout with bar">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F4BF73B-8AD4-4BB0-9D5C-2D30EFF6DDFF}"/>
              </a:ext>
            </a:extLst>
          </p:cNvPr>
          <p:cNvSpPr/>
          <p:nvPr userDrawn="1"/>
        </p:nvSpPr>
        <p:spPr>
          <a:xfrm>
            <a:off x="4470847" y="5562619"/>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F1057670-63A2-4014-B18E-F407F85CBAE2}"/>
              </a:ext>
            </a:extLst>
          </p:cNvPr>
          <p:cNvSpPr/>
          <p:nvPr userDrawn="1"/>
        </p:nvSpPr>
        <p:spPr>
          <a:xfrm>
            <a:off x="449264" y="5529686"/>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8" name="Rectangle 47">
            <a:extLst>
              <a:ext uri="{FF2B5EF4-FFF2-40B4-BE49-F238E27FC236}">
                <a16:creationId xmlns:a16="http://schemas.microsoft.com/office/drawing/2014/main" id="{30DB23BA-5AE4-44FE-B237-698742920278}"/>
              </a:ext>
            </a:extLst>
          </p:cNvPr>
          <p:cNvSpPr/>
          <p:nvPr userDrawn="1"/>
        </p:nvSpPr>
        <p:spPr>
          <a:xfrm>
            <a:off x="4457373" y="1371837"/>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Rectangle 49">
            <a:extLst>
              <a:ext uri="{FF2B5EF4-FFF2-40B4-BE49-F238E27FC236}">
                <a16:creationId xmlns:a16="http://schemas.microsoft.com/office/drawing/2014/main" id="{A84F3960-C90A-4DB7-A67C-1CFA4081DBA6}"/>
              </a:ext>
            </a:extLst>
          </p:cNvPr>
          <p:cNvSpPr/>
          <p:nvPr userDrawn="1"/>
        </p:nvSpPr>
        <p:spPr>
          <a:xfrm>
            <a:off x="8485564" y="1368251"/>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57204713-0A0B-49AE-A112-EB196E90C907}"/>
              </a:ext>
            </a:extLst>
          </p:cNvPr>
          <p:cNvSpPr/>
          <p:nvPr userDrawn="1"/>
        </p:nvSpPr>
        <p:spPr>
          <a:xfrm>
            <a:off x="449177" y="1355295"/>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4108329" y="201080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92A2691-56A3-4A37-B813-86C8A83184B5}"/>
              </a:ext>
            </a:extLst>
          </p:cNvPr>
          <p:cNvCxnSpPr/>
          <p:nvPr userDrawn="1"/>
        </p:nvCxnSpPr>
        <p:spPr>
          <a:xfrm>
            <a:off x="8160201" y="201612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414505" y="4654458"/>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BB38B6E-0095-4399-B59C-096BA301E447}"/>
              </a:ext>
            </a:extLst>
          </p:cNvPr>
          <p:cNvCxnSpPr>
            <a:cxnSpLocks/>
          </p:cNvCxnSpPr>
          <p:nvPr userDrawn="1"/>
        </p:nvCxnSpPr>
        <p:spPr>
          <a:xfrm flipH="1">
            <a:off x="4482499"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AAD83E4-FF22-4059-9CD8-9A10158F5EA8}"/>
              </a:ext>
            </a:extLst>
          </p:cNvPr>
          <p:cNvCxnSpPr>
            <a:cxnSpLocks/>
          </p:cNvCxnSpPr>
          <p:nvPr userDrawn="1"/>
        </p:nvCxnSpPr>
        <p:spPr>
          <a:xfrm flipH="1">
            <a:off x="8495654"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449183" y="4834584"/>
            <a:ext cx="3329055" cy="476133"/>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3" name="Text Placeholder 14">
            <a:extLst>
              <a:ext uri="{FF2B5EF4-FFF2-40B4-BE49-F238E27FC236}">
                <a16:creationId xmlns:a16="http://schemas.microsoft.com/office/drawing/2014/main" id="{F883D7BA-A278-482E-A404-7507771F319F}"/>
              </a:ext>
            </a:extLst>
          </p:cNvPr>
          <p:cNvSpPr>
            <a:spLocks noGrp="1"/>
          </p:cNvSpPr>
          <p:nvPr>
            <p:ph type="body" sz="quarter" idx="19" hasCustomPrompt="1"/>
          </p:nvPr>
        </p:nvSpPr>
        <p:spPr>
          <a:xfrm>
            <a:off x="4463211" y="4834584"/>
            <a:ext cx="3329055"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4" name="Text Placeholder 14">
            <a:extLst>
              <a:ext uri="{FF2B5EF4-FFF2-40B4-BE49-F238E27FC236}">
                <a16:creationId xmlns:a16="http://schemas.microsoft.com/office/drawing/2014/main" id="{401DF0F3-A93E-4548-807B-22F2B0B9209F}"/>
              </a:ext>
            </a:extLst>
          </p:cNvPr>
          <p:cNvSpPr>
            <a:spLocks noGrp="1"/>
          </p:cNvSpPr>
          <p:nvPr>
            <p:ph type="body" sz="quarter" idx="20" hasCustomPrompt="1"/>
          </p:nvPr>
        </p:nvSpPr>
        <p:spPr>
          <a:xfrm>
            <a:off x="8495653" y="4829053"/>
            <a:ext cx="3290707"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5" name="Text Placeholder 4">
            <a:extLst>
              <a:ext uri="{FF2B5EF4-FFF2-40B4-BE49-F238E27FC236}">
                <a16:creationId xmlns:a16="http://schemas.microsoft.com/office/drawing/2014/main" id="{1BEDEA8E-1CC3-41FE-A678-3241A07840CE}"/>
              </a:ext>
            </a:extLst>
          </p:cNvPr>
          <p:cNvSpPr>
            <a:spLocks noGrp="1"/>
          </p:cNvSpPr>
          <p:nvPr>
            <p:ph type="body" sz="quarter" idx="22" hasCustomPrompt="1"/>
          </p:nvPr>
        </p:nvSpPr>
        <p:spPr>
          <a:xfrm>
            <a:off x="443273" y="1355171"/>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7" name="Text Placeholder 4">
            <a:extLst>
              <a:ext uri="{FF2B5EF4-FFF2-40B4-BE49-F238E27FC236}">
                <a16:creationId xmlns:a16="http://schemas.microsoft.com/office/drawing/2014/main" id="{231C53BF-17DE-4E50-9559-33AFB1BF0437}"/>
              </a:ext>
            </a:extLst>
          </p:cNvPr>
          <p:cNvSpPr>
            <a:spLocks noGrp="1"/>
          </p:cNvSpPr>
          <p:nvPr>
            <p:ph type="body" sz="quarter" idx="23" hasCustomPrompt="1"/>
          </p:nvPr>
        </p:nvSpPr>
        <p:spPr>
          <a:xfrm>
            <a:off x="4463280" y="1355294"/>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8" name="Text Placeholder 4">
            <a:extLst>
              <a:ext uri="{FF2B5EF4-FFF2-40B4-BE49-F238E27FC236}">
                <a16:creationId xmlns:a16="http://schemas.microsoft.com/office/drawing/2014/main" id="{34BD5735-EFEF-4535-B2A0-6D999692B1A5}"/>
              </a:ext>
            </a:extLst>
          </p:cNvPr>
          <p:cNvSpPr>
            <a:spLocks noGrp="1"/>
          </p:cNvSpPr>
          <p:nvPr>
            <p:ph type="body" sz="quarter" idx="24" hasCustomPrompt="1"/>
          </p:nvPr>
        </p:nvSpPr>
        <p:spPr>
          <a:xfrm>
            <a:off x="8489193" y="1355296"/>
            <a:ext cx="3328987"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7" name="Text Placeholder 6">
            <a:extLst>
              <a:ext uri="{FF2B5EF4-FFF2-40B4-BE49-F238E27FC236}">
                <a16:creationId xmlns:a16="http://schemas.microsoft.com/office/drawing/2014/main" id="{AD991E25-91B1-46E2-9C56-476B61EE0895}"/>
              </a:ext>
            </a:extLst>
          </p:cNvPr>
          <p:cNvSpPr>
            <a:spLocks noGrp="1"/>
          </p:cNvSpPr>
          <p:nvPr>
            <p:ph type="body" sz="quarter" idx="25" hasCustomPrompt="1"/>
          </p:nvPr>
        </p:nvSpPr>
        <p:spPr>
          <a:xfrm>
            <a:off x="449264" y="5529686"/>
            <a:ext cx="3328968" cy="395210"/>
          </a:xfrm>
          <a:solidFill>
            <a:schemeClr val="tx2"/>
          </a:solidFill>
        </p:spPr>
        <p:txBody>
          <a:bodyPr anchor="ctr">
            <a:noAutofit/>
          </a:bodyPr>
          <a:lstStyle>
            <a:lvl1pPr marL="0" indent="0" algn="ctr">
              <a:buNone/>
              <a:defRPr lang="en-IE" sz="1800" b="1" kern="1200" dirty="0" smtClean="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p>
        </p:txBody>
      </p:sp>
      <p:sp>
        <p:nvSpPr>
          <p:cNvPr id="36" name="Text Placeholder 6">
            <a:extLst>
              <a:ext uri="{FF2B5EF4-FFF2-40B4-BE49-F238E27FC236}">
                <a16:creationId xmlns:a16="http://schemas.microsoft.com/office/drawing/2014/main" id="{8FC72B30-DFC0-4CB7-8955-31C8AB41DE63}"/>
              </a:ext>
            </a:extLst>
          </p:cNvPr>
          <p:cNvSpPr>
            <a:spLocks noGrp="1"/>
          </p:cNvSpPr>
          <p:nvPr>
            <p:ph type="body" sz="quarter" idx="26" hasCustomPrompt="1"/>
          </p:nvPr>
        </p:nvSpPr>
        <p:spPr>
          <a:xfrm>
            <a:off x="4463210" y="5532522"/>
            <a:ext cx="3329057"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37" name="Text Placeholder 6">
            <a:extLst>
              <a:ext uri="{FF2B5EF4-FFF2-40B4-BE49-F238E27FC236}">
                <a16:creationId xmlns:a16="http://schemas.microsoft.com/office/drawing/2014/main" id="{6D0C9B5F-7FBF-475A-AFEC-997AF61F71B1}"/>
              </a:ext>
            </a:extLst>
          </p:cNvPr>
          <p:cNvSpPr>
            <a:spLocks noGrp="1"/>
          </p:cNvSpPr>
          <p:nvPr>
            <p:ph type="body" sz="quarter" idx="27" hasCustomPrompt="1"/>
          </p:nvPr>
        </p:nvSpPr>
        <p:spPr>
          <a:xfrm>
            <a:off x="8492432" y="5532583"/>
            <a:ext cx="3328968"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4" name="Titre 3">
            <a:extLst>
              <a:ext uri="{FF2B5EF4-FFF2-40B4-BE49-F238E27FC236}">
                <a16:creationId xmlns:a16="http://schemas.microsoft.com/office/drawing/2014/main" id="{A9F924C8-4796-D449-8860-5E8F91DE4C5A}"/>
              </a:ext>
            </a:extLst>
          </p:cNvPr>
          <p:cNvSpPr>
            <a:spLocks noGrp="1"/>
          </p:cNvSpPr>
          <p:nvPr>
            <p:ph type="title"/>
          </p:nvPr>
        </p:nvSpPr>
        <p:spPr/>
        <p:txBody>
          <a:bodyPr/>
          <a:lstStyle/>
          <a:p>
            <a:r>
              <a:rPr lang="fr-FR"/>
              <a:t>Modifiez le style du titre</a:t>
            </a:r>
          </a:p>
        </p:txBody>
      </p:sp>
      <p:sp>
        <p:nvSpPr>
          <p:cNvPr id="2" name="TextBox 1">
            <a:extLst>
              <a:ext uri="{FF2B5EF4-FFF2-40B4-BE49-F238E27FC236}">
                <a16:creationId xmlns:a16="http://schemas.microsoft.com/office/drawing/2014/main" id="{CF30A216-9BC8-4986-AC6E-A25E5D43B641}"/>
              </a:ext>
            </a:extLst>
          </p:cNvPr>
          <p:cNvSpPr txBox="1"/>
          <p:nvPr userDrawn="1"/>
        </p:nvSpPr>
        <p:spPr>
          <a:xfrm>
            <a:off x="449264" y="2238180"/>
            <a:ext cx="3333701" cy="2236157"/>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46" name="Text Placeholder 14">
            <a:extLst>
              <a:ext uri="{FF2B5EF4-FFF2-40B4-BE49-F238E27FC236}">
                <a16:creationId xmlns:a16="http://schemas.microsoft.com/office/drawing/2014/main" id="{87CE58D5-52FA-4860-A75E-576A5B67CE48}"/>
              </a:ext>
            </a:extLst>
          </p:cNvPr>
          <p:cNvSpPr>
            <a:spLocks noGrp="1"/>
          </p:cNvSpPr>
          <p:nvPr>
            <p:ph type="body" sz="quarter" idx="16" hasCustomPrompt="1"/>
          </p:nvPr>
        </p:nvSpPr>
        <p:spPr>
          <a:xfrm>
            <a:off x="4463280" y="2238180"/>
            <a:ext cx="3328984" cy="2236157"/>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4" name="Text Placeholder 14">
            <a:extLst>
              <a:ext uri="{FF2B5EF4-FFF2-40B4-BE49-F238E27FC236}">
                <a16:creationId xmlns:a16="http://schemas.microsoft.com/office/drawing/2014/main" id="{F6C12C27-BDE2-4569-95DF-66C5EB2617C2}"/>
              </a:ext>
            </a:extLst>
          </p:cNvPr>
          <p:cNvSpPr>
            <a:spLocks noGrp="1"/>
          </p:cNvSpPr>
          <p:nvPr>
            <p:ph type="body" sz="quarter" idx="30" hasCustomPrompt="1"/>
          </p:nvPr>
        </p:nvSpPr>
        <p:spPr>
          <a:xfrm>
            <a:off x="8528136" y="2213362"/>
            <a:ext cx="3328984" cy="2270202"/>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5" name="Text Placeholder 14">
            <a:extLst>
              <a:ext uri="{FF2B5EF4-FFF2-40B4-BE49-F238E27FC236}">
                <a16:creationId xmlns:a16="http://schemas.microsoft.com/office/drawing/2014/main" id="{8DAB6AB3-D854-4266-93B2-D3192F9436CA}"/>
              </a:ext>
            </a:extLst>
          </p:cNvPr>
          <p:cNvSpPr>
            <a:spLocks noGrp="1"/>
          </p:cNvSpPr>
          <p:nvPr>
            <p:ph type="body" sz="quarter" idx="31" hasCustomPrompt="1"/>
          </p:nvPr>
        </p:nvSpPr>
        <p:spPr>
          <a:xfrm>
            <a:off x="449177" y="2236011"/>
            <a:ext cx="3328984" cy="2233439"/>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pic>
        <p:nvPicPr>
          <p:cNvPr id="34" name="Picture 2">
            <a:extLst>
              <a:ext uri="{FF2B5EF4-FFF2-40B4-BE49-F238E27FC236}">
                <a16:creationId xmlns:a16="http://schemas.microsoft.com/office/drawing/2014/main" id="{5F41921F-5C86-40A4-9FE4-79EBF8C394E8}"/>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Connector 7">
            <a:extLst>
              <a:ext uri="{FF2B5EF4-FFF2-40B4-BE49-F238E27FC236}">
                <a16:creationId xmlns:a16="http://schemas.microsoft.com/office/drawing/2014/main" id="{8073F4CE-AA28-4C91-AA11-3635BD3E4400}"/>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39" name="Slide Number Placeholder 4">
            <a:extLst>
              <a:ext uri="{FF2B5EF4-FFF2-40B4-BE49-F238E27FC236}">
                <a16:creationId xmlns:a16="http://schemas.microsoft.com/office/drawing/2014/main" id="{5949672B-6CC2-4D29-BC12-0D71B9B0D0BF}"/>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7675373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Four column layout with bar">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3262979"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647758" y="4660140"/>
            <a:ext cx="2376031" cy="2861"/>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39" name="Text Placeholder 14">
            <a:extLst>
              <a:ext uri="{FF2B5EF4-FFF2-40B4-BE49-F238E27FC236}">
                <a16:creationId xmlns:a16="http://schemas.microsoft.com/office/drawing/2014/main" id="{1C2D3E08-280F-4481-9E8D-4708289DA006}"/>
              </a:ext>
            </a:extLst>
          </p:cNvPr>
          <p:cNvSpPr>
            <a:spLocks noGrp="1"/>
          </p:cNvSpPr>
          <p:nvPr>
            <p:ph type="body" sz="quarter" idx="15"/>
          </p:nvPr>
        </p:nvSpPr>
        <p:spPr>
          <a:xfrm>
            <a:off x="647759" y="2246994"/>
            <a:ext cx="2381967"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371566"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endParaRPr lang="en-US"/>
          </a:p>
        </p:txBody>
      </p: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647758" y="4843398"/>
            <a:ext cx="2381967"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37" name="Straight Connector 36">
            <a:extLst>
              <a:ext uri="{FF2B5EF4-FFF2-40B4-BE49-F238E27FC236}">
                <a16:creationId xmlns:a16="http://schemas.microsoft.com/office/drawing/2014/main" id="{C2B8E4D9-A77A-4D3D-9336-5A02CE079D01}"/>
              </a:ext>
            </a:extLst>
          </p:cNvPr>
          <p:cNvCxnSpPr/>
          <p:nvPr userDrawn="1"/>
        </p:nvCxnSpPr>
        <p:spPr>
          <a:xfrm>
            <a:off x="6033207"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D55160A-3A09-4980-AD6F-0BA9FD0C128B}"/>
              </a:ext>
            </a:extLst>
          </p:cNvPr>
          <p:cNvCxnSpPr>
            <a:cxnSpLocks/>
          </p:cNvCxnSpPr>
          <p:nvPr userDrawn="1"/>
        </p:nvCxnSpPr>
        <p:spPr>
          <a:xfrm flipH="1" flipV="1">
            <a:off x="3461571" y="4660138"/>
            <a:ext cx="2410693" cy="10292"/>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5" name="Text Placeholder 14">
            <a:extLst>
              <a:ext uri="{FF2B5EF4-FFF2-40B4-BE49-F238E27FC236}">
                <a16:creationId xmlns:a16="http://schemas.microsoft.com/office/drawing/2014/main" id="{E9263513-5A47-414C-9B8C-C73F32D489E6}"/>
              </a:ext>
            </a:extLst>
          </p:cNvPr>
          <p:cNvSpPr>
            <a:spLocks noGrp="1"/>
          </p:cNvSpPr>
          <p:nvPr>
            <p:ph type="body" sz="quarter" idx="22"/>
          </p:nvPr>
        </p:nvSpPr>
        <p:spPr>
          <a:xfrm>
            <a:off x="3496233"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endParaRPr lang="en-US"/>
          </a:p>
        </p:txBody>
      </p:sp>
      <p:sp>
        <p:nvSpPr>
          <p:cNvPr id="48" name="Text Placeholder 14">
            <a:extLst>
              <a:ext uri="{FF2B5EF4-FFF2-40B4-BE49-F238E27FC236}">
                <a16:creationId xmlns:a16="http://schemas.microsoft.com/office/drawing/2014/main" id="{A492B84E-273B-42B9-BFD4-9F6D187453C9}"/>
              </a:ext>
            </a:extLst>
          </p:cNvPr>
          <p:cNvSpPr>
            <a:spLocks noGrp="1"/>
          </p:cNvSpPr>
          <p:nvPr>
            <p:ph type="body" sz="quarter" idx="23" hasCustomPrompt="1"/>
          </p:nvPr>
        </p:nvSpPr>
        <p:spPr>
          <a:xfrm>
            <a:off x="3496234"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2" name="Straight Connector 51">
            <a:extLst>
              <a:ext uri="{FF2B5EF4-FFF2-40B4-BE49-F238E27FC236}">
                <a16:creationId xmlns:a16="http://schemas.microsoft.com/office/drawing/2014/main" id="{AAB01A1A-DA18-43AF-8E85-C55285CFCE9D}"/>
              </a:ext>
            </a:extLst>
          </p:cNvPr>
          <p:cNvCxnSpPr>
            <a:cxnSpLocks/>
          </p:cNvCxnSpPr>
          <p:nvPr userDrawn="1"/>
        </p:nvCxnSpPr>
        <p:spPr>
          <a:xfrm>
            <a:off x="8766600" y="202620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8B56584-DAC0-420A-B002-CBA46070771D}"/>
              </a:ext>
            </a:extLst>
          </p:cNvPr>
          <p:cNvCxnSpPr>
            <a:cxnSpLocks/>
          </p:cNvCxnSpPr>
          <p:nvPr userDrawn="1"/>
        </p:nvCxnSpPr>
        <p:spPr>
          <a:xfrm flipH="1">
            <a:off x="6215977" y="4664856"/>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4" name="Text Placeholder 14">
            <a:extLst>
              <a:ext uri="{FF2B5EF4-FFF2-40B4-BE49-F238E27FC236}">
                <a16:creationId xmlns:a16="http://schemas.microsoft.com/office/drawing/2014/main" id="{FAB2BBD1-A415-4E63-90C8-3ECCDB9E783D}"/>
              </a:ext>
            </a:extLst>
          </p:cNvPr>
          <p:cNvSpPr>
            <a:spLocks noGrp="1"/>
          </p:cNvSpPr>
          <p:nvPr>
            <p:ph type="body" sz="quarter" idx="24"/>
          </p:nvPr>
        </p:nvSpPr>
        <p:spPr>
          <a:xfrm>
            <a:off x="6215977" y="2248012"/>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endParaRPr lang="en-US"/>
          </a:p>
        </p:txBody>
      </p:sp>
      <p:sp>
        <p:nvSpPr>
          <p:cNvPr id="55" name="Text Placeholder 14">
            <a:extLst>
              <a:ext uri="{FF2B5EF4-FFF2-40B4-BE49-F238E27FC236}">
                <a16:creationId xmlns:a16="http://schemas.microsoft.com/office/drawing/2014/main" id="{3EE86BCF-A55F-4056-B3EF-459A4D8198A4}"/>
              </a:ext>
            </a:extLst>
          </p:cNvPr>
          <p:cNvSpPr>
            <a:spLocks noGrp="1"/>
          </p:cNvSpPr>
          <p:nvPr>
            <p:ph type="body" sz="quarter" idx="25" hasCustomPrompt="1"/>
          </p:nvPr>
        </p:nvSpPr>
        <p:spPr>
          <a:xfrm>
            <a:off x="6215979" y="4844416"/>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8" name="Straight Connector 57">
            <a:extLst>
              <a:ext uri="{FF2B5EF4-FFF2-40B4-BE49-F238E27FC236}">
                <a16:creationId xmlns:a16="http://schemas.microsoft.com/office/drawing/2014/main" id="{2CEF61B4-6DDE-44B6-BFBB-566E9A41F3B4}"/>
              </a:ext>
            </a:extLst>
          </p:cNvPr>
          <p:cNvCxnSpPr>
            <a:cxnSpLocks/>
          </p:cNvCxnSpPr>
          <p:nvPr userDrawn="1"/>
        </p:nvCxnSpPr>
        <p:spPr>
          <a:xfrm flipH="1">
            <a:off x="8934824" y="4660977"/>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9" name="Text Placeholder 14">
            <a:extLst>
              <a:ext uri="{FF2B5EF4-FFF2-40B4-BE49-F238E27FC236}">
                <a16:creationId xmlns:a16="http://schemas.microsoft.com/office/drawing/2014/main" id="{176A6764-56CF-44C5-84C5-61B3D0778D85}"/>
              </a:ext>
            </a:extLst>
          </p:cNvPr>
          <p:cNvSpPr>
            <a:spLocks noGrp="1"/>
          </p:cNvSpPr>
          <p:nvPr>
            <p:ph type="body" sz="quarter" idx="26"/>
          </p:nvPr>
        </p:nvSpPr>
        <p:spPr>
          <a:xfrm>
            <a:off x="8934824"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endParaRPr lang="en-US"/>
          </a:p>
        </p:txBody>
      </p:sp>
      <p:sp>
        <p:nvSpPr>
          <p:cNvPr id="60" name="Text Placeholder 14">
            <a:extLst>
              <a:ext uri="{FF2B5EF4-FFF2-40B4-BE49-F238E27FC236}">
                <a16:creationId xmlns:a16="http://schemas.microsoft.com/office/drawing/2014/main" id="{4F461D09-C2DF-466E-ADB9-22014B619E5D}"/>
              </a:ext>
            </a:extLst>
          </p:cNvPr>
          <p:cNvSpPr>
            <a:spLocks noGrp="1"/>
          </p:cNvSpPr>
          <p:nvPr>
            <p:ph type="body" sz="quarter" idx="27" hasCustomPrompt="1"/>
          </p:nvPr>
        </p:nvSpPr>
        <p:spPr>
          <a:xfrm>
            <a:off x="8934826"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3" name="Rectangle 32">
            <a:extLst>
              <a:ext uri="{FF2B5EF4-FFF2-40B4-BE49-F238E27FC236}">
                <a16:creationId xmlns:a16="http://schemas.microsoft.com/office/drawing/2014/main" id="{A2565AE3-C68D-44D5-924E-779D96C9835A}"/>
              </a:ext>
            </a:extLst>
          </p:cNvPr>
          <p:cNvSpPr/>
          <p:nvPr userDrawn="1"/>
        </p:nvSpPr>
        <p:spPr>
          <a:xfrm>
            <a:off x="647728" y="1396872"/>
            <a:ext cx="2387903"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0" name="Text Placeholder 4">
            <a:extLst>
              <a:ext uri="{FF2B5EF4-FFF2-40B4-BE49-F238E27FC236}">
                <a16:creationId xmlns:a16="http://schemas.microsoft.com/office/drawing/2014/main" id="{70B2FEAF-3828-4C5B-8D52-E4E473BCB061}"/>
              </a:ext>
            </a:extLst>
          </p:cNvPr>
          <p:cNvSpPr>
            <a:spLocks noGrp="1"/>
          </p:cNvSpPr>
          <p:nvPr>
            <p:ph type="body" sz="quarter" idx="28" hasCustomPrompt="1"/>
          </p:nvPr>
        </p:nvSpPr>
        <p:spPr>
          <a:xfrm>
            <a:off x="641823" y="1396748"/>
            <a:ext cx="2387904"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41" name="Rectangle 40">
            <a:extLst>
              <a:ext uri="{FF2B5EF4-FFF2-40B4-BE49-F238E27FC236}">
                <a16:creationId xmlns:a16="http://schemas.microsoft.com/office/drawing/2014/main" id="{7DDCBF44-48FC-4F33-9E03-6BAECB689A26}"/>
              </a:ext>
            </a:extLst>
          </p:cNvPr>
          <p:cNvSpPr/>
          <p:nvPr userDrawn="1"/>
        </p:nvSpPr>
        <p:spPr>
          <a:xfrm>
            <a:off x="3496231" y="1396872"/>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3" name="Text Placeholder 4">
            <a:extLst>
              <a:ext uri="{FF2B5EF4-FFF2-40B4-BE49-F238E27FC236}">
                <a16:creationId xmlns:a16="http://schemas.microsoft.com/office/drawing/2014/main" id="{27E1A544-5FDF-4AB6-98C0-335328A4E46E}"/>
              </a:ext>
            </a:extLst>
          </p:cNvPr>
          <p:cNvSpPr>
            <a:spLocks noGrp="1"/>
          </p:cNvSpPr>
          <p:nvPr>
            <p:ph type="body" sz="quarter" idx="29" hasCustomPrompt="1"/>
          </p:nvPr>
        </p:nvSpPr>
        <p:spPr>
          <a:xfrm>
            <a:off x="3484359" y="1396748"/>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2" name="Rectangle 61">
            <a:extLst>
              <a:ext uri="{FF2B5EF4-FFF2-40B4-BE49-F238E27FC236}">
                <a16:creationId xmlns:a16="http://schemas.microsoft.com/office/drawing/2014/main" id="{993223D6-2775-4835-B082-F3841F2188E6}"/>
              </a:ext>
            </a:extLst>
          </p:cNvPr>
          <p:cNvSpPr/>
          <p:nvPr userDrawn="1"/>
        </p:nvSpPr>
        <p:spPr>
          <a:xfrm>
            <a:off x="6227853"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3" name="Text Placeholder 4">
            <a:extLst>
              <a:ext uri="{FF2B5EF4-FFF2-40B4-BE49-F238E27FC236}">
                <a16:creationId xmlns:a16="http://schemas.microsoft.com/office/drawing/2014/main" id="{7FAE8191-AC53-40FA-8377-6C6C0116932D}"/>
              </a:ext>
            </a:extLst>
          </p:cNvPr>
          <p:cNvSpPr>
            <a:spLocks noGrp="1"/>
          </p:cNvSpPr>
          <p:nvPr>
            <p:ph type="body" sz="quarter" idx="30" hasCustomPrompt="1"/>
          </p:nvPr>
        </p:nvSpPr>
        <p:spPr>
          <a:xfrm>
            <a:off x="6215983"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4" name="Rectangle 63">
            <a:extLst>
              <a:ext uri="{FF2B5EF4-FFF2-40B4-BE49-F238E27FC236}">
                <a16:creationId xmlns:a16="http://schemas.microsoft.com/office/drawing/2014/main" id="{F5C98CF6-F526-4583-AB26-5B52D6B78BAF}"/>
              </a:ext>
            </a:extLst>
          </p:cNvPr>
          <p:cNvSpPr/>
          <p:nvPr userDrawn="1"/>
        </p:nvSpPr>
        <p:spPr>
          <a:xfrm>
            <a:off x="8935497"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5" name="Text Placeholder 4">
            <a:extLst>
              <a:ext uri="{FF2B5EF4-FFF2-40B4-BE49-F238E27FC236}">
                <a16:creationId xmlns:a16="http://schemas.microsoft.com/office/drawing/2014/main" id="{CC05C19A-51D9-4079-ABF3-7FCC4CB9E9EC}"/>
              </a:ext>
            </a:extLst>
          </p:cNvPr>
          <p:cNvSpPr>
            <a:spLocks noGrp="1"/>
          </p:cNvSpPr>
          <p:nvPr>
            <p:ph type="body" sz="quarter" idx="31" hasCustomPrompt="1"/>
          </p:nvPr>
        </p:nvSpPr>
        <p:spPr>
          <a:xfrm>
            <a:off x="8923626"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6" name="Rectangle 65">
            <a:extLst>
              <a:ext uri="{FF2B5EF4-FFF2-40B4-BE49-F238E27FC236}">
                <a16:creationId xmlns:a16="http://schemas.microsoft.com/office/drawing/2014/main" id="{66A8D7EF-3F42-4BFD-B43A-4C811DC3938C}"/>
              </a:ext>
            </a:extLst>
          </p:cNvPr>
          <p:cNvSpPr/>
          <p:nvPr userDrawn="1"/>
        </p:nvSpPr>
        <p:spPr>
          <a:xfrm>
            <a:off x="653633" y="5543126"/>
            <a:ext cx="2387903"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7" name="Text Placeholder 4">
            <a:extLst>
              <a:ext uri="{FF2B5EF4-FFF2-40B4-BE49-F238E27FC236}">
                <a16:creationId xmlns:a16="http://schemas.microsoft.com/office/drawing/2014/main" id="{81A8E5FB-B395-41EF-B953-D7A9B0728556}"/>
              </a:ext>
            </a:extLst>
          </p:cNvPr>
          <p:cNvSpPr>
            <a:spLocks noGrp="1"/>
          </p:cNvSpPr>
          <p:nvPr>
            <p:ph type="body" sz="quarter" idx="32" hasCustomPrompt="1"/>
          </p:nvPr>
        </p:nvSpPr>
        <p:spPr>
          <a:xfrm>
            <a:off x="647727" y="5543002"/>
            <a:ext cx="2387904" cy="394562"/>
          </a:xfrm>
          <a:solidFill>
            <a:schemeClr val="tx2"/>
          </a:solidFill>
        </p:spPr>
        <p:txBody>
          <a:bodyPr anchor="ctr">
            <a:normAutofit/>
          </a:bodyPr>
          <a:lstStyle>
            <a:lvl1pPr marL="0" indent="0" algn="ctr">
              <a:buNone/>
              <a:defRPr lang="en-US" sz="1800" b="1" kern="1200" dirty="0">
                <a:solidFill>
                  <a:srgbClr val="E1F4FC"/>
                </a:solidFill>
                <a:latin typeface="Lato Light" panose="020F0502020204030203" pitchFamily="34" charset="0"/>
                <a:ea typeface="Lato Light" panose="020F0502020204030203" pitchFamily="34" charset="0"/>
                <a:cs typeface="Lato Light" panose="020F0502020204030203" pitchFamily="34" charset="0"/>
              </a:defRPr>
            </a:lvl1pPr>
          </a:lstStyle>
          <a:p>
            <a:pPr lvl="0"/>
            <a:r>
              <a:rPr lang="en-IE"/>
              <a:t>Text</a:t>
            </a:r>
            <a:endParaRPr lang="en-US"/>
          </a:p>
        </p:txBody>
      </p:sp>
      <p:sp>
        <p:nvSpPr>
          <p:cNvPr id="72" name="Rectangle 71">
            <a:extLst>
              <a:ext uri="{FF2B5EF4-FFF2-40B4-BE49-F238E27FC236}">
                <a16:creationId xmlns:a16="http://schemas.microsoft.com/office/drawing/2014/main" id="{3C11D080-0E07-42B9-8F02-9CCC397D190B}"/>
              </a:ext>
            </a:extLst>
          </p:cNvPr>
          <p:cNvSpPr/>
          <p:nvPr userDrawn="1"/>
        </p:nvSpPr>
        <p:spPr>
          <a:xfrm>
            <a:off x="8941404" y="5543250"/>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3" name="Text Placeholder 4">
            <a:extLst>
              <a:ext uri="{FF2B5EF4-FFF2-40B4-BE49-F238E27FC236}">
                <a16:creationId xmlns:a16="http://schemas.microsoft.com/office/drawing/2014/main" id="{1A4BB08C-D7F4-4C3C-8271-0B822977F3E5}"/>
              </a:ext>
            </a:extLst>
          </p:cNvPr>
          <p:cNvSpPr>
            <a:spLocks noGrp="1"/>
          </p:cNvSpPr>
          <p:nvPr>
            <p:ph type="body" sz="quarter" idx="35" hasCustomPrompt="1"/>
          </p:nvPr>
        </p:nvSpPr>
        <p:spPr>
          <a:xfrm>
            <a:off x="8935497" y="5543126"/>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6" name="Rectangle 75">
            <a:extLst>
              <a:ext uri="{FF2B5EF4-FFF2-40B4-BE49-F238E27FC236}">
                <a16:creationId xmlns:a16="http://schemas.microsoft.com/office/drawing/2014/main" id="{015FC537-7774-486A-95D0-565538455DE3}"/>
              </a:ext>
            </a:extLst>
          </p:cNvPr>
          <p:cNvSpPr/>
          <p:nvPr userDrawn="1"/>
        </p:nvSpPr>
        <p:spPr>
          <a:xfrm>
            <a:off x="3485281" y="5544572"/>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7" name="Text Placeholder 4">
            <a:extLst>
              <a:ext uri="{FF2B5EF4-FFF2-40B4-BE49-F238E27FC236}">
                <a16:creationId xmlns:a16="http://schemas.microsoft.com/office/drawing/2014/main" id="{4C73CDC7-DDB1-4C1C-BE04-D46EC46D557B}"/>
              </a:ext>
            </a:extLst>
          </p:cNvPr>
          <p:cNvSpPr>
            <a:spLocks noGrp="1"/>
          </p:cNvSpPr>
          <p:nvPr>
            <p:ph type="body" sz="quarter" idx="37" hasCustomPrompt="1"/>
          </p:nvPr>
        </p:nvSpPr>
        <p:spPr>
          <a:xfrm>
            <a:off x="3479373" y="5544448"/>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8" name="Rectangle 77">
            <a:extLst>
              <a:ext uri="{FF2B5EF4-FFF2-40B4-BE49-F238E27FC236}">
                <a16:creationId xmlns:a16="http://schemas.microsoft.com/office/drawing/2014/main" id="{C9B50E82-68A3-40A0-9C2B-BE4057D73754}"/>
              </a:ext>
            </a:extLst>
          </p:cNvPr>
          <p:cNvSpPr/>
          <p:nvPr userDrawn="1"/>
        </p:nvSpPr>
        <p:spPr>
          <a:xfrm>
            <a:off x="6216294" y="5544696"/>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9" name="Text Placeholder 4">
            <a:extLst>
              <a:ext uri="{FF2B5EF4-FFF2-40B4-BE49-F238E27FC236}">
                <a16:creationId xmlns:a16="http://schemas.microsoft.com/office/drawing/2014/main" id="{85172DA7-8AC4-4A03-A498-25A0E307AC4F}"/>
              </a:ext>
            </a:extLst>
          </p:cNvPr>
          <p:cNvSpPr>
            <a:spLocks noGrp="1"/>
          </p:cNvSpPr>
          <p:nvPr>
            <p:ph type="body" sz="quarter" idx="38" hasCustomPrompt="1"/>
          </p:nvPr>
        </p:nvSpPr>
        <p:spPr>
          <a:xfrm>
            <a:off x="6210388" y="5544572"/>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3" name="Titre 2">
            <a:extLst>
              <a:ext uri="{FF2B5EF4-FFF2-40B4-BE49-F238E27FC236}">
                <a16:creationId xmlns:a16="http://schemas.microsoft.com/office/drawing/2014/main" id="{3773712A-C6D5-0E48-B586-1BAC72ABBB07}"/>
              </a:ext>
            </a:extLst>
          </p:cNvPr>
          <p:cNvSpPr>
            <a:spLocks noGrp="1"/>
          </p:cNvSpPr>
          <p:nvPr>
            <p:ph type="title"/>
          </p:nvPr>
        </p:nvSpPr>
        <p:spPr/>
        <p:txBody>
          <a:bodyPr/>
          <a:lstStyle/>
          <a:p>
            <a:r>
              <a:rPr lang="fr-FR"/>
              <a:t>Modifiez le style du titre</a:t>
            </a:r>
          </a:p>
        </p:txBody>
      </p:sp>
      <p:sp>
        <p:nvSpPr>
          <p:cNvPr id="4" name="Espace réservé du pied de page 3">
            <a:extLst>
              <a:ext uri="{FF2B5EF4-FFF2-40B4-BE49-F238E27FC236}">
                <a16:creationId xmlns:a16="http://schemas.microsoft.com/office/drawing/2014/main" id="{BEE0F342-B3AC-D346-87D0-62D1591FC7EA}"/>
              </a:ext>
            </a:extLst>
          </p:cNvPr>
          <p:cNvSpPr>
            <a:spLocks noGrp="1"/>
          </p:cNvSpPr>
          <p:nvPr>
            <p:ph type="ftr" sz="quarter" idx="39"/>
          </p:nvPr>
        </p:nvSpPr>
        <p:spPr/>
        <p:txBody>
          <a:bodyPr/>
          <a:lstStyle/>
          <a:p>
            <a:r>
              <a:rPr lang="fr-FR"/>
              <a:t>Text here</a:t>
            </a:r>
          </a:p>
        </p:txBody>
      </p:sp>
      <p:sp>
        <p:nvSpPr>
          <p:cNvPr id="44" name="Slide Number Placeholder 4">
            <a:extLst>
              <a:ext uri="{FF2B5EF4-FFF2-40B4-BE49-F238E27FC236}">
                <a16:creationId xmlns:a16="http://schemas.microsoft.com/office/drawing/2014/main" id="{2795814F-8CD6-4D57-A1AD-E9BCBED43AC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1827060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Four column layout without bar">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3262979"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647758" y="4660140"/>
            <a:ext cx="2376031" cy="2861"/>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39" name="Text Placeholder 14">
            <a:extLst>
              <a:ext uri="{FF2B5EF4-FFF2-40B4-BE49-F238E27FC236}">
                <a16:creationId xmlns:a16="http://schemas.microsoft.com/office/drawing/2014/main" id="{1C2D3E08-280F-4481-9E8D-4708289DA006}"/>
              </a:ext>
            </a:extLst>
          </p:cNvPr>
          <p:cNvSpPr>
            <a:spLocks noGrp="1"/>
          </p:cNvSpPr>
          <p:nvPr>
            <p:ph type="body" sz="quarter" idx="15"/>
          </p:nvPr>
        </p:nvSpPr>
        <p:spPr>
          <a:xfrm>
            <a:off x="647759" y="2246994"/>
            <a:ext cx="2381967"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371566"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endParaRPr lang="en-US"/>
          </a:p>
        </p:txBody>
      </p: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647758" y="4843398"/>
            <a:ext cx="2381967"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37" name="Straight Connector 36">
            <a:extLst>
              <a:ext uri="{FF2B5EF4-FFF2-40B4-BE49-F238E27FC236}">
                <a16:creationId xmlns:a16="http://schemas.microsoft.com/office/drawing/2014/main" id="{C2B8E4D9-A77A-4D3D-9336-5A02CE079D01}"/>
              </a:ext>
            </a:extLst>
          </p:cNvPr>
          <p:cNvCxnSpPr/>
          <p:nvPr userDrawn="1"/>
        </p:nvCxnSpPr>
        <p:spPr>
          <a:xfrm>
            <a:off x="6033207"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D55160A-3A09-4980-AD6F-0BA9FD0C128B}"/>
              </a:ext>
            </a:extLst>
          </p:cNvPr>
          <p:cNvCxnSpPr>
            <a:cxnSpLocks/>
          </p:cNvCxnSpPr>
          <p:nvPr userDrawn="1"/>
        </p:nvCxnSpPr>
        <p:spPr>
          <a:xfrm flipH="1" flipV="1">
            <a:off x="3461571" y="4660138"/>
            <a:ext cx="2410693" cy="10292"/>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5" name="Text Placeholder 14">
            <a:extLst>
              <a:ext uri="{FF2B5EF4-FFF2-40B4-BE49-F238E27FC236}">
                <a16:creationId xmlns:a16="http://schemas.microsoft.com/office/drawing/2014/main" id="{E9263513-5A47-414C-9B8C-C73F32D489E6}"/>
              </a:ext>
            </a:extLst>
          </p:cNvPr>
          <p:cNvSpPr>
            <a:spLocks noGrp="1"/>
          </p:cNvSpPr>
          <p:nvPr>
            <p:ph type="body" sz="quarter" idx="22"/>
          </p:nvPr>
        </p:nvSpPr>
        <p:spPr>
          <a:xfrm>
            <a:off x="3496233"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endParaRPr lang="en-US"/>
          </a:p>
        </p:txBody>
      </p:sp>
      <p:sp>
        <p:nvSpPr>
          <p:cNvPr id="48" name="Text Placeholder 14">
            <a:extLst>
              <a:ext uri="{FF2B5EF4-FFF2-40B4-BE49-F238E27FC236}">
                <a16:creationId xmlns:a16="http://schemas.microsoft.com/office/drawing/2014/main" id="{A492B84E-273B-42B9-BFD4-9F6D187453C9}"/>
              </a:ext>
            </a:extLst>
          </p:cNvPr>
          <p:cNvSpPr>
            <a:spLocks noGrp="1"/>
          </p:cNvSpPr>
          <p:nvPr>
            <p:ph type="body" sz="quarter" idx="23" hasCustomPrompt="1"/>
          </p:nvPr>
        </p:nvSpPr>
        <p:spPr>
          <a:xfrm>
            <a:off x="3496234"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2" name="Straight Connector 51">
            <a:extLst>
              <a:ext uri="{FF2B5EF4-FFF2-40B4-BE49-F238E27FC236}">
                <a16:creationId xmlns:a16="http://schemas.microsoft.com/office/drawing/2014/main" id="{AAB01A1A-DA18-43AF-8E85-C55285CFCE9D}"/>
              </a:ext>
            </a:extLst>
          </p:cNvPr>
          <p:cNvCxnSpPr>
            <a:cxnSpLocks/>
          </p:cNvCxnSpPr>
          <p:nvPr userDrawn="1"/>
        </p:nvCxnSpPr>
        <p:spPr>
          <a:xfrm>
            <a:off x="8766600" y="202620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8B56584-DAC0-420A-B002-CBA46070771D}"/>
              </a:ext>
            </a:extLst>
          </p:cNvPr>
          <p:cNvCxnSpPr>
            <a:cxnSpLocks/>
          </p:cNvCxnSpPr>
          <p:nvPr userDrawn="1"/>
        </p:nvCxnSpPr>
        <p:spPr>
          <a:xfrm flipH="1">
            <a:off x="6215977" y="4664856"/>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4" name="Text Placeholder 14">
            <a:extLst>
              <a:ext uri="{FF2B5EF4-FFF2-40B4-BE49-F238E27FC236}">
                <a16:creationId xmlns:a16="http://schemas.microsoft.com/office/drawing/2014/main" id="{FAB2BBD1-A415-4E63-90C8-3ECCDB9E783D}"/>
              </a:ext>
            </a:extLst>
          </p:cNvPr>
          <p:cNvSpPr>
            <a:spLocks noGrp="1"/>
          </p:cNvSpPr>
          <p:nvPr>
            <p:ph type="body" sz="quarter" idx="24"/>
          </p:nvPr>
        </p:nvSpPr>
        <p:spPr>
          <a:xfrm>
            <a:off x="6215977" y="2248012"/>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endParaRPr lang="en-US"/>
          </a:p>
        </p:txBody>
      </p:sp>
      <p:sp>
        <p:nvSpPr>
          <p:cNvPr id="55" name="Text Placeholder 14">
            <a:extLst>
              <a:ext uri="{FF2B5EF4-FFF2-40B4-BE49-F238E27FC236}">
                <a16:creationId xmlns:a16="http://schemas.microsoft.com/office/drawing/2014/main" id="{3EE86BCF-A55F-4056-B3EF-459A4D8198A4}"/>
              </a:ext>
            </a:extLst>
          </p:cNvPr>
          <p:cNvSpPr>
            <a:spLocks noGrp="1"/>
          </p:cNvSpPr>
          <p:nvPr>
            <p:ph type="body" sz="quarter" idx="25" hasCustomPrompt="1"/>
          </p:nvPr>
        </p:nvSpPr>
        <p:spPr>
          <a:xfrm>
            <a:off x="6215979" y="4844416"/>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8" name="Straight Connector 57">
            <a:extLst>
              <a:ext uri="{FF2B5EF4-FFF2-40B4-BE49-F238E27FC236}">
                <a16:creationId xmlns:a16="http://schemas.microsoft.com/office/drawing/2014/main" id="{2CEF61B4-6DDE-44B6-BFBB-566E9A41F3B4}"/>
              </a:ext>
            </a:extLst>
          </p:cNvPr>
          <p:cNvCxnSpPr>
            <a:cxnSpLocks/>
          </p:cNvCxnSpPr>
          <p:nvPr userDrawn="1"/>
        </p:nvCxnSpPr>
        <p:spPr>
          <a:xfrm flipH="1">
            <a:off x="8934824" y="4660977"/>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9" name="Text Placeholder 14">
            <a:extLst>
              <a:ext uri="{FF2B5EF4-FFF2-40B4-BE49-F238E27FC236}">
                <a16:creationId xmlns:a16="http://schemas.microsoft.com/office/drawing/2014/main" id="{176A6764-56CF-44C5-84C5-61B3D0778D85}"/>
              </a:ext>
            </a:extLst>
          </p:cNvPr>
          <p:cNvSpPr>
            <a:spLocks noGrp="1"/>
          </p:cNvSpPr>
          <p:nvPr>
            <p:ph type="body" sz="quarter" idx="26"/>
          </p:nvPr>
        </p:nvSpPr>
        <p:spPr>
          <a:xfrm>
            <a:off x="8934824"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endParaRPr lang="en-US"/>
          </a:p>
        </p:txBody>
      </p:sp>
      <p:sp>
        <p:nvSpPr>
          <p:cNvPr id="60" name="Text Placeholder 14">
            <a:extLst>
              <a:ext uri="{FF2B5EF4-FFF2-40B4-BE49-F238E27FC236}">
                <a16:creationId xmlns:a16="http://schemas.microsoft.com/office/drawing/2014/main" id="{4F461D09-C2DF-466E-ADB9-22014B619E5D}"/>
              </a:ext>
            </a:extLst>
          </p:cNvPr>
          <p:cNvSpPr>
            <a:spLocks noGrp="1"/>
          </p:cNvSpPr>
          <p:nvPr>
            <p:ph type="body" sz="quarter" idx="27" hasCustomPrompt="1"/>
          </p:nvPr>
        </p:nvSpPr>
        <p:spPr>
          <a:xfrm>
            <a:off x="8934826"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3" name="Rectangle 32">
            <a:extLst>
              <a:ext uri="{FF2B5EF4-FFF2-40B4-BE49-F238E27FC236}">
                <a16:creationId xmlns:a16="http://schemas.microsoft.com/office/drawing/2014/main" id="{A2565AE3-C68D-44D5-924E-779D96C9835A}"/>
              </a:ext>
            </a:extLst>
          </p:cNvPr>
          <p:cNvSpPr/>
          <p:nvPr userDrawn="1"/>
        </p:nvSpPr>
        <p:spPr>
          <a:xfrm>
            <a:off x="647728" y="1396872"/>
            <a:ext cx="2387903"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0" name="Text Placeholder 4">
            <a:extLst>
              <a:ext uri="{FF2B5EF4-FFF2-40B4-BE49-F238E27FC236}">
                <a16:creationId xmlns:a16="http://schemas.microsoft.com/office/drawing/2014/main" id="{70B2FEAF-3828-4C5B-8D52-E4E473BCB061}"/>
              </a:ext>
            </a:extLst>
          </p:cNvPr>
          <p:cNvSpPr>
            <a:spLocks noGrp="1"/>
          </p:cNvSpPr>
          <p:nvPr>
            <p:ph type="body" sz="quarter" idx="28" hasCustomPrompt="1"/>
          </p:nvPr>
        </p:nvSpPr>
        <p:spPr>
          <a:xfrm>
            <a:off x="641823" y="1396748"/>
            <a:ext cx="2387904"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41" name="Rectangle 40">
            <a:extLst>
              <a:ext uri="{FF2B5EF4-FFF2-40B4-BE49-F238E27FC236}">
                <a16:creationId xmlns:a16="http://schemas.microsoft.com/office/drawing/2014/main" id="{7DDCBF44-48FC-4F33-9E03-6BAECB689A26}"/>
              </a:ext>
            </a:extLst>
          </p:cNvPr>
          <p:cNvSpPr/>
          <p:nvPr userDrawn="1"/>
        </p:nvSpPr>
        <p:spPr>
          <a:xfrm>
            <a:off x="3496231" y="1396872"/>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3" name="Text Placeholder 4">
            <a:extLst>
              <a:ext uri="{FF2B5EF4-FFF2-40B4-BE49-F238E27FC236}">
                <a16:creationId xmlns:a16="http://schemas.microsoft.com/office/drawing/2014/main" id="{27E1A544-5FDF-4AB6-98C0-335328A4E46E}"/>
              </a:ext>
            </a:extLst>
          </p:cNvPr>
          <p:cNvSpPr>
            <a:spLocks noGrp="1"/>
          </p:cNvSpPr>
          <p:nvPr>
            <p:ph type="body" sz="quarter" idx="29" hasCustomPrompt="1"/>
          </p:nvPr>
        </p:nvSpPr>
        <p:spPr>
          <a:xfrm>
            <a:off x="3484359" y="1396748"/>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2" name="Rectangle 61">
            <a:extLst>
              <a:ext uri="{FF2B5EF4-FFF2-40B4-BE49-F238E27FC236}">
                <a16:creationId xmlns:a16="http://schemas.microsoft.com/office/drawing/2014/main" id="{993223D6-2775-4835-B082-F3841F2188E6}"/>
              </a:ext>
            </a:extLst>
          </p:cNvPr>
          <p:cNvSpPr/>
          <p:nvPr userDrawn="1"/>
        </p:nvSpPr>
        <p:spPr>
          <a:xfrm>
            <a:off x="6227853"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3" name="Text Placeholder 4">
            <a:extLst>
              <a:ext uri="{FF2B5EF4-FFF2-40B4-BE49-F238E27FC236}">
                <a16:creationId xmlns:a16="http://schemas.microsoft.com/office/drawing/2014/main" id="{7FAE8191-AC53-40FA-8377-6C6C0116932D}"/>
              </a:ext>
            </a:extLst>
          </p:cNvPr>
          <p:cNvSpPr>
            <a:spLocks noGrp="1"/>
          </p:cNvSpPr>
          <p:nvPr>
            <p:ph type="body" sz="quarter" idx="30" hasCustomPrompt="1"/>
          </p:nvPr>
        </p:nvSpPr>
        <p:spPr>
          <a:xfrm>
            <a:off x="6215983"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4" name="Rectangle 63">
            <a:extLst>
              <a:ext uri="{FF2B5EF4-FFF2-40B4-BE49-F238E27FC236}">
                <a16:creationId xmlns:a16="http://schemas.microsoft.com/office/drawing/2014/main" id="{F5C98CF6-F526-4583-AB26-5B52D6B78BAF}"/>
              </a:ext>
            </a:extLst>
          </p:cNvPr>
          <p:cNvSpPr/>
          <p:nvPr userDrawn="1"/>
        </p:nvSpPr>
        <p:spPr>
          <a:xfrm>
            <a:off x="8935497"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5" name="Text Placeholder 4">
            <a:extLst>
              <a:ext uri="{FF2B5EF4-FFF2-40B4-BE49-F238E27FC236}">
                <a16:creationId xmlns:a16="http://schemas.microsoft.com/office/drawing/2014/main" id="{CC05C19A-51D9-4079-ABF3-7FCC4CB9E9EC}"/>
              </a:ext>
            </a:extLst>
          </p:cNvPr>
          <p:cNvSpPr>
            <a:spLocks noGrp="1"/>
          </p:cNvSpPr>
          <p:nvPr>
            <p:ph type="body" sz="quarter" idx="31" hasCustomPrompt="1"/>
          </p:nvPr>
        </p:nvSpPr>
        <p:spPr>
          <a:xfrm>
            <a:off x="8923626"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6" name="Rectangle 65">
            <a:extLst>
              <a:ext uri="{FF2B5EF4-FFF2-40B4-BE49-F238E27FC236}">
                <a16:creationId xmlns:a16="http://schemas.microsoft.com/office/drawing/2014/main" id="{66A8D7EF-3F42-4BFD-B43A-4C811DC3938C}"/>
              </a:ext>
            </a:extLst>
          </p:cNvPr>
          <p:cNvSpPr/>
          <p:nvPr userDrawn="1"/>
        </p:nvSpPr>
        <p:spPr>
          <a:xfrm>
            <a:off x="653633" y="5543126"/>
            <a:ext cx="2387903"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7" name="Text Placeholder 4">
            <a:extLst>
              <a:ext uri="{FF2B5EF4-FFF2-40B4-BE49-F238E27FC236}">
                <a16:creationId xmlns:a16="http://schemas.microsoft.com/office/drawing/2014/main" id="{81A8E5FB-B395-41EF-B953-D7A9B0728556}"/>
              </a:ext>
            </a:extLst>
          </p:cNvPr>
          <p:cNvSpPr>
            <a:spLocks noGrp="1"/>
          </p:cNvSpPr>
          <p:nvPr>
            <p:ph type="body" sz="quarter" idx="32" hasCustomPrompt="1"/>
          </p:nvPr>
        </p:nvSpPr>
        <p:spPr>
          <a:xfrm>
            <a:off x="647727" y="5543002"/>
            <a:ext cx="2387904" cy="394562"/>
          </a:xfrm>
          <a:solidFill>
            <a:schemeClr val="tx2"/>
          </a:solidFill>
        </p:spPr>
        <p:txBody>
          <a:bodyPr anchor="ctr">
            <a:normAutofit/>
          </a:bodyPr>
          <a:lstStyle>
            <a:lvl1pPr marL="0" indent="0" algn="ctr">
              <a:buNone/>
              <a:defRPr lang="en-US" sz="1800" b="1" kern="1200" dirty="0">
                <a:solidFill>
                  <a:srgbClr val="E1F4FC"/>
                </a:solidFill>
                <a:latin typeface="Lato Light" panose="020F0502020204030203" pitchFamily="34" charset="0"/>
                <a:ea typeface="Lato Light" panose="020F0502020204030203" pitchFamily="34" charset="0"/>
                <a:cs typeface="Lato Light" panose="020F0502020204030203" pitchFamily="34" charset="0"/>
              </a:defRPr>
            </a:lvl1pPr>
          </a:lstStyle>
          <a:p>
            <a:pPr lvl="0"/>
            <a:r>
              <a:rPr lang="en-IE"/>
              <a:t>Text</a:t>
            </a:r>
            <a:endParaRPr lang="en-US"/>
          </a:p>
        </p:txBody>
      </p:sp>
      <p:sp>
        <p:nvSpPr>
          <p:cNvPr id="72" name="Rectangle 71">
            <a:extLst>
              <a:ext uri="{FF2B5EF4-FFF2-40B4-BE49-F238E27FC236}">
                <a16:creationId xmlns:a16="http://schemas.microsoft.com/office/drawing/2014/main" id="{3C11D080-0E07-42B9-8F02-9CCC397D190B}"/>
              </a:ext>
            </a:extLst>
          </p:cNvPr>
          <p:cNvSpPr/>
          <p:nvPr userDrawn="1"/>
        </p:nvSpPr>
        <p:spPr>
          <a:xfrm>
            <a:off x="8941404" y="5543250"/>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3" name="Text Placeholder 4">
            <a:extLst>
              <a:ext uri="{FF2B5EF4-FFF2-40B4-BE49-F238E27FC236}">
                <a16:creationId xmlns:a16="http://schemas.microsoft.com/office/drawing/2014/main" id="{1A4BB08C-D7F4-4C3C-8271-0B822977F3E5}"/>
              </a:ext>
            </a:extLst>
          </p:cNvPr>
          <p:cNvSpPr>
            <a:spLocks noGrp="1"/>
          </p:cNvSpPr>
          <p:nvPr>
            <p:ph type="body" sz="quarter" idx="35" hasCustomPrompt="1"/>
          </p:nvPr>
        </p:nvSpPr>
        <p:spPr>
          <a:xfrm>
            <a:off x="8935497" y="5543126"/>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6" name="Rectangle 75">
            <a:extLst>
              <a:ext uri="{FF2B5EF4-FFF2-40B4-BE49-F238E27FC236}">
                <a16:creationId xmlns:a16="http://schemas.microsoft.com/office/drawing/2014/main" id="{015FC537-7774-486A-95D0-565538455DE3}"/>
              </a:ext>
            </a:extLst>
          </p:cNvPr>
          <p:cNvSpPr/>
          <p:nvPr userDrawn="1"/>
        </p:nvSpPr>
        <p:spPr>
          <a:xfrm>
            <a:off x="3485281" y="5544572"/>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7" name="Text Placeholder 4">
            <a:extLst>
              <a:ext uri="{FF2B5EF4-FFF2-40B4-BE49-F238E27FC236}">
                <a16:creationId xmlns:a16="http://schemas.microsoft.com/office/drawing/2014/main" id="{4C73CDC7-DDB1-4C1C-BE04-D46EC46D557B}"/>
              </a:ext>
            </a:extLst>
          </p:cNvPr>
          <p:cNvSpPr>
            <a:spLocks noGrp="1"/>
          </p:cNvSpPr>
          <p:nvPr>
            <p:ph type="body" sz="quarter" idx="37" hasCustomPrompt="1"/>
          </p:nvPr>
        </p:nvSpPr>
        <p:spPr>
          <a:xfrm>
            <a:off x="3479373" y="5544448"/>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8" name="Rectangle 77">
            <a:extLst>
              <a:ext uri="{FF2B5EF4-FFF2-40B4-BE49-F238E27FC236}">
                <a16:creationId xmlns:a16="http://schemas.microsoft.com/office/drawing/2014/main" id="{C9B50E82-68A3-40A0-9C2B-BE4057D73754}"/>
              </a:ext>
            </a:extLst>
          </p:cNvPr>
          <p:cNvSpPr/>
          <p:nvPr userDrawn="1"/>
        </p:nvSpPr>
        <p:spPr>
          <a:xfrm>
            <a:off x="6216294" y="5544696"/>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9" name="Text Placeholder 4">
            <a:extLst>
              <a:ext uri="{FF2B5EF4-FFF2-40B4-BE49-F238E27FC236}">
                <a16:creationId xmlns:a16="http://schemas.microsoft.com/office/drawing/2014/main" id="{85172DA7-8AC4-4A03-A498-25A0E307AC4F}"/>
              </a:ext>
            </a:extLst>
          </p:cNvPr>
          <p:cNvSpPr>
            <a:spLocks noGrp="1"/>
          </p:cNvSpPr>
          <p:nvPr>
            <p:ph type="body" sz="quarter" idx="38" hasCustomPrompt="1"/>
          </p:nvPr>
        </p:nvSpPr>
        <p:spPr>
          <a:xfrm>
            <a:off x="6210388" y="5544572"/>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3" name="Titre 2">
            <a:extLst>
              <a:ext uri="{FF2B5EF4-FFF2-40B4-BE49-F238E27FC236}">
                <a16:creationId xmlns:a16="http://schemas.microsoft.com/office/drawing/2014/main" id="{3773712A-C6D5-0E48-B586-1BAC72ABBB07}"/>
              </a:ext>
            </a:extLst>
          </p:cNvPr>
          <p:cNvSpPr>
            <a:spLocks noGrp="1"/>
          </p:cNvSpPr>
          <p:nvPr>
            <p:ph type="title"/>
          </p:nvPr>
        </p:nvSpPr>
        <p:spPr/>
        <p:txBody>
          <a:bodyPr/>
          <a:lstStyle/>
          <a:p>
            <a:r>
              <a:rPr lang="fr-FR"/>
              <a:t>Modifiez le style du titre</a:t>
            </a:r>
          </a:p>
        </p:txBody>
      </p:sp>
      <p:pic>
        <p:nvPicPr>
          <p:cNvPr id="35" name="Picture 2">
            <a:extLst>
              <a:ext uri="{FF2B5EF4-FFF2-40B4-BE49-F238E27FC236}">
                <a16:creationId xmlns:a16="http://schemas.microsoft.com/office/drawing/2014/main" id="{6B2851B1-BF28-4306-8563-9E9B2973A465}"/>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36" name="Straight Connector 7">
            <a:extLst>
              <a:ext uri="{FF2B5EF4-FFF2-40B4-BE49-F238E27FC236}">
                <a16:creationId xmlns:a16="http://schemas.microsoft.com/office/drawing/2014/main" id="{E7479188-1AB0-44E5-AB8F-D657004D1F88}"/>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46" name="Slide Number Placeholder 4">
            <a:extLst>
              <a:ext uri="{FF2B5EF4-FFF2-40B4-BE49-F238E27FC236}">
                <a16:creationId xmlns:a16="http://schemas.microsoft.com/office/drawing/2014/main" id="{5A7DE27F-915C-43B0-A0D1-1F24A55ADDF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41421541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Right side image with text box">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0F6AC7D-BDAB-A142-ADBA-5B94DD67F2B4}"/>
              </a:ext>
            </a:extLst>
          </p:cNvPr>
          <p:cNvSpPr>
            <a:spLocks noGrp="1"/>
          </p:cNvSpPr>
          <p:nvPr>
            <p:ph type="pic" sz="quarter" idx="14"/>
          </p:nvPr>
        </p:nvSpPr>
        <p:spPr>
          <a:xfrm>
            <a:off x="6821713" y="-7542"/>
            <a:ext cx="5370287" cy="4172346"/>
          </a:xfrm>
          <a:solidFill>
            <a:schemeClr val="bg1">
              <a:lumMod val="75000"/>
            </a:schemeClr>
          </a:solidFill>
        </p:spPr>
        <p:txBody>
          <a:bodyPr>
            <a:noAutofit/>
          </a:bodyPr>
          <a:lstStyle/>
          <a:p>
            <a:endParaRPr lang="en-US"/>
          </a:p>
        </p:txBody>
      </p:sp>
      <p:sp>
        <p:nvSpPr>
          <p:cNvPr id="12" name="Text Placeholder 4">
            <a:extLst>
              <a:ext uri="{FF2B5EF4-FFF2-40B4-BE49-F238E27FC236}">
                <a16:creationId xmlns:a16="http://schemas.microsoft.com/office/drawing/2014/main" id="{E56943BB-1CC6-4EDD-AB27-2A4476773A95}"/>
              </a:ext>
            </a:extLst>
          </p:cNvPr>
          <p:cNvSpPr>
            <a:spLocks noGrp="1"/>
          </p:cNvSpPr>
          <p:nvPr>
            <p:ph type="body" sz="quarter" idx="17"/>
          </p:nvPr>
        </p:nvSpPr>
        <p:spPr>
          <a:xfrm>
            <a:off x="428624" y="2037576"/>
            <a:ext cx="6041999" cy="418074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AB39EF40-280B-B748-8A3B-B33A5B444C83}"/>
              </a:ext>
            </a:extLst>
          </p:cNvPr>
          <p:cNvSpPr/>
          <p:nvPr userDrawn="1"/>
        </p:nvSpPr>
        <p:spPr>
          <a:xfrm>
            <a:off x="6821713" y="4164804"/>
            <a:ext cx="5370287" cy="2693196"/>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lIns="548640" tIns="274320" rIns="457200" rtlCol="0" anchor="ctr"/>
          <a:lstStyle/>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pPr algn="ctr"/>
            <a:r>
              <a:rPr lang="en-US" sz="1800">
                <a:solidFill>
                  <a:srgbClr val="E1F4FC"/>
                </a:solidFill>
                <a:latin typeface="Lato" panose="020F0502020204030203" pitchFamily="34" charset="0"/>
              </a:rPr>
              <a:t> </a:t>
            </a: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endParaRPr>
          </a:p>
        </p:txBody>
      </p:sp>
      <p:sp>
        <p:nvSpPr>
          <p:cNvPr id="8" name="Text Placeholder 7">
            <a:extLst>
              <a:ext uri="{FF2B5EF4-FFF2-40B4-BE49-F238E27FC236}">
                <a16:creationId xmlns:a16="http://schemas.microsoft.com/office/drawing/2014/main" id="{562999C5-4BB0-284B-95ED-6BCA296D0D37}"/>
              </a:ext>
            </a:extLst>
          </p:cNvPr>
          <p:cNvSpPr>
            <a:spLocks noGrp="1"/>
          </p:cNvSpPr>
          <p:nvPr>
            <p:ph type="body" sz="quarter" idx="13" hasCustomPrompt="1"/>
          </p:nvPr>
        </p:nvSpPr>
        <p:spPr>
          <a:xfrm>
            <a:off x="7281017" y="4707222"/>
            <a:ext cx="4559894" cy="1511094"/>
          </a:xfrm>
          <a:noFill/>
          <a:ln>
            <a:noFill/>
          </a:ln>
        </p:spPr>
        <p:txBody>
          <a:bodyPr>
            <a:normAutofit/>
          </a:bodyPr>
          <a:lstStyle>
            <a:lvl1pPr marL="0" indent="0" algn="just">
              <a:lnSpc>
                <a:spcPct val="100000"/>
              </a:lnSpc>
              <a:buNone/>
              <a:defRPr sz="1800" b="0" i="1">
                <a:solidFill>
                  <a:srgbClr val="E1F4FC"/>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 </a:t>
            </a:r>
            <a:r>
              <a:rPr lang="en-US" err="1"/>
              <a:t>sapien</a:t>
            </a:r>
            <a:r>
              <a:rPr lang="en-US"/>
              <a:t> </a:t>
            </a:r>
            <a:r>
              <a:rPr lang="en-US" err="1"/>
              <a:t>sollicitudin</a:t>
            </a:r>
            <a:r>
              <a:rPr lang="en-US"/>
              <a:t> </a:t>
            </a:r>
            <a:r>
              <a:rPr lang="en-US" err="1"/>
              <a:t>eros</a:t>
            </a:r>
            <a:r>
              <a:rPr lang="en-US"/>
              <a:t> </a:t>
            </a:r>
            <a:r>
              <a:rPr lang="en-US" err="1"/>
              <a:t>curabitur</a:t>
            </a:r>
            <a:r>
              <a:rPr lang="en-US"/>
              <a:t>, </a:t>
            </a:r>
            <a:r>
              <a:rPr lang="en-US" err="1"/>
              <a:t>tempor</a:t>
            </a:r>
            <a:r>
              <a:rPr lang="en-US"/>
              <a:t> </a:t>
            </a:r>
            <a:r>
              <a:rPr lang="en-US" err="1"/>
              <a:t>lectus</a:t>
            </a:r>
            <a:r>
              <a:rPr lang="en-US"/>
              <a:t> </a:t>
            </a:r>
            <a:r>
              <a:rPr lang="en-US" err="1"/>
              <a:t>suscipit</a:t>
            </a:r>
            <a:r>
              <a:rPr lang="en-US"/>
              <a:t> </a:t>
            </a:r>
            <a:r>
              <a:rPr lang="en-US" err="1"/>
              <a:t>cras</a:t>
            </a:r>
            <a:r>
              <a:rPr lang="en-US"/>
              <a:t> </a:t>
            </a:r>
            <a:r>
              <a:rPr lang="en-US" err="1"/>
              <a:t>aliquam</a:t>
            </a:r>
            <a:r>
              <a:rPr lang="en-US"/>
              <a:t> </a:t>
            </a:r>
            <a:r>
              <a:rPr lang="en-US" err="1"/>
              <a:t>eget</a:t>
            </a:r>
            <a:r>
              <a:rPr lang="en-US"/>
              <a:t> </a:t>
            </a:r>
            <a:r>
              <a:rPr lang="en-US" err="1"/>
              <a:t>quam</a:t>
            </a:r>
            <a:r>
              <a:rPr lang="en-US"/>
              <a:t>, </a:t>
            </a:r>
            <a:r>
              <a:rPr lang="en-US" err="1"/>
              <a:t>urna</a:t>
            </a:r>
            <a:r>
              <a:rPr lang="en-US"/>
              <a:t> </a:t>
            </a:r>
            <a:r>
              <a:rPr lang="en-US" err="1"/>
              <a:t>wisi</a:t>
            </a:r>
            <a:r>
              <a:rPr lang="en-US"/>
              <a:t>, </a:t>
            </a:r>
            <a:r>
              <a:rPr lang="en-US" err="1"/>
              <a:t>donec</a:t>
            </a:r>
            <a:r>
              <a:rPr lang="en-US"/>
              <a:t> dolor </a:t>
            </a:r>
            <a:r>
              <a:rPr lang="en-US" err="1"/>
              <a:t>interdum</a:t>
            </a:r>
            <a:r>
              <a:rPr lang="en-US"/>
              <a:t>. </a:t>
            </a:r>
          </a:p>
        </p:txBody>
      </p:sp>
      <p:sp>
        <p:nvSpPr>
          <p:cNvPr id="9" name="Espace réservé du titre 9">
            <a:extLst>
              <a:ext uri="{FF2B5EF4-FFF2-40B4-BE49-F238E27FC236}">
                <a16:creationId xmlns:a16="http://schemas.microsoft.com/office/drawing/2014/main" id="{06FC3DB6-1E99-4623-A4AF-68DF7F634531}"/>
              </a:ext>
            </a:extLst>
          </p:cNvPr>
          <p:cNvSpPr>
            <a:spLocks noGrp="1"/>
          </p:cNvSpPr>
          <p:nvPr>
            <p:ph type="title"/>
          </p:nvPr>
        </p:nvSpPr>
        <p:spPr>
          <a:xfrm>
            <a:off x="428625" y="381001"/>
            <a:ext cx="6048375" cy="570866"/>
          </a:xfrm>
          <a:prstGeom prst="rect">
            <a:avLst/>
          </a:prstGeom>
        </p:spPr>
        <p:txBody>
          <a:bodyPr vert="horz" lIns="91440" tIns="45720" rIns="91440" bIns="45720" rtlCol="0" anchor="t">
            <a:normAutofit/>
          </a:bodyPr>
          <a:lstStyle/>
          <a:p>
            <a:r>
              <a:rPr lang="fr-FR"/>
              <a:t>Modifiez le style du titre</a:t>
            </a:r>
          </a:p>
        </p:txBody>
      </p:sp>
      <p:cxnSp>
        <p:nvCxnSpPr>
          <p:cNvPr id="13" name="Straight Connector 7">
            <a:extLst>
              <a:ext uri="{FF2B5EF4-FFF2-40B4-BE49-F238E27FC236}">
                <a16:creationId xmlns:a16="http://schemas.microsoft.com/office/drawing/2014/main" id="{04DC1336-8542-435D-BAD7-8B0798916344}"/>
              </a:ext>
            </a:extLst>
          </p:cNvPr>
          <p:cNvCxnSpPr>
            <a:cxnSpLocks/>
          </p:cNvCxnSpPr>
          <p:nvPr userDrawn="1"/>
        </p:nvCxnSpPr>
        <p:spPr>
          <a:xfrm>
            <a:off x="2438400"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5" name="Slide Number Placeholder 4">
            <a:extLst>
              <a:ext uri="{FF2B5EF4-FFF2-40B4-BE49-F238E27FC236}">
                <a16:creationId xmlns:a16="http://schemas.microsoft.com/office/drawing/2014/main" id="{DBA3C3C2-0B6C-4C2A-9277-6B2CE57A6C71}"/>
              </a:ext>
            </a:extLst>
          </p:cNvPr>
          <p:cNvSpPr>
            <a:spLocks noGrp="1"/>
          </p:cNvSpPr>
          <p:nvPr>
            <p:ph type="sldNum" sz="quarter" idx="4"/>
          </p:nvPr>
        </p:nvSpPr>
        <p:spPr>
          <a:xfrm>
            <a:off x="11685042" y="6400800"/>
            <a:ext cx="465355" cy="262897"/>
          </a:xfrm>
          <a:prstGeom prst="rect">
            <a:avLst/>
          </a:prstGeom>
        </p:spPr>
        <p:txBody>
          <a:bodyPr/>
          <a:lstStyle>
            <a:lvl1pPr>
              <a:defRPr>
                <a:solidFill>
                  <a:schemeClr val="bg1"/>
                </a:solidFill>
              </a:defRPr>
            </a:lvl1pPr>
          </a:lstStyle>
          <a:p>
            <a:fld id="{9D404F8A-4261-C64A-8103-2CDECA8B7FD7}" type="slidenum">
              <a:rPr lang="fr-FR" smtClean="0"/>
              <a:pPr/>
              <a:t>‹#›</a:t>
            </a:fld>
            <a:endParaRPr lang="fr-FR"/>
          </a:p>
        </p:txBody>
      </p:sp>
    </p:spTree>
    <p:extLst>
      <p:ext uri="{BB962C8B-B14F-4D97-AF65-F5344CB8AC3E}">
        <p14:creationId xmlns:p14="http://schemas.microsoft.com/office/powerpoint/2010/main" val="23498330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Right side image no text box">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0613F6E-A2F1-E94F-9545-C0B00FFF7B9B}"/>
              </a:ext>
            </a:extLst>
          </p:cNvPr>
          <p:cNvSpPr>
            <a:spLocks noGrp="1"/>
          </p:cNvSpPr>
          <p:nvPr>
            <p:ph type="pic" sz="quarter" idx="17"/>
          </p:nvPr>
        </p:nvSpPr>
        <p:spPr>
          <a:xfrm>
            <a:off x="6821488" y="0"/>
            <a:ext cx="5370512" cy="6858000"/>
          </a:xfrm>
          <a:solidFill>
            <a:schemeClr val="bg1">
              <a:lumMod val="85000"/>
            </a:schemeClr>
          </a:solidFill>
        </p:spPr>
        <p:txBody>
          <a:bodyPr>
            <a:noAutofit/>
          </a:bodyPr>
          <a:lstStyle/>
          <a:p>
            <a:endParaRPr lang="en-US"/>
          </a:p>
        </p:txBody>
      </p:sp>
      <p:sp>
        <p:nvSpPr>
          <p:cNvPr id="6" name="Espace réservé du titre 9">
            <a:extLst>
              <a:ext uri="{FF2B5EF4-FFF2-40B4-BE49-F238E27FC236}">
                <a16:creationId xmlns:a16="http://schemas.microsoft.com/office/drawing/2014/main" id="{7EB9D8F5-DB1C-4A96-AC53-573FE3677B57}"/>
              </a:ext>
            </a:extLst>
          </p:cNvPr>
          <p:cNvSpPr>
            <a:spLocks noGrp="1"/>
          </p:cNvSpPr>
          <p:nvPr>
            <p:ph type="title"/>
          </p:nvPr>
        </p:nvSpPr>
        <p:spPr>
          <a:xfrm>
            <a:off x="428625" y="381001"/>
            <a:ext cx="6048375" cy="570866"/>
          </a:xfrm>
          <a:prstGeom prst="rect">
            <a:avLst/>
          </a:prstGeom>
        </p:spPr>
        <p:txBody>
          <a:bodyPr vert="horz" lIns="91440" tIns="45720" rIns="91440" bIns="45720" rtlCol="0" anchor="t">
            <a:normAutofit/>
          </a:bodyPr>
          <a:lstStyle/>
          <a:p>
            <a:r>
              <a:rPr lang="fr-FR"/>
              <a:t>Modifiez le style du titre</a:t>
            </a:r>
          </a:p>
        </p:txBody>
      </p:sp>
      <p:cxnSp>
        <p:nvCxnSpPr>
          <p:cNvPr id="7" name="Straight Connector 7">
            <a:extLst>
              <a:ext uri="{FF2B5EF4-FFF2-40B4-BE49-F238E27FC236}">
                <a16:creationId xmlns:a16="http://schemas.microsoft.com/office/drawing/2014/main" id="{2BC5E872-1F3B-4987-A513-AA0C7A91F179}"/>
              </a:ext>
            </a:extLst>
          </p:cNvPr>
          <p:cNvCxnSpPr>
            <a:cxnSpLocks/>
          </p:cNvCxnSpPr>
          <p:nvPr userDrawn="1"/>
        </p:nvCxnSpPr>
        <p:spPr>
          <a:xfrm>
            <a:off x="2438400"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8" name="Text Placeholder 4">
            <a:extLst>
              <a:ext uri="{FF2B5EF4-FFF2-40B4-BE49-F238E27FC236}">
                <a16:creationId xmlns:a16="http://schemas.microsoft.com/office/drawing/2014/main" id="{DCD766CE-A12E-47CD-BA18-07117FCD4C68}"/>
              </a:ext>
            </a:extLst>
          </p:cNvPr>
          <p:cNvSpPr>
            <a:spLocks noGrp="1"/>
          </p:cNvSpPr>
          <p:nvPr>
            <p:ph type="body" sz="quarter" idx="18"/>
          </p:nvPr>
        </p:nvSpPr>
        <p:spPr>
          <a:xfrm>
            <a:off x="428624" y="2037576"/>
            <a:ext cx="6041999" cy="418074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4">
            <a:extLst>
              <a:ext uri="{FF2B5EF4-FFF2-40B4-BE49-F238E27FC236}">
                <a16:creationId xmlns:a16="http://schemas.microsoft.com/office/drawing/2014/main" id="{646C3820-C7E2-436A-A7E0-02F84C43D6EA}"/>
              </a:ext>
            </a:extLst>
          </p:cNvPr>
          <p:cNvSpPr>
            <a:spLocks noGrp="1"/>
          </p:cNvSpPr>
          <p:nvPr>
            <p:ph type="sldNum" sz="quarter" idx="4"/>
          </p:nvPr>
        </p:nvSpPr>
        <p:spPr>
          <a:xfrm>
            <a:off x="11685042" y="6400800"/>
            <a:ext cx="465355" cy="262897"/>
          </a:xfrm>
          <a:prstGeom prst="rect">
            <a:avLst/>
          </a:prstGeom>
        </p:spPr>
        <p:txBody>
          <a:bodyPr/>
          <a:lstStyle>
            <a:lvl1pPr>
              <a:defRPr>
                <a:solidFill>
                  <a:schemeClr val="bg1"/>
                </a:solidFill>
              </a:defRPr>
            </a:lvl1pPr>
          </a:lstStyle>
          <a:p>
            <a:fld id="{9D404F8A-4261-C64A-8103-2CDECA8B7FD7}" type="slidenum">
              <a:rPr lang="fr-FR" smtClean="0"/>
              <a:pPr/>
              <a:t>‹#›</a:t>
            </a:fld>
            <a:endParaRPr lang="fr-FR"/>
          </a:p>
        </p:txBody>
      </p:sp>
    </p:spTree>
    <p:extLst>
      <p:ext uri="{BB962C8B-B14F-4D97-AF65-F5344CB8AC3E}">
        <p14:creationId xmlns:p14="http://schemas.microsoft.com/office/powerpoint/2010/main" val="8265777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Left side image no text box">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E1A8B926-DF0E-4E4D-BB2F-CB6C8ECF614A}"/>
              </a:ext>
            </a:extLst>
          </p:cNvPr>
          <p:cNvSpPr>
            <a:spLocks noGrp="1"/>
          </p:cNvSpPr>
          <p:nvPr>
            <p:ph type="body" sz="quarter" idx="18"/>
          </p:nvPr>
        </p:nvSpPr>
        <p:spPr>
          <a:xfrm>
            <a:off x="5686426" y="2038945"/>
            <a:ext cx="4889449"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60E17DDE-E827-C747-BD79-7516AC23F1B6}"/>
              </a:ext>
            </a:extLst>
          </p:cNvPr>
          <p:cNvSpPr>
            <a:spLocks noGrp="1"/>
          </p:cNvSpPr>
          <p:nvPr>
            <p:ph type="pic" sz="quarter" idx="17"/>
          </p:nvPr>
        </p:nvSpPr>
        <p:spPr>
          <a:xfrm>
            <a:off x="0" y="0"/>
            <a:ext cx="5392739" cy="6858000"/>
          </a:xfrm>
          <a:solidFill>
            <a:schemeClr val="bg1">
              <a:lumMod val="85000"/>
            </a:schemeClr>
          </a:solidFill>
        </p:spPr>
        <p:txBody>
          <a:bodyPr>
            <a:noAutofit/>
          </a:bodyPr>
          <a:lstStyle/>
          <a:p>
            <a:endParaRPr lang="en-US"/>
          </a:p>
        </p:txBody>
      </p:sp>
      <p:sp>
        <p:nvSpPr>
          <p:cNvPr id="10" name="Espace réservé du titre 9">
            <a:extLst>
              <a:ext uri="{FF2B5EF4-FFF2-40B4-BE49-F238E27FC236}">
                <a16:creationId xmlns:a16="http://schemas.microsoft.com/office/drawing/2014/main" id="{D1D976BA-1834-485A-81A3-AB6782BC5357}"/>
              </a:ext>
            </a:extLst>
          </p:cNvPr>
          <p:cNvSpPr>
            <a:spLocks noGrp="1"/>
          </p:cNvSpPr>
          <p:nvPr>
            <p:ph type="title"/>
          </p:nvPr>
        </p:nvSpPr>
        <p:spPr>
          <a:xfrm>
            <a:off x="5686426" y="381001"/>
            <a:ext cx="4889450" cy="570866"/>
          </a:xfrm>
          <a:prstGeom prst="rect">
            <a:avLst/>
          </a:prstGeom>
        </p:spPr>
        <p:txBody>
          <a:bodyPr vert="horz" lIns="91440" tIns="45720" rIns="91440" bIns="45720" rtlCol="0" anchor="t">
            <a:normAutofit/>
          </a:bodyPr>
          <a:lstStyle/>
          <a:p>
            <a:r>
              <a:rPr lang="fr-FR"/>
              <a:t>Modifiez le style du titre</a:t>
            </a:r>
          </a:p>
        </p:txBody>
      </p:sp>
      <p:pic>
        <p:nvPicPr>
          <p:cNvPr id="11" name="Picture 2">
            <a:extLst>
              <a:ext uri="{FF2B5EF4-FFF2-40B4-BE49-F238E27FC236}">
                <a16:creationId xmlns:a16="http://schemas.microsoft.com/office/drawing/2014/main" id="{79B4238D-4285-4B51-9E6F-96EC08D669EE}"/>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7">
            <a:extLst>
              <a:ext uri="{FF2B5EF4-FFF2-40B4-BE49-F238E27FC236}">
                <a16:creationId xmlns:a16="http://schemas.microsoft.com/office/drawing/2014/main" id="{80A0E9E3-2F1A-46B3-BC3A-BED9E04D1167}"/>
              </a:ext>
            </a:extLst>
          </p:cNvPr>
          <p:cNvCxnSpPr>
            <a:cxnSpLocks/>
          </p:cNvCxnSpPr>
          <p:nvPr userDrawn="1"/>
        </p:nvCxnSpPr>
        <p:spPr>
          <a:xfrm>
            <a:off x="7041895"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3" name="Slide Number Placeholder 4">
            <a:extLst>
              <a:ext uri="{FF2B5EF4-FFF2-40B4-BE49-F238E27FC236}">
                <a16:creationId xmlns:a16="http://schemas.microsoft.com/office/drawing/2014/main" id="{17D82B3E-141E-441E-8B73-A5DC0AF105A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3287179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Left side image with text box">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35EA9303-4F0C-4982-8D94-CB8532ED4213}"/>
              </a:ext>
            </a:extLst>
          </p:cNvPr>
          <p:cNvSpPr>
            <a:spLocks noGrp="1"/>
          </p:cNvSpPr>
          <p:nvPr>
            <p:ph type="body" sz="quarter" idx="18"/>
          </p:nvPr>
        </p:nvSpPr>
        <p:spPr>
          <a:xfrm>
            <a:off x="5686426" y="2038944"/>
            <a:ext cx="4889449" cy="4179371"/>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60E17DDE-E827-C747-BD79-7516AC23F1B6}"/>
              </a:ext>
            </a:extLst>
          </p:cNvPr>
          <p:cNvSpPr>
            <a:spLocks noGrp="1"/>
          </p:cNvSpPr>
          <p:nvPr>
            <p:ph type="pic" sz="quarter" idx="17" hasCustomPrompt="1"/>
          </p:nvPr>
        </p:nvSpPr>
        <p:spPr>
          <a:xfrm>
            <a:off x="1" y="0"/>
            <a:ext cx="5370287" cy="4169984"/>
          </a:xfrm>
          <a:solidFill>
            <a:schemeClr val="bg1">
              <a:lumMod val="85000"/>
            </a:schemeClr>
          </a:solidFill>
        </p:spPr>
        <p:txBody>
          <a:bodyPr>
            <a:noAutofit/>
          </a:bodyPr>
          <a:lstStyle>
            <a:lvl1pPr>
              <a:defRPr/>
            </a:lvl1pPr>
          </a:lstStyle>
          <a:p>
            <a:r>
              <a:rPr lang="en-US"/>
              <a:t>Insert picture</a:t>
            </a:r>
          </a:p>
        </p:txBody>
      </p:sp>
      <p:sp>
        <p:nvSpPr>
          <p:cNvPr id="7" name="Rectangle 6">
            <a:extLst>
              <a:ext uri="{FF2B5EF4-FFF2-40B4-BE49-F238E27FC236}">
                <a16:creationId xmlns:a16="http://schemas.microsoft.com/office/drawing/2014/main" id="{819B6446-3AAA-4575-B621-69A60B86AA0E}"/>
              </a:ext>
            </a:extLst>
          </p:cNvPr>
          <p:cNvSpPr/>
          <p:nvPr userDrawn="1"/>
        </p:nvSpPr>
        <p:spPr>
          <a:xfrm>
            <a:off x="1" y="4169986"/>
            <a:ext cx="5370287" cy="2693195"/>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lIns="548640" tIns="274320" rIns="457200" rtlCol="0" anchor="ctr"/>
          <a:lstStyle/>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pPr algn="ctr"/>
            <a:r>
              <a:rPr lang="en-US" sz="1800">
                <a:solidFill>
                  <a:srgbClr val="E1F4FC"/>
                </a:solidFill>
                <a:latin typeface="Lato" panose="020F0502020204030203" pitchFamily="34" charset="0"/>
              </a:rPr>
              <a:t> </a:t>
            </a: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endParaRPr>
          </a:p>
        </p:txBody>
      </p:sp>
      <p:sp>
        <p:nvSpPr>
          <p:cNvPr id="9" name="Text Placeholder 7">
            <a:extLst>
              <a:ext uri="{FF2B5EF4-FFF2-40B4-BE49-F238E27FC236}">
                <a16:creationId xmlns:a16="http://schemas.microsoft.com/office/drawing/2014/main" id="{AB1A72A6-9FAF-46CB-AF40-E517B1CA267E}"/>
              </a:ext>
            </a:extLst>
          </p:cNvPr>
          <p:cNvSpPr>
            <a:spLocks noGrp="1"/>
          </p:cNvSpPr>
          <p:nvPr>
            <p:ph type="body" sz="quarter" idx="13" hasCustomPrompt="1"/>
          </p:nvPr>
        </p:nvSpPr>
        <p:spPr>
          <a:xfrm>
            <a:off x="547625" y="4707222"/>
            <a:ext cx="4275035" cy="1511094"/>
          </a:xfrm>
          <a:noFill/>
          <a:ln>
            <a:noFill/>
          </a:ln>
        </p:spPr>
        <p:txBody>
          <a:bodyPr>
            <a:normAutofit/>
          </a:bodyPr>
          <a:lstStyle>
            <a:lvl1pPr marL="0" indent="0" algn="just">
              <a:lnSpc>
                <a:spcPct val="100000"/>
              </a:lnSpc>
              <a:buNone/>
              <a:defRPr sz="1800" b="0" i="1">
                <a:solidFill>
                  <a:srgbClr val="E1F4FC"/>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 </a:t>
            </a:r>
            <a:r>
              <a:rPr lang="en-US" err="1"/>
              <a:t>sapien</a:t>
            </a:r>
            <a:r>
              <a:rPr lang="en-US"/>
              <a:t> </a:t>
            </a:r>
            <a:r>
              <a:rPr lang="en-US" err="1"/>
              <a:t>sollicitudin</a:t>
            </a:r>
            <a:r>
              <a:rPr lang="en-US"/>
              <a:t> </a:t>
            </a:r>
            <a:r>
              <a:rPr lang="en-US" err="1"/>
              <a:t>eros</a:t>
            </a:r>
            <a:r>
              <a:rPr lang="en-US"/>
              <a:t> </a:t>
            </a:r>
            <a:r>
              <a:rPr lang="en-US" err="1"/>
              <a:t>curabitur</a:t>
            </a:r>
            <a:r>
              <a:rPr lang="en-US"/>
              <a:t>, </a:t>
            </a:r>
            <a:r>
              <a:rPr lang="en-US" err="1"/>
              <a:t>tempor</a:t>
            </a:r>
            <a:r>
              <a:rPr lang="en-US"/>
              <a:t> </a:t>
            </a:r>
            <a:r>
              <a:rPr lang="en-US" err="1"/>
              <a:t>lectus</a:t>
            </a:r>
            <a:r>
              <a:rPr lang="en-US"/>
              <a:t> </a:t>
            </a:r>
            <a:r>
              <a:rPr lang="en-US" err="1"/>
              <a:t>suscipit</a:t>
            </a:r>
            <a:r>
              <a:rPr lang="en-US"/>
              <a:t> </a:t>
            </a:r>
            <a:r>
              <a:rPr lang="en-US" err="1"/>
              <a:t>cras</a:t>
            </a:r>
            <a:r>
              <a:rPr lang="en-US"/>
              <a:t> </a:t>
            </a:r>
            <a:r>
              <a:rPr lang="en-US" err="1"/>
              <a:t>aliquam</a:t>
            </a:r>
            <a:r>
              <a:rPr lang="en-US"/>
              <a:t> </a:t>
            </a:r>
            <a:r>
              <a:rPr lang="en-US" err="1"/>
              <a:t>eget</a:t>
            </a:r>
            <a:r>
              <a:rPr lang="en-US"/>
              <a:t> </a:t>
            </a:r>
            <a:r>
              <a:rPr lang="en-US" err="1"/>
              <a:t>quam</a:t>
            </a:r>
            <a:r>
              <a:rPr lang="en-US"/>
              <a:t>, </a:t>
            </a:r>
            <a:r>
              <a:rPr lang="en-US" err="1"/>
              <a:t>urna</a:t>
            </a:r>
            <a:r>
              <a:rPr lang="en-US"/>
              <a:t> </a:t>
            </a:r>
            <a:r>
              <a:rPr lang="en-US" err="1"/>
              <a:t>wisi</a:t>
            </a:r>
            <a:r>
              <a:rPr lang="en-US"/>
              <a:t>, </a:t>
            </a:r>
            <a:r>
              <a:rPr lang="en-US" err="1"/>
              <a:t>donec</a:t>
            </a:r>
            <a:r>
              <a:rPr lang="en-US"/>
              <a:t> dolor </a:t>
            </a:r>
            <a:r>
              <a:rPr lang="en-US" err="1"/>
              <a:t>interdum</a:t>
            </a:r>
            <a:r>
              <a:rPr lang="en-US"/>
              <a:t>. </a:t>
            </a:r>
          </a:p>
        </p:txBody>
      </p:sp>
      <p:sp>
        <p:nvSpPr>
          <p:cNvPr id="13" name="Espace réservé du titre 9">
            <a:extLst>
              <a:ext uri="{FF2B5EF4-FFF2-40B4-BE49-F238E27FC236}">
                <a16:creationId xmlns:a16="http://schemas.microsoft.com/office/drawing/2014/main" id="{FA20F3E5-38DF-4518-A93E-D6557AA5827D}"/>
              </a:ext>
            </a:extLst>
          </p:cNvPr>
          <p:cNvSpPr>
            <a:spLocks noGrp="1"/>
          </p:cNvSpPr>
          <p:nvPr>
            <p:ph type="title"/>
          </p:nvPr>
        </p:nvSpPr>
        <p:spPr>
          <a:xfrm>
            <a:off x="5686426" y="381001"/>
            <a:ext cx="4889450" cy="570866"/>
          </a:xfrm>
          <a:prstGeom prst="rect">
            <a:avLst/>
          </a:prstGeom>
        </p:spPr>
        <p:txBody>
          <a:bodyPr vert="horz" lIns="91440" tIns="45720" rIns="91440" bIns="45720" rtlCol="0" anchor="t">
            <a:normAutofit/>
          </a:bodyPr>
          <a:lstStyle/>
          <a:p>
            <a:r>
              <a:rPr lang="fr-FR"/>
              <a:t>Modifiez le style du titre</a:t>
            </a:r>
          </a:p>
        </p:txBody>
      </p:sp>
      <p:pic>
        <p:nvPicPr>
          <p:cNvPr id="14" name="Picture 2">
            <a:extLst>
              <a:ext uri="{FF2B5EF4-FFF2-40B4-BE49-F238E27FC236}">
                <a16:creationId xmlns:a16="http://schemas.microsoft.com/office/drawing/2014/main" id="{9AA2358C-BA93-4133-8154-C02C3F44DA17}"/>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7">
            <a:extLst>
              <a:ext uri="{FF2B5EF4-FFF2-40B4-BE49-F238E27FC236}">
                <a16:creationId xmlns:a16="http://schemas.microsoft.com/office/drawing/2014/main" id="{067EE94E-A960-4D96-961B-B3440BA3E149}"/>
              </a:ext>
            </a:extLst>
          </p:cNvPr>
          <p:cNvCxnSpPr>
            <a:cxnSpLocks/>
          </p:cNvCxnSpPr>
          <p:nvPr userDrawn="1"/>
        </p:nvCxnSpPr>
        <p:spPr>
          <a:xfrm>
            <a:off x="7041895"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2" name="Slide Number Placeholder 4">
            <a:extLst>
              <a:ext uri="{FF2B5EF4-FFF2-40B4-BE49-F238E27FC236}">
                <a16:creationId xmlns:a16="http://schemas.microsoft.com/office/drawing/2014/main" id="{D96D6620-453B-4D87-9EA7-91156D650BC0}"/>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103776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3">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34A09C5A-F1A0-48A1-AE21-E3D014AEDD04}"/>
              </a:ext>
            </a:extLst>
          </p:cNvPr>
          <p:cNvPicPr>
            <a:picLocks noChangeAspect="1"/>
          </p:cNvPicPr>
          <p:nvPr userDrawn="1"/>
        </p:nvPicPr>
        <p:blipFill rotWithShape="1">
          <a:blip r:embed="rId2"/>
          <a:srcRect l="171" t="15304" r="211" b="26881"/>
          <a:stretch/>
        </p:blipFill>
        <p:spPr>
          <a:xfrm>
            <a:off x="0" y="1447800"/>
            <a:ext cx="12192000" cy="2590800"/>
          </a:xfrm>
          <a:prstGeom prst="rect">
            <a:avLst/>
          </a:prstGeom>
        </p:spPr>
      </p:pic>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9" name="Text Placeholder 2">
            <a:extLst>
              <a:ext uri="{FF2B5EF4-FFF2-40B4-BE49-F238E27FC236}">
                <a16:creationId xmlns:a16="http://schemas.microsoft.com/office/drawing/2014/main" id="{6ED544B8-A688-4D42-BE36-F7B0E910C2A2}"/>
              </a:ext>
            </a:extLst>
          </p:cNvPr>
          <p:cNvSpPr txBox="1">
            <a:spLocks/>
          </p:cNvSpPr>
          <p:nvPr userDrawn="1"/>
        </p:nvSpPr>
        <p:spPr>
          <a:xfrm>
            <a:off x="10150997" y="3826447"/>
            <a:ext cx="2041003" cy="212155"/>
          </a:xfrm>
          <a:prstGeom prst="rect">
            <a:avLst/>
          </a:prstGeom>
          <a:noFill/>
        </p:spPr>
        <p:txBody>
          <a:bodyPr>
            <a:normAutofit fontScale="92500"/>
          </a:bodyPr>
          <a:lstStyle>
            <a:lvl1pPr marL="0" indent="0" algn="r" defTabSz="914400" rtl="0" eaLnBrk="1" latinLnBrk="0" hangingPunct="1">
              <a:lnSpc>
                <a:spcPct val="90000"/>
              </a:lnSpc>
              <a:spcBef>
                <a:spcPts val="1000"/>
              </a:spcBef>
              <a:buClr>
                <a:schemeClr val="accent3"/>
              </a:buClr>
              <a:buFont typeface="Lato" panose="020F0502020204030203" pitchFamily="34" charset="0"/>
              <a:buNone/>
              <a:defRPr sz="10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a:solidFill>
                  <a:schemeClr val="tx1"/>
                </a:solidFill>
              </a:rPr>
              <a:t>Picture courtesy of Gas Connect Austria</a:t>
            </a:r>
          </a:p>
          <a:p>
            <a:endParaRPr lang="en-US" sz="1000"/>
          </a:p>
        </p:txBody>
      </p:sp>
      <p:sp>
        <p:nvSpPr>
          <p:cNvPr id="13" name="Espace réservé du texte 3">
            <a:extLst>
              <a:ext uri="{FF2B5EF4-FFF2-40B4-BE49-F238E27FC236}">
                <a16:creationId xmlns:a16="http://schemas.microsoft.com/office/drawing/2014/main" id="{CD1DBAAF-304B-42B3-BCE2-A0DC6915EE7B}"/>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5" name="Espace réservé du texte 3">
            <a:extLst>
              <a:ext uri="{FF2B5EF4-FFF2-40B4-BE49-F238E27FC236}">
                <a16:creationId xmlns:a16="http://schemas.microsoft.com/office/drawing/2014/main" id="{92B3902D-29E9-4D90-B21D-D60D617FA1D5}"/>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2" name="Espace réservé du texte 3">
            <a:extLst>
              <a:ext uri="{FF2B5EF4-FFF2-40B4-BE49-F238E27FC236}">
                <a16:creationId xmlns:a16="http://schemas.microsoft.com/office/drawing/2014/main" id="{A175BF4F-0B25-42C4-B756-5F507123D3A2}"/>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3347115461"/>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oute chart with bar &amp; fla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6F0F0123-9554-514B-955D-4C28D2D2C755}"/>
              </a:ext>
            </a:extLst>
          </p:cNvPr>
          <p:cNvGrpSpPr/>
          <p:nvPr userDrawn="1"/>
        </p:nvGrpSpPr>
        <p:grpSpPr>
          <a:xfrm>
            <a:off x="1456634" y="2016808"/>
            <a:ext cx="9278735" cy="3536914"/>
            <a:chOff x="607384" y="1572659"/>
            <a:chExt cx="10757780" cy="4100704"/>
          </a:xfrm>
        </p:grpSpPr>
        <p:sp>
          <p:nvSpPr>
            <p:cNvPr id="30" name="Oval 29">
              <a:extLst>
                <a:ext uri="{FF2B5EF4-FFF2-40B4-BE49-F238E27FC236}">
                  <a16:creationId xmlns:a16="http://schemas.microsoft.com/office/drawing/2014/main" id="{2E953062-48B9-F448-B222-757F29B48B29}"/>
                </a:ext>
              </a:extLst>
            </p:cNvPr>
            <p:cNvSpPr/>
            <p:nvPr userDrawn="1"/>
          </p:nvSpPr>
          <p:spPr>
            <a:xfrm>
              <a:off x="607384" y="1572659"/>
              <a:ext cx="910857" cy="91109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grpSp>
          <p:nvGrpSpPr>
            <p:cNvPr id="25" name="Group 24">
              <a:extLst>
                <a:ext uri="{FF2B5EF4-FFF2-40B4-BE49-F238E27FC236}">
                  <a16:creationId xmlns:a16="http://schemas.microsoft.com/office/drawing/2014/main" id="{A9B42D9C-9ED8-9044-A51F-F5083E39177C}"/>
                </a:ext>
              </a:extLst>
            </p:cNvPr>
            <p:cNvGrpSpPr/>
            <p:nvPr userDrawn="1"/>
          </p:nvGrpSpPr>
          <p:grpSpPr>
            <a:xfrm>
              <a:off x="1681919" y="1673247"/>
              <a:ext cx="9683245" cy="4000116"/>
              <a:chOff x="2253244" y="649881"/>
              <a:chExt cx="16442803" cy="6792465"/>
            </a:xfrm>
          </p:grpSpPr>
          <p:sp>
            <p:nvSpPr>
              <p:cNvPr id="7" name="Oval 6">
                <a:extLst>
                  <a:ext uri="{FF2B5EF4-FFF2-40B4-BE49-F238E27FC236}">
                    <a16:creationId xmlns:a16="http://schemas.microsoft.com/office/drawing/2014/main" id="{5697B86D-262F-F54B-94CB-3051F2C741EB}"/>
                  </a:ext>
                </a:extLst>
              </p:cNvPr>
              <p:cNvSpPr/>
              <p:nvPr/>
            </p:nvSpPr>
            <p:spPr>
              <a:xfrm>
                <a:off x="11047826" y="1516618"/>
                <a:ext cx="1546697" cy="1547100"/>
              </a:xfrm>
              <a:prstGeom prst="ellipse">
                <a:avLst/>
              </a:prstGeom>
              <a:solidFill>
                <a:srgbClr val="165788"/>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800">
                  <a:solidFill>
                    <a:srgbClr val="1D458D"/>
                  </a:solidFill>
                </a:endParaRPr>
              </a:p>
            </p:txBody>
          </p:sp>
          <p:sp>
            <p:nvSpPr>
              <p:cNvPr id="9" name="Freeform 1">
                <a:extLst>
                  <a:ext uri="{FF2B5EF4-FFF2-40B4-BE49-F238E27FC236}">
                    <a16:creationId xmlns:a16="http://schemas.microsoft.com/office/drawing/2014/main" id="{359D49CF-E15F-8E4C-85A9-1FDB22441BCF}"/>
                  </a:ext>
                </a:extLst>
              </p:cNvPr>
              <p:cNvSpPr>
                <a:spLocks noChangeArrowheads="1"/>
              </p:cNvSpPr>
              <p:nvPr userDrawn="1"/>
            </p:nvSpPr>
            <p:spPr bwMode="auto">
              <a:xfrm rot="5400000">
                <a:off x="15702846" y="409272"/>
                <a:ext cx="2752592" cy="3233810"/>
              </a:xfrm>
              <a:custGeom>
                <a:avLst/>
                <a:gdLst>
                  <a:gd name="T0" fmla="*/ 1782 w 2658"/>
                  <a:gd name="T1" fmla="*/ 0 h 2470"/>
                  <a:gd name="T2" fmla="*/ 1782 w 2658"/>
                  <a:gd name="T3" fmla="*/ 0 h 2470"/>
                  <a:gd name="T4" fmla="*/ 1782 w 2658"/>
                  <a:gd name="T5" fmla="*/ 438 h 2470"/>
                  <a:gd name="T6" fmla="*/ 1469 w 2658"/>
                  <a:gd name="T7" fmla="*/ 438 h 2470"/>
                  <a:gd name="T8" fmla="*/ 375 w 2658"/>
                  <a:gd name="T9" fmla="*/ 1219 h 2470"/>
                  <a:gd name="T10" fmla="*/ 1469 w 2658"/>
                  <a:gd name="T11" fmla="*/ 2032 h 2470"/>
                  <a:gd name="T12" fmla="*/ 2188 w 2658"/>
                  <a:gd name="T13" fmla="*/ 2032 h 2470"/>
                  <a:gd name="T14" fmla="*/ 2188 w 2658"/>
                  <a:gd name="T15" fmla="*/ 2469 h 2470"/>
                  <a:gd name="T16" fmla="*/ 2657 w 2658"/>
                  <a:gd name="T17" fmla="*/ 2469 h 2470"/>
                  <a:gd name="T18" fmla="*/ 1500 w 2658"/>
                  <a:gd name="T19" fmla="*/ 2469 h 2470"/>
                  <a:gd name="T20" fmla="*/ 0 w 2658"/>
                  <a:gd name="T21" fmla="*/ 1219 h 2470"/>
                  <a:gd name="T22" fmla="*/ 1469 w 2658"/>
                  <a:gd name="T23" fmla="*/ 0 h 2470"/>
                  <a:gd name="T24" fmla="*/ 1782 w 2658"/>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8" h="2470">
                    <a:moveTo>
                      <a:pt x="1782" y="0"/>
                    </a:moveTo>
                    <a:lnTo>
                      <a:pt x="1782" y="0"/>
                    </a:lnTo>
                    <a:cubicBezTo>
                      <a:pt x="1782" y="438"/>
                      <a:pt x="1782" y="438"/>
                      <a:pt x="1782" y="438"/>
                    </a:cubicBezTo>
                    <a:cubicBezTo>
                      <a:pt x="1469" y="438"/>
                      <a:pt x="1469" y="438"/>
                      <a:pt x="1469" y="438"/>
                    </a:cubicBezTo>
                    <a:cubicBezTo>
                      <a:pt x="688" y="438"/>
                      <a:pt x="375" y="781"/>
                      <a:pt x="375" y="1219"/>
                    </a:cubicBezTo>
                    <a:cubicBezTo>
                      <a:pt x="375" y="1719"/>
                      <a:pt x="719" y="2032"/>
                      <a:pt x="1469" y="2032"/>
                    </a:cubicBezTo>
                    <a:cubicBezTo>
                      <a:pt x="2188" y="2032"/>
                      <a:pt x="2188" y="2032"/>
                      <a:pt x="2188" y="2032"/>
                    </a:cubicBezTo>
                    <a:cubicBezTo>
                      <a:pt x="2188" y="2469"/>
                      <a:pt x="2188" y="2469"/>
                      <a:pt x="2188" y="2469"/>
                    </a:cubicBezTo>
                    <a:cubicBezTo>
                      <a:pt x="2657" y="2469"/>
                      <a:pt x="2657" y="2469"/>
                      <a:pt x="2657" y="2469"/>
                    </a:cubicBezTo>
                    <a:cubicBezTo>
                      <a:pt x="1500" y="2469"/>
                      <a:pt x="1500" y="2469"/>
                      <a:pt x="1500" y="2469"/>
                    </a:cubicBezTo>
                    <a:cubicBezTo>
                      <a:pt x="438" y="2469"/>
                      <a:pt x="0" y="1938"/>
                      <a:pt x="0" y="1219"/>
                    </a:cubicBezTo>
                    <a:cubicBezTo>
                      <a:pt x="0" y="532"/>
                      <a:pt x="407" y="0"/>
                      <a:pt x="1469" y="0"/>
                    </a:cubicBezTo>
                    <a:lnTo>
                      <a:pt x="1782" y="0"/>
                    </a:lnTo>
                  </a:path>
                </a:pathLst>
              </a:custGeom>
              <a:solidFill>
                <a:schemeClr val="bg1">
                  <a:lumMod val="85000"/>
                </a:schemeClr>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0" name="Freeform 2">
                <a:extLst>
                  <a:ext uri="{FF2B5EF4-FFF2-40B4-BE49-F238E27FC236}">
                    <a16:creationId xmlns:a16="http://schemas.microsoft.com/office/drawing/2014/main" id="{A0A16E5D-FDAE-244F-B3E5-69171CCF6237}"/>
                  </a:ext>
                </a:extLst>
              </p:cNvPr>
              <p:cNvSpPr>
                <a:spLocks noChangeArrowheads="1"/>
              </p:cNvSpPr>
              <p:nvPr userDrawn="1"/>
            </p:nvSpPr>
            <p:spPr bwMode="auto">
              <a:xfrm rot="5400000">
                <a:off x="13314362" y="2485934"/>
                <a:ext cx="2264156" cy="3193388"/>
              </a:xfrm>
              <a:custGeom>
                <a:avLst/>
                <a:gdLst>
                  <a:gd name="T0" fmla="*/ 750 w 2187"/>
                  <a:gd name="T1" fmla="*/ 0 h 2438"/>
                  <a:gd name="T2" fmla="*/ 750 w 2187"/>
                  <a:gd name="T3" fmla="*/ 0 h 2438"/>
                  <a:gd name="T4" fmla="*/ 2186 w 2187"/>
                  <a:gd name="T5" fmla="*/ 1187 h 2438"/>
                  <a:gd name="T6" fmla="*/ 719 w 2187"/>
                  <a:gd name="T7" fmla="*/ 2437 h 2438"/>
                  <a:gd name="T8" fmla="*/ 0 w 2187"/>
                  <a:gd name="T9" fmla="*/ 2437 h 2438"/>
                  <a:gd name="T10" fmla="*/ 469 w 2187"/>
                  <a:gd name="T11" fmla="*/ 2437 h 2438"/>
                  <a:gd name="T12" fmla="*/ 469 w 2187"/>
                  <a:gd name="T13" fmla="*/ 2031 h 2438"/>
                  <a:gd name="T14" fmla="*/ 750 w 2187"/>
                  <a:gd name="T15" fmla="*/ 2031 h 2438"/>
                  <a:gd name="T16" fmla="*/ 1843 w 2187"/>
                  <a:gd name="T17" fmla="*/ 1218 h 2438"/>
                  <a:gd name="T18" fmla="*/ 750 w 2187"/>
                  <a:gd name="T19" fmla="*/ 437 h 2438"/>
                  <a:gd name="T20" fmla="*/ 469 w 2187"/>
                  <a:gd name="T21" fmla="*/ 437 h 2438"/>
                  <a:gd name="T22" fmla="*/ 0 w 2187"/>
                  <a:gd name="T23" fmla="*/ 437 h 2438"/>
                  <a:gd name="T24" fmla="*/ 0 w 2187"/>
                  <a:gd name="T25" fmla="*/ 0 h 2438"/>
                  <a:gd name="T26" fmla="*/ 750 w 2187"/>
                  <a:gd name="T27" fmla="*/ 0 h 2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7" h="2438">
                    <a:moveTo>
                      <a:pt x="750" y="0"/>
                    </a:moveTo>
                    <a:lnTo>
                      <a:pt x="750" y="0"/>
                    </a:lnTo>
                    <a:cubicBezTo>
                      <a:pt x="1780" y="0"/>
                      <a:pt x="2186" y="500"/>
                      <a:pt x="2186" y="1187"/>
                    </a:cubicBezTo>
                    <a:cubicBezTo>
                      <a:pt x="2186" y="1906"/>
                      <a:pt x="1749" y="2437"/>
                      <a:pt x="719" y="2437"/>
                    </a:cubicBezTo>
                    <a:cubicBezTo>
                      <a:pt x="0" y="2437"/>
                      <a:pt x="0" y="2437"/>
                      <a:pt x="0" y="2437"/>
                    </a:cubicBezTo>
                    <a:cubicBezTo>
                      <a:pt x="469" y="2437"/>
                      <a:pt x="469" y="2437"/>
                      <a:pt x="469" y="2437"/>
                    </a:cubicBezTo>
                    <a:cubicBezTo>
                      <a:pt x="469" y="2031"/>
                      <a:pt x="469" y="2031"/>
                      <a:pt x="469" y="2031"/>
                    </a:cubicBezTo>
                    <a:cubicBezTo>
                      <a:pt x="750" y="2031"/>
                      <a:pt x="750" y="2031"/>
                      <a:pt x="750" y="2031"/>
                    </a:cubicBezTo>
                    <a:cubicBezTo>
                      <a:pt x="1499" y="2031"/>
                      <a:pt x="1843" y="1687"/>
                      <a:pt x="1843" y="1218"/>
                    </a:cubicBezTo>
                    <a:cubicBezTo>
                      <a:pt x="1843" y="750"/>
                      <a:pt x="1499" y="437"/>
                      <a:pt x="750" y="437"/>
                    </a:cubicBezTo>
                    <a:cubicBezTo>
                      <a:pt x="469" y="437"/>
                      <a:pt x="469" y="437"/>
                      <a:pt x="469" y="437"/>
                    </a:cubicBezTo>
                    <a:cubicBezTo>
                      <a:pt x="0" y="437"/>
                      <a:pt x="0" y="437"/>
                      <a:pt x="0" y="437"/>
                    </a:cubicBezTo>
                    <a:cubicBezTo>
                      <a:pt x="0" y="0"/>
                      <a:pt x="0" y="0"/>
                      <a:pt x="0" y="0"/>
                    </a:cubicBezTo>
                    <a:lnTo>
                      <a:pt x="750" y="0"/>
                    </a:lnTo>
                  </a:path>
                </a:pathLst>
              </a:custGeom>
              <a:solidFill>
                <a:schemeClr val="accent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1" name="Freeform 3">
                <a:extLst>
                  <a:ext uri="{FF2B5EF4-FFF2-40B4-BE49-F238E27FC236}">
                    <a16:creationId xmlns:a16="http://schemas.microsoft.com/office/drawing/2014/main" id="{9C5DD66B-A540-BA4A-86B3-5851D11C4043}"/>
                  </a:ext>
                </a:extLst>
              </p:cNvPr>
              <p:cNvSpPr>
                <a:spLocks noChangeArrowheads="1"/>
              </p:cNvSpPr>
              <p:nvPr userDrawn="1"/>
            </p:nvSpPr>
            <p:spPr bwMode="auto">
              <a:xfrm rot="5400000">
                <a:off x="9958455" y="881402"/>
                <a:ext cx="3656426" cy="3193386"/>
              </a:xfrm>
              <a:custGeom>
                <a:avLst/>
                <a:gdLst>
                  <a:gd name="T0" fmla="*/ 2657 w 3532"/>
                  <a:gd name="T1" fmla="*/ 0 h 2437"/>
                  <a:gd name="T2" fmla="*/ 2657 w 3532"/>
                  <a:gd name="T3" fmla="*/ 0 h 2437"/>
                  <a:gd name="T4" fmla="*/ 2657 w 3532"/>
                  <a:gd name="T5" fmla="*/ 406 h 2437"/>
                  <a:gd name="T6" fmla="*/ 2188 w 3532"/>
                  <a:gd name="T7" fmla="*/ 406 h 2437"/>
                  <a:gd name="T8" fmla="*/ 1469 w 3532"/>
                  <a:gd name="T9" fmla="*/ 406 h 2437"/>
                  <a:gd name="T10" fmla="*/ 375 w 3532"/>
                  <a:gd name="T11" fmla="*/ 1187 h 2437"/>
                  <a:gd name="T12" fmla="*/ 1469 w 3532"/>
                  <a:gd name="T13" fmla="*/ 2000 h 2437"/>
                  <a:gd name="T14" fmla="*/ 1750 w 3532"/>
                  <a:gd name="T15" fmla="*/ 2000 h 2437"/>
                  <a:gd name="T16" fmla="*/ 1750 w 3532"/>
                  <a:gd name="T17" fmla="*/ 2436 h 2437"/>
                  <a:gd name="T18" fmla="*/ 3531 w 3532"/>
                  <a:gd name="T19" fmla="*/ 2436 h 2437"/>
                  <a:gd name="T20" fmla="*/ 1500 w 3532"/>
                  <a:gd name="T21" fmla="*/ 2436 h 2437"/>
                  <a:gd name="T22" fmla="*/ 0 w 3532"/>
                  <a:gd name="T23" fmla="*/ 1187 h 2437"/>
                  <a:gd name="T24" fmla="*/ 1469 w 3532"/>
                  <a:gd name="T25" fmla="*/ 0 h 2437"/>
                  <a:gd name="T26" fmla="*/ 2657 w 3532"/>
                  <a:gd name="T27" fmla="*/ 0 h 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2" h="2437">
                    <a:moveTo>
                      <a:pt x="2657" y="0"/>
                    </a:moveTo>
                    <a:lnTo>
                      <a:pt x="2657" y="0"/>
                    </a:lnTo>
                    <a:cubicBezTo>
                      <a:pt x="2657" y="406"/>
                      <a:pt x="2657" y="406"/>
                      <a:pt x="2657" y="406"/>
                    </a:cubicBezTo>
                    <a:cubicBezTo>
                      <a:pt x="2188" y="406"/>
                      <a:pt x="2188" y="406"/>
                      <a:pt x="2188" y="406"/>
                    </a:cubicBezTo>
                    <a:cubicBezTo>
                      <a:pt x="1469" y="406"/>
                      <a:pt x="1469" y="406"/>
                      <a:pt x="1469" y="406"/>
                    </a:cubicBezTo>
                    <a:cubicBezTo>
                      <a:pt x="688" y="406"/>
                      <a:pt x="375" y="750"/>
                      <a:pt x="375" y="1187"/>
                    </a:cubicBezTo>
                    <a:cubicBezTo>
                      <a:pt x="375" y="1687"/>
                      <a:pt x="719" y="2000"/>
                      <a:pt x="1469" y="2000"/>
                    </a:cubicBezTo>
                    <a:cubicBezTo>
                      <a:pt x="1750" y="2000"/>
                      <a:pt x="1750" y="2000"/>
                      <a:pt x="1750" y="2000"/>
                    </a:cubicBezTo>
                    <a:cubicBezTo>
                      <a:pt x="1750" y="2436"/>
                      <a:pt x="1750" y="2436"/>
                      <a:pt x="1750" y="2436"/>
                    </a:cubicBezTo>
                    <a:cubicBezTo>
                      <a:pt x="3531" y="2436"/>
                      <a:pt x="3531" y="2436"/>
                      <a:pt x="3531" y="2436"/>
                    </a:cubicBezTo>
                    <a:cubicBezTo>
                      <a:pt x="1500" y="2436"/>
                      <a:pt x="1500" y="2436"/>
                      <a:pt x="1500" y="2436"/>
                    </a:cubicBezTo>
                    <a:cubicBezTo>
                      <a:pt x="438" y="2436"/>
                      <a:pt x="0" y="1906"/>
                      <a:pt x="0" y="1187"/>
                    </a:cubicBezTo>
                    <a:cubicBezTo>
                      <a:pt x="0" y="500"/>
                      <a:pt x="407" y="0"/>
                      <a:pt x="1469" y="0"/>
                    </a:cubicBezTo>
                    <a:lnTo>
                      <a:pt x="2657" y="0"/>
                    </a:lnTo>
                  </a:path>
                </a:pathLst>
              </a:custGeom>
              <a:solidFill>
                <a:srgbClr val="165788"/>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2" name="Freeform 4">
                <a:extLst>
                  <a:ext uri="{FF2B5EF4-FFF2-40B4-BE49-F238E27FC236}">
                    <a16:creationId xmlns:a16="http://schemas.microsoft.com/office/drawing/2014/main" id="{6B371C5C-F6C3-DC40-8D90-7B4AFF9A957D}"/>
                  </a:ext>
                </a:extLst>
              </p:cNvPr>
              <p:cNvSpPr>
                <a:spLocks noChangeArrowheads="1"/>
              </p:cNvSpPr>
              <p:nvPr userDrawn="1"/>
            </p:nvSpPr>
            <p:spPr bwMode="auto">
              <a:xfrm rot="5400000">
                <a:off x="7330176" y="2689403"/>
                <a:ext cx="3624474" cy="3233810"/>
              </a:xfrm>
              <a:custGeom>
                <a:avLst/>
                <a:gdLst>
                  <a:gd name="T0" fmla="*/ 2062 w 3500"/>
                  <a:gd name="T1" fmla="*/ 0 h 2469"/>
                  <a:gd name="T2" fmla="*/ 2062 w 3500"/>
                  <a:gd name="T3" fmla="*/ 0 h 2469"/>
                  <a:gd name="T4" fmla="*/ 3499 w 3500"/>
                  <a:gd name="T5" fmla="*/ 1186 h 2469"/>
                  <a:gd name="T6" fmla="*/ 2031 w 3500"/>
                  <a:gd name="T7" fmla="*/ 2468 h 2469"/>
                  <a:gd name="T8" fmla="*/ 0 w 3500"/>
                  <a:gd name="T9" fmla="*/ 2468 h 2469"/>
                  <a:gd name="T10" fmla="*/ 1781 w 3500"/>
                  <a:gd name="T11" fmla="*/ 2468 h 2469"/>
                  <a:gd name="T12" fmla="*/ 1781 w 3500"/>
                  <a:gd name="T13" fmla="*/ 2030 h 2469"/>
                  <a:gd name="T14" fmla="*/ 2062 w 3500"/>
                  <a:gd name="T15" fmla="*/ 2030 h 2469"/>
                  <a:gd name="T16" fmla="*/ 3156 w 3500"/>
                  <a:gd name="T17" fmla="*/ 1218 h 2469"/>
                  <a:gd name="T18" fmla="*/ 2062 w 3500"/>
                  <a:gd name="T19" fmla="*/ 436 h 2469"/>
                  <a:gd name="T20" fmla="*/ 1781 w 3500"/>
                  <a:gd name="T21" fmla="*/ 436 h 2469"/>
                  <a:gd name="T22" fmla="*/ 0 w 3500"/>
                  <a:gd name="T23" fmla="*/ 436 h 2469"/>
                  <a:gd name="T24" fmla="*/ 0 w 3500"/>
                  <a:gd name="T25" fmla="*/ 0 h 2469"/>
                  <a:gd name="T26" fmla="*/ 2062 w 3500"/>
                  <a:gd name="T27" fmla="*/ 0 h 2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00" h="2469">
                    <a:moveTo>
                      <a:pt x="2062" y="0"/>
                    </a:moveTo>
                    <a:lnTo>
                      <a:pt x="2062" y="0"/>
                    </a:lnTo>
                    <a:cubicBezTo>
                      <a:pt x="3093" y="0"/>
                      <a:pt x="3499" y="530"/>
                      <a:pt x="3499" y="1186"/>
                    </a:cubicBezTo>
                    <a:cubicBezTo>
                      <a:pt x="3499" y="1905"/>
                      <a:pt x="3062" y="2468"/>
                      <a:pt x="2031" y="2468"/>
                    </a:cubicBezTo>
                    <a:cubicBezTo>
                      <a:pt x="0" y="2468"/>
                      <a:pt x="0" y="2468"/>
                      <a:pt x="0" y="2468"/>
                    </a:cubicBezTo>
                    <a:cubicBezTo>
                      <a:pt x="1781" y="2468"/>
                      <a:pt x="1781" y="2468"/>
                      <a:pt x="1781" y="2468"/>
                    </a:cubicBezTo>
                    <a:cubicBezTo>
                      <a:pt x="1781" y="2030"/>
                      <a:pt x="1781" y="2030"/>
                      <a:pt x="1781" y="2030"/>
                    </a:cubicBezTo>
                    <a:cubicBezTo>
                      <a:pt x="2062" y="2030"/>
                      <a:pt x="2062" y="2030"/>
                      <a:pt x="2062" y="2030"/>
                    </a:cubicBezTo>
                    <a:cubicBezTo>
                      <a:pt x="2812" y="2030"/>
                      <a:pt x="3156" y="1718"/>
                      <a:pt x="3156" y="1218"/>
                    </a:cubicBezTo>
                    <a:cubicBezTo>
                      <a:pt x="3156" y="780"/>
                      <a:pt x="2812" y="436"/>
                      <a:pt x="2062" y="436"/>
                    </a:cubicBezTo>
                    <a:cubicBezTo>
                      <a:pt x="1781" y="436"/>
                      <a:pt x="1781" y="436"/>
                      <a:pt x="1781" y="436"/>
                    </a:cubicBezTo>
                    <a:cubicBezTo>
                      <a:pt x="0" y="436"/>
                      <a:pt x="0" y="436"/>
                      <a:pt x="0" y="436"/>
                    </a:cubicBezTo>
                    <a:cubicBezTo>
                      <a:pt x="0" y="0"/>
                      <a:pt x="0" y="0"/>
                      <a:pt x="0" y="0"/>
                    </a:cubicBezTo>
                    <a:lnTo>
                      <a:pt x="2062" y="0"/>
                    </a:lnTo>
                  </a:path>
                </a:pathLst>
              </a:custGeom>
              <a:solidFill>
                <a:srgbClr val="92D05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3" name="Freeform 6">
                <a:extLst>
                  <a:ext uri="{FF2B5EF4-FFF2-40B4-BE49-F238E27FC236}">
                    <a16:creationId xmlns:a16="http://schemas.microsoft.com/office/drawing/2014/main" id="{A4088629-6F3D-8F4F-A651-352702E1FD0E}"/>
                  </a:ext>
                </a:extLst>
              </p:cNvPr>
              <p:cNvSpPr>
                <a:spLocks noChangeArrowheads="1"/>
              </p:cNvSpPr>
              <p:nvPr userDrawn="1"/>
            </p:nvSpPr>
            <p:spPr bwMode="auto">
              <a:xfrm rot="5400000">
                <a:off x="489893" y="2445185"/>
                <a:ext cx="6760512" cy="3233810"/>
              </a:xfrm>
              <a:custGeom>
                <a:avLst/>
                <a:gdLst>
                  <a:gd name="T0" fmla="*/ 5062 w 6532"/>
                  <a:gd name="T1" fmla="*/ 0 h 2470"/>
                  <a:gd name="T2" fmla="*/ 5062 w 6532"/>
                  <a:gd name="T3" fmla="*/ 0 h 2470"/>
                  <a:gd name="T4" fmla="*/ 6531 w 6532"/>
                  <a:gd name="T5" fmla="*/ 1219 h 2470"/>
                  <a:gd name="T6" fmla="*/ 5062 w 6532"/>
                  <a:gd name="T7" fmla="*/ 2469 h 2470"/>
                  <a:gd name="T8" fmla="*/ 0 w 6532"/>
                  <a:gd name="T9" fmla="*/ 2469 h 2470"/>
                  <a:gd name="T10" fmla="*/ 0 w 6532"/>
                  <a:gd name="T11" fmla="*/ 2031 h 2470"/>
                  <a:gd name="T12" fmla="*/ 5062 w 6532"/>
                  <a:gd name="T13" fmla="*/ 2031 h 2470"/>
                  <a:gd name="T14" fmla="*/ 6156 w 6532"/>
                  <a:gd name="T15" fmla="*/ 1219 h 2470"/>
                  <a:gd name="T16" fmla="*/ 5062 w 6532"/>
                  <a:gd name="T17" fmla="*/ 438 h 2470"/>
                  <a:gd name="T18" fmla="*/ 4781 w 6532"/>
                  <a:gd name="T19" fmla="*/ 438 h 2470"/>
                  <a:gd name="T20" fmla="*/ 1750 w 6532"/>
                  <a:gd name="T21" fmla="*/ 438 h 2470"/>
                  <a:gd name="T22" fmla="*/ 1750 w 6532"/>
                  <a:gd name="T23" fmla="*/ 0 h 2470"/>
                  <a:gd name="T24" fmla="*/ 5062 w 6532"/>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2" h="2470">
                    <a:moveTo>
                      <a:pt x="5062" y="0"/>
                    </a:moveTo>
                    <a:lnTo>
                      <a:pt x="5062" y="0"/>
                    </a:lnTo>
                    <a:cubicBezTo>
                      <a:pt x="6124" y="0"/>
                      <a:pt x="6531" y="531"/>
                      <a:pt x="6531" y="1219"/>
                    </a:cubicBezTo>
                    <a:cubicBezTo>
                      <a:pt x="6531" y="1937"/>
                      <a:pt x="6093" y="2469"/>
                      <a:pt x="5062" y="2469"/>
                    </a:cubicBezTo>
                    <a:cubicBezTo>
                      <a:pt x="0" y="2469"/>
                      <a:pt x="0" y="2469"/>
                      <a:pt x="0" y="2469"/>
                    </a:cubicBezTo>
                    <a:cubicBezTo>
                      <a:pt x="0" y="2031"/>
                      <a:pt x="0" y="2031"/>
                      <a:pt x="0" y="2031"/>
                    </a:cubicBezTo>
                    <a:cubicBezTo>
                      <a:pt x="5062" y="2031"/>
                      <a:pt x="5062" y="2031"/>
                      <a:pt x="5062" y="2031"/>
                    </a:cubicBezTo>
                    <a:cubicBezTo>
                      <a:pt x="5843" y="2031"/>
                      <a:pt x="6156" y="1719"/>
                      <a:pt x="6156" y="1219"/>
                    </a:cubicBezTo>
                    <a:cubicBezTo>
                      <a:pt x="6156" y="781"/>
                      <a:pt x="5843" y="438"/>
                      <a:pt x="5062" y="438"/>
                    </a:cubicBezTo>
                    <a:cubicBezTo>
                      <a:pt x="4781" y="438"/>
                      <a:pt x="4781" y="438"/>
                      <a:pt x="4781" y="438"/>
                    </a:cubicBezTo>
                    <a:cubicBezTo>
                      <a:pt x="1750" y="438"/>
                      <a:pt x="1750" y="438"/>
                      <a:pt x="1750" y="438"/>
                    </a:cubicBezTo>
                    <a:cubicBezTo>
                      <a:pt x="1750" y="0"/>
                      <a:pt x="1750" y="0"/>
                      <a:pt x="1750" y="0"/>
                    </a:cubicBezTo>
                    <a:lnTo>
                      <a:pt x="5062" y="0"/>
                    </a:lnTo>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4" name="Oval 13">
                <a:extLst>
                  <a:ext uri="{FF2B5EF4-FFF2-40B4-BE49-F238E27FC236}">
                    <a16:creationId xmlns:a16="http://schemas.microsoft.com/office/drawing/2014/main" id="{535F50C7-9AC9-B140-8DEE-271879B4E107}"/>
                  </a:ext>
                </a:extLst>
              </p:cNvPr>
              <p:cNvSpPr/>
              <p:nvPr userDrawn="1"/>
            </p:nvSpPr>
            <p:spPr>
              <a:xfrm>
                <a:off x="5755308" y="1516618"/>
                <a:ext cx="1546697" cy="15471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5" name="Oval 14">
                <a:extLst>
                  <a:ext uri="{FF2B5EF4-FFF2-40B4-BE49-F238E27FC236}">
                    <a16:creationId xmlns:a16="http://schemas.microsoft.com/office/drawing/2014/main" id="{746C7FC3-08A3-5A41-AC9C-FCD0ACB01F0A}"/>
                  </a:ext>
                </a:extLst>
              </p:cNvPr>
              <p:cNvSpPr/>
              <p:nvPr userDrawn="1"/>
            </p:nvSpPr>
            <p:spPr>
              <a:xfrm>
                <a:off x="8395830" y="3930587"/>
                <a:ext cx="1546697" cy="1547100"/>
              </a:xfrm>
              <a:prstGeom prst="ellipse">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6" name="Oval 15">
                <a:extLst>
                  <a:ext uri="{FF2B5EF4-FFF2-40B4-BE49-F238E27FC236}">
                    <a16:creationId xmlns:a16="http://schemas.microsoft.com/office/drawing/2014/main" id="{366EFB2D-73F3-7745-BAD5-1328CF108A79}"/>
                  </a:ext>
                </a:extLst>
              </p:cNvPr>
              <p:cNvSpPr/>
              <p:nvPr userDrawn="1"/>
            </p:nvSpPr>
            <p:spPr>
              <a:xfrm>
                <a:off x="16334318" y="1516618"/>
                <a:ext cx="1546697" cy="154710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7" name="Oval 16">
                <a:extLst>
                  <a:ext uri="{FF2B5EF4-FFF2-40B4-BE49-F238E27FC236}">
                    <a16:creationId xmlns:a16="http://schemas.microsoft.com/office/drawing/2014/main" id="{39246266-6E72-8F4A-B7CD-93FD876403F4}"/>
                  </a:ext>
                </a:extLst>
              </p:cNvPr>
              <p:cNvSpPr/>
              <p:nvPr userDrawn="1"/>
            </p:nvSpPr>
            <p:spPr>
              <a:xfrm>
                <a:off x="13714222" y="3044891"/>
                <a:ext cx="1546697" cy="15471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8" name="Oval 17">
                <a:extLst>
                  <a:ext uri="{FF2B5EF4-FFF2-40B4-BE49-F238E27FC236}">
                    <a16:creationId xmlns:a16="http://schemas.microsoft.com/office/drawing/2014/main" id="{C80DE388-2F50-1A40-A24B-2C5D78552080}"/>
                  </a:ext>
                </a:extLst>
              </p:cNvPr>
              <p:cNvSpPr/>
              <p:nvPr userDrawn="1"/>
            </p:nvSpPr>
            <p:spPr>
              <a:xfrm>
                <a:off x="3100843" y="5214707"/>
                <a:ext cx="1546697" cy="15471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grpSp>
        <p:sp>
          <p:nvSpPr>
            <p:cNvPr id="26" name="Freeform 5">
              <a:extLst>
                <a:ext uri="{FF2B5EF4-FFF2-40B4-BE49-F238E27FC236}">
                  <a16:creationId xmlns:a16="http://schemas.microsoft.com/office/drawing/2014/main" id="{4117B1F5-AF1E-264F-8FF6-E037487B9AD7}"/>
                </a:ext>
              </a:extLst>
            </p:cNvPr>
            <p:cNvSpPr>
              <a:spLocks noChangeArrowheads="1"/>
            </p:cNvSpPr>
            <p:nvPr userDrawn="1"/>
          </p:nvSpPr>
          <p:spPr bwMode="auto">
            <a:xfrm rot="5400000">
              <a:off x="2745580" y="2206131"/>
              <a:ext cx="2899039" cy="1870904"/>
            </a:xfrm>
            <a:custGeom>
              <a:avLst/>
              <a:gdLst>
                <a:gd name="T0" fmla="*/ 1750 w 4782"/>
                <a:gd name="T1" fmla="*/ 2438 h 2439"/>
                <a:gd name="T2" fmla="*/ 1750 w 4782"/>
                <a:gd name="T3" fmla="*/ 2438 h 2439"/>
                <a:gd name="T4" fmla="*/ 1750 w 4782"/>
                <a:gd name="T5" fmla="*/ 2000 h 2439"/>
                <a:gd name="T6" fmla="*/ 1469 w 4782"/>
                <a:gd name="T7" fmla="*/ 2000 h 2439"/>
                <a:gd name="T8" fmla="*/ 375 w 4782"/>
                <a:gd name="T9" fmla="*/ 1188 h 2439"/>
                <a:gd name="T10" fmla="*/ 1469 w 4782"/>
                <a:gd name="T11" fmla="*/ 438 h 2439"/>
                <a:gd name="T12" fmla="*/ 1750 w 4782"/>
                <a:gd name="T13" fmla="*/ 438 h 2439"/>
                <a:gd name="T14" fmla="*/ 3531 w 4782"/>
                <a:gd name="T15" fmla="*/ 438 h 2439"/>
                <a:gd name="T16" fmla="*/ 3531 w 4782"/>
                <a:gd name="T17" fmla="*/ 0 h 2439"/>
                <a:gd name="T18" fmla="*/ 1469 w 4782"/>
                <a:gd name="T19" fmla="*/ 0 h 2439"/>
                <a:gd name="T20" fmla="*/ 0 w 4782"/>
                <a:gd name="T21" fmla="*/ 1188 h 2439"/>
                <a:gd name="T22" fmla="*/ 1500 w 4782"/>
                <a:gd name="T23" fmla="*/ 2438 h 2439"/>
                <a:gd name="T24" fmla="*/ 4781 w 4782"/>
                <a:gd name="T25" fmla="*/ 2438 h 2439"/>
                <a:gd name="T26" fmla="*/ 1750 w 4782"/>
                <a:gd name="T27" fmla="*/ 2438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82" h="2439">
                  <a:moveTo>
                    <a:pt x="1750" y="2438"/>
                  </a:moveTo>
                  <a:lnTo>
                    <a:pt x="1750" y="2438"/>
                  </a:lnTo>
                  <a:cubicBezTo>
                    <a:pt x="1750" y="2000"/>
                    <a:pt x="1750" y="2000"/>
                    <a:pt x="1750" y="2000"/>
                  </a:cubicBezTo>
                  <a:cubicBezTo>
                    <a:pt x="1469" y="2000"/>
                    <a:pt x="1469" y="2000"/>
                    <a:pt x="1469" y="2000"/>
                  </a:cubicBezTo>
                  <a:cubicBezTo>
                    <a:pt x="719" y="2000"/>
                    <a:pt x="375" y="1688"/>
                    <a:pt x="375" y="1188"/>
                  </a:cubicBezTo>
                  <a:cubicBezTo>
                    <a:pt x="375" y="750"/>
                    <a:pt x="688" y="438"/>
                    <a:pt x="1469" y="438"/>
                  </a:cubicBezTo>
                  <a:cubicBezTo>
                    <a:pt x="1750" y="438"/>
                    <a:pt x="1750" y="438"/>
                    <a:pt x="1750" y="438"/>
                  </a:cubicBezTo>
                  <a:cubicBezTo>
                    <a:pt x="3531" y="438"/>
                    <a:pt x="3531" y="438"/>
                    <a:pt x="3531" y="438"/>
                  </a:cubicBezTo>
                  <a:cubicBezTo>
                    <a:pt x="3531" y="0"/>
                    <a:pt x="3531" y="0"/>
                    <a:pt x="3531" y="0"/>
                  </a:cubicBezTo>
                  <a:cubicBezTo>
                    <a:pt x="1469" y="0"/>
                    <a:pt x="1469" y="0"/>
                    <a:pt x="1469" y="0"/>
                  </a:cubicBezTo>
                  <a:cubicBezTo>
                    <a:pt x="407" y="0"/>
                    <a:pt x="0" y="500"/>
                    <a:pt x="0" y="1188"/>
                  </a:cubicBezTo>
                  <a:cubicBezTo>
                    <a:pt x="0" y="1906"/>
                    <a:pt x="438" y="2438"/>
                    <a:pt x="1500" y="2438"/>
                  </a:cubicBezTo>
                  <a:cubicBezTo>
                    <a:pt x="4781" y="2438"/>
                    <a:pt x="4781" y="2438"/>
                    <a:pt x="4781" y="2438"/>
                  </a:cubicBezTo>
                  <a:lnTo>
                    <a:pt x="1750" y="2438"/>
                  </a:lnTo>
                </a:path>
              </a:pathLst>
            </a:custGeom>
            <a:solidFill>
              <a:schemeClr val="accent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28" name="AutoShape 29">
              <a:extLst>
                <a:ext uri="{FF2B5EF4-FFF2-40B4-BE49-F238E27FC236}">
                  <a16:creationId xmlns:a16="http://schemas.microsoft.com/office/drawing/2014/main" id="{9A1133CE-7A75-4944-B3F3-54AEE98EC3DC}"/>
                </a:ext>
              </a:extLst>
            </p:cNvPr>
            <p:cNvSpPr>
              <a:spLocks/>
            </p:cNvSpPr>
            <p:nvPr userDrawn="1"/>
          </p:nvSpPr>
          <p:spPr bwMode="auto">
            <a:xfrm>
              <a:off x="3744276" y="4495012"/>
              <a:ext cx="712107" cy="712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01578" tIns="101578" rIns="101578" bIns="101578" anchor="ctr"/>
            <a:lstStyle/>
            <a:p>
              <a:pPr defTabSz="914172">
                <a:defRPr/>
              </a:pPr>
              <a:endParaRPr lang="es-ES" sz="5800">
                <a:solidFill>
                  <a:srgbClr val="1D458D"/>
                </a:solidFill>
                <a:effectLst>
                  <a:outerShdw blurRad="38100" dist="38100" dir="2700000" algn="tl">
                    <a:srgbClr val="000000"/>
                  </a:outerShdw>
                </a:effectLst>
                <a:latin typeface="Gill Sans" charset="0"/>
                <a:cs typeface="Gill Sans" charset="0"/>
                <a:sym typeface="Gill Sans" charset="0"/>
              </a:endParaRPr>
            </a:p>
          </p:txBody>
        </p:sp>
        <p:sp>
          <p:nvSpPr>
            <p:cNvPr id="29" name="AutoShape 29">
              <a:extLst>
                <a:ext uri="{FF2B5EF4-FFF2-40B4-BE49-F238E27FC236}">
                  <a16:creationId xmlns:a16="http://schemas.microsoft.com/office/drawing/2014/main" id="{75A03EC0-5892-A040-BC24-9BB308ED6D13}"/>
                </a:ext>
              </a:extLst>
            </p:cNvPr>
            <p:cNvSpPr>
              <a:spLocks/>
            </p:cNvSpPr>
            <p:nvPr userDrawn="1"/>
          </p:nvSpPr>
          <p:spPr bwMode="auto">
            <a:xfrm>
              <a:off x="845785" y="1804686"/>
              <a:ext cx="446924" cy="447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01578" tIns="101578" rIns="101578" bIns="101578" anchor="ctr"/>
            <a:lstStyle/>
            <a:p>
              <a:pPr defTabSz="914172">
                <a:defRPr/>
              </a:pPr>
              <a:endParaRPr lang="es-ES" sz="5800">
                <a:solidFill>
                  <a:srgbClr val="1D458D"/>
                </a:solidFill>
                <a:effectLst>
                  <a:outerShdw blurRad="38100" dist="38100" dir="2700000" algn="tl">
                    <a:srgbClr val="000000"/>
                  </a:outerShdw>
                </a:effectLst>
                <a:latin typeface="Gill Sans" charset="0"/>
                <a:cs typeface="Gill Sans" charset="0"/>
                <a:sym typeface="Gill Sans" charset="0"/>
              </a:endParaRPr>
            </a:p>
          </p:txBody>
        </p:sp>
      </p:grpSp>
      <p:sp>
        <p:nvSpPr>
          <p:cNvPr id="35" name="Text Placeholder 14">
            <a:extLst>
              <a:ext uri="{FF2B5EF4-FFF2-40B4-BE49-F238E27FC236}">
                <a16:creationId xmlns:a16="http://schemas.microsoft.com/office/drawing/2014/main" id="{382F1DA3-5072-604B-96F7-0EC5E6A48801}"/>
              </a:ext>
            </a:extLst>
          </p:cNvPr>
          <p:cNvSpPr>
            <a:spLocks noGrp="1"/>
          </p:cNvSpPr>
          <p:nvPr>
            <p:ph type="body" sz="quarter" idx="16" hasCustomPrompt="1"/>
          </p:nvPr>
        </p:nvSpPr>
        <p:spPr>
          <a:xfrm>
            <a:off x="2848845" y="4067094"/>
            <a:ext cx="689175"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6" name="Text Placeholder 14">
            <a:extLst>
              <a:ext uri="{FF2B5EF4-FFF2-40B4-BE49-F238E27FC236}">
                <a16:creationId xmlns:a16="http://schemas.microsoft.com/office/drawing/2014/main" id="{B3F037A4-B679-0348-A30E-395488877059}"/>
              </a:ext>
            </a:extLst>
          </p:cNvPr>
          <p:cNvSpPr>
            <a:spLocks noGrp="1"/>
          </p:cNvSpPr>
          <p:nvPr>
            <p:ph type="body" sz="quarter" idx="17" hasCustomPrompt="1"/>
          </p:nvPr>
        </p:nvSpPr>
        <p:spPr>
          <a:xfrm>
            <a:off x="4262651" y="3469290"/>
            <a:ext cx="696512"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7" name="Text Placeholder 14">
            <a:extLst>
              <a:ext uri="{FF2B5EF4-FFF2-40B4-BE49-F238E27FC236}">
                <a16:creationId xmlns:a16="http://schemas.microsoft.com/office/drawing/2014/main" id="{B0C3DEC6-B04A-3748-97E9-F91A1F064FF8}"/>
              </a:ext>
            </a:extLst>
          </p:cNvPr>
          <p:cNvSpPr>
            <a:spLocks noGrp="1"/>
          </p:cNvSpPr>
          <p:nvPr>
            <p:ph type="body" sz="quarter" idx="18" hasCustomPrompt="1"/>
          </p:nvPr>
        </p:nvSpPr>
        <p:spPr>
          <a:xfrm>
            <a:off x="5564157" y="3347062"/>
            <a:ext cx="682592"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8" name="Text Placeholder 14">
            <a:extLst>
              <a:ext uri="{FF2B5EF4-FFF2-40B4-BE49-F238E27FC236}">
                <a16:creationId xmlns:a16="http://schemas.microsoft.com/office/drawing/2014/main" id="{9821EC20-F74B-8445-B0A7-BD7CC2D8EB1A}"/>
              </a:ext>
            </a:extLst>
          </p:cNvPr>
          <p:cNvSpPr>
            <a:spLocks noGrp="1"/>
          </p:cNvSpPr>
          <p:nvPr>
            <p:ph type="body" sz="quarter" idx="19" hasCustomPrompt="1"/>
          </p:nvPr>
        </p:nvSpPr>
        <p:spPr>
          <a:xfrm>
            <a:off x="6928147" y="3468697"/>
            <a:ext cx="689756"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9" name="Text Placeholder 14">
            <a:extLst>
              <a:ext uri="{FF2B5EF4-FFF2-40B4-BE49-F238E27FC236}">
                <a16:creationId xmlns:a16="http://schemas.microsoft.com/office/drawing/2014/main" id="{37845820-D16B-3C47-90AA-BE703E39251A}"/>
              </a:ext>
            </a:extLst>
          </p:cNvPr>
          <p:cNvSpPr>
            <a:spLocks noGrp="1"/>
          </p:cNvSpPr>
          <p:nvPr>
            <p:ph type="body" sz="quarter" idx="20" hasCustomPrompt="1"/>
          </p:nvPr>
        </p:nvSpPr>
        <p:spPr>
          <a:xfrm>
            <a:off x="8258131" y="2945402"/>
            <a:ext cx="629368"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0" name="Text Placeholder 14">
            <a:extLst>
              <a:ext uri="{FF2B5EF4-FFF2-40B4-BE49-F238E27FC236}">
                <a16:creationId xmlns:a16="http://schemas.microsoft.com/office/drawing/2014/main" id="{7E2538D2-C302-8947-80DF-7D38F2F1A57B}"/>
              </a:ext>
            </a:extLst>
          </p:cNvPr>
          <p:cNvSpPr>
            <a:spLocks noGrp="1"/>
          </p:cNvSpPr>
          <p:nvPr>
            <p:ph type="body" sz="quarter" idx="21" hasCustomPrompt="1"/>
          </p:nvPr>
        </p:nvSpPr>
        <p:spPr>
          <a:xfrm>
            <a:off x="9628373" y="3518468"/>
            <a:ext cx="693009"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2" name="Text Placeholder 14">
            <a:extLst>
              <a:ext uri="{FF2B5EF4-FFF2-40B4-BE49-F238E27FC236}">
                <a16:creationId xmlns:a16="http://schemas.microsoft.com/office/drawing/2014/main" id="{9C7A890C-93D4-4E98-840F-3325A576C5F6}"/>
              </a:ext>
            </a:extLst>
          </p:cNvPr>
          <p:cNvSpPr>
            <a:spLocks noGrp="1"/>
          </p:cNvSpPr>
          <p:nvPr>
            <p:ph type="body" sz="quarter" idx="23" hasCustomPrompt="1"/>
          </p:nvPr>
        </p:nvSpPr>
        <p:spPr>
          <a:xfrm>
            <a:off x="716330" y="2262918"/>
            <a:ext cx="689175"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316172D3-8A0A-784D-9169-B04B0733DCC2}"/>
              </a:ext>
            </a:extLst>
          </p:cNvPr>
          <p:cNvSpPr>
            <a:spLocks noGrp="1"/>
          </p:cNvSpPr>
          <p:nvPr>
            <p:ph type="title"/>
          </p:nvPr>
        </p:nvSpPr>
        <p:spPr/>
        <p:txBody>
          <a:bodyPr/>
          <a:lstStyle/>
          <a:p>
            <a:r>
              <a:rPr lang="fr-FR"/>
              <a:t>Modifiez le style du titre</a:t>
            </a:r>
          </a:p>
        </p:txBody>
      </p:sp>
      <p:sp>
        <p:nvSpPr>
          <p:cNvPr id="41" name="Footer Placeholder 8">
            <a:extLst>
              <a:ext uri="{FF2B5EF4-FFF2-40B4-BE49-F238E27FC236}">
                <a16:creationId xmlns:a16="http://schemas.microsoft.com/office/drawing/2014/main" id="{C9B3E0FA-4EAB-D046-8256-234450201092}"/>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42" name="Slide Number Placeholder 4">
            <a:extLst>
              <a:ext uri="{FF2B5EF4-FFF2-40B4-BE49-F238E27FC236}">
                <a16:creationId xmlns:a16="http://schemas.microsoft.com/office/drawing/2014/main" id="{38C6CA26-105B-4CF1-BF0D-6C0C6AC15BC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3172218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oint chart with bar">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97BE166-79A3-194D-84A2-4F0EE6F9CAB7}"/>
              </a:ext>
            </a:extLst>
          </p:cNvPr>
          <p:cNvGrpSpPr/>
          <p:nvPr userDrawn="1"/>
        </p:nvGrpSpPr>
        <p:grpSpPr>
          <a:xfrm>
            <a:off x="4717356" y="1224707"/>
            <a:ext cx="2741064" cy="5039141"/>
            <a:chOff x="8688271" y="5127"/>
            <a:chExt cx="7126532" cy="13652406"/>
          </a:xfrm>
        </p:grpSpPr>
        <p:grpSp>
          <p:nvGrpSpPr>
            <p:cNvPr id="4" name="Group 3">
              <a:extLst>
                <a:ext uri="{FF2B5EF4-FFF2-40B4-BE49-F238E27FC236}">
                  <a16:creationId xmlns:a16="http://schemas.microsoft.com/office/drawing/2014/main" id="{7ACE731B-3843-E647-832D-B0BD8BC36CA8}"/>
                </a:ext>
              </a:extLst>
            </p:cNvPr>
            <p:cNvGrpSpPr/>
            <p:nvPr userDrawn="1"/>
          </p:nvGrpSpPr>
          <p:grpSpPr>
            <a:xfrm>
              <a:off x="13535240" y="4290533"/>
              <a:ext cx="2273896" cy="2307090"/>
              <a:chOff x="2285781" y="4847654"/>
              <a:chExt cx="952480" cy="966132"/>
            </a:xfrm>
          </p:grpSpPr>
          <p:sp>
            <p:nvSpPr>
              <p:cNvPr id="5" name="Oval 4">
                <a:extLst>
                  <a:ext uri="{FF2B5EF4-FFF2-40B4-BE49-F238E27FC236}">
                    <a16:creationId xmlns:a16="http://schemas.microsoft.com/office/drawing/2014/main" id="{D9BBB9A9-01F4-9F49-9731-4975E9F08586}"/>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 name="Oval 5">
                <a:extLst>
                  <a:ext uri="{FF2B5EF4-FFF2-40B4-BE49-F238E27FC236}">
                    <a16:creationId xmlns:a16="http://schemas.microsoft.com/office/drawing/2014/main" id="{72F77A77-D3AA-574A-92BE-3DDEDD24EA40}"/>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grpSp>
          <p:nvGrpSpPr>
            <p:cNvPr id="7" name="Group 6">
              <a:extLst>
                <a:ext uri="{FF2B5EF4-FFF2-40B4-BE49-F238E27FC236}">
                  <a16:creationId xmlns:a16="http://schemas.microsoft.com/office/drawing/2014/main" id="{53C8700E-A503-E947-86A8-3331E2B642C5}"/>
                </a:ext>
              </a:extLst>
            </p:cNvPr>
            <p:cNvGrpSpPr/>
            <p:nvPr userDrawn="1"/>
          </p:nvGrpSpPr>
          <p:grpSpPr>
            <a:xfrm>
              <a:off x="8688271" y="1483933"/>
              <a:ext cx="2273896" cy="2307090"/>
              <a:chOff x="2285781" y="4847654"/>
              <a:chExt cx="952480" cy="966132"/>
            </a:xfrm>
          </p:grpSpPr>
          <p:sp>
            <p:nvSpPr>
              <p:cNvPr id="8" name="Oval 7">
                <a:extLst>
                  <a:ext uri="{FF2B5EF4-FFF2-40B4-BE49-F238E27FC236}">
                    <a16:creationId xmlns:a16="http://schemas.microsoft.com/office/drawing/2014/main" id="{1E51F72F-9EAE-2645-B458-36B08DF9343C}"/>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9" name="Oval 8">
                <a:extLst>
                  <a:ext uri="{FF2B5EF4-FFF2-40B4-BE49-F238E27FC236}">
                    <a16:creationId xmlns:a16="http://schemas.microsoft.com/office/drawing/2014/main" id="{50232E66-7657-2141-BCEC-AE0774C2835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10" name="Straight Connector 9">
              <a:extLst>
                <a:ext uri="{FF2B5EF4-FFF2-40B4-BE49-F238E27FC236}">
                  <a16:creationId xmlns:a16="http://schemas.microsoft.com/office/drawing/2014/main" id="{2B1BCFD9-C123-A249-807C-21BCA542497B}"/>
                </a:ext>
              </a:extLst>
            </p:cNvPr>
            <p:cNvCxnSpPr/>
            <p:nvPr userDrawn="1"/>
          </p:nvCxnSpPr>
          <p:spPr>
            <a:xfrm>
              <a:off x="12238390" y="5127"/>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DFC1580-4007-0B4A-A1BC-EDEBB0A37E07}"/>
                </a:ext>
              </a:extLst>
            </p:cNvPr>
            <p:cNvSpPr/>
            <p:nvPr userDrawn="1"/>
          </p:nvSpPr>
          <p:spPr>
            <a:xfrm>
              <a:off x="12125298" y="2534636"/>
              <a:ext cx="226185" cy="226244"/>
            </a:xfrm>
            <a:prstGeom prst="ellipse">
              <a:avLst/>
            </a:prstGeom>
            <a:solidFill>
              <a:schemeClr val="accent3"/>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12" name="Straight Connector 11">
              <a:extLst>
                <a:ext uri="{FF2B5EF4-FFF2-40B4-BE49-F238E27FC236}">
                  <a16:creationId xmlns:a16="http://schemas.microsoft.com/office/drawing/2014/main" id="{A41346C6-3EB5-194E-814A-46E2EFFBC5EC}"/>
                </a:ext>
              </a:extLst>
            </p:cNvPr>
            <p:cNvCxnSpPr/>
            <p:nvPr userDrawn="1"/>
          </p:nvCxnSpPr>
          <p:spPr>
            <a:xfrm>
              <a:off x="11076054" y="2685466"/>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88078EA-358A-2942-B35C-CEF73BC27467}"/>
                </a:ext>
              </a:extLst>
            </p:cNvPr>
            <p:cNvCxnSpPr/>
            <p:nvPr userDrawn="1"/>
          </p:nvCxnSpPr>
          <p:spPr>
            <a:xfrm>
              <a:off x="12238390" y="2778377"/>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4D97BB5A-D995-254B-8787-6CF92CA04CC3}"/>
                </a:ext>
              </a:extLst>
            </p:cNvPr>
            <p:cNvSpPr/>
            <p:nvPr userDrawn="1"/>
          </p:nvSpPr>
          <p:spPr>
            <a:xfrm>
              <a:off x="12125298" y="5307886"/>
              <a:ext cx="226185" cy="226244"/>
            </a:xfrm>
            <a:prstGeom prst="ellipse">
              <a:avLst/>
            </a:prstGeom>
            <a:solidFill>
              <a:schemeClr val="accent4"/>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15" name="Straight Connector 14">
              <a:extLst>
                <a:ext uri="{FF2B5EF4-FFF2-40B4-BE49-F238E27FC236}">
                  <a16:creationId xmlns:a16="http://schemas.microsoft.com/office/drawing/2014/main" id="{ACC1CBBE-E61D-A649-B002-BE712A5F9641}"/>
                </a:ext>
              </a:extLst>
            </p:cNvPr>
            <p:cNvCxnSpPr/>
            <p:nvPr userDrawn="1"/>
          </p:nvCxnSpPr>
          <p:spPr>
            <a:xfrm>
              <a:off x="12351483" y="5458716"/>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5B412DB-C019-C045-814F-83570C3BF1EC}"/>
                </a:ext>
              </a:extLst>
            </p:cNvPr>
            <p:cNvGrpSpPr/>
            <p:nvPr userDrawn="1"/>
          </p:nvGrpSpPr>
          <p:grpSpPr>
            <a:xfrm>
              <a:off x="13540907" y="9856605"/>
              <a:ext cx="2273896" cy="2307090"/>
              <a:chOff x="2285781" y="4847654"/>
              <a:chExt cx="952480" cy="966132"/>
            </a:xfrm>
          </p:grpSpPr>
          <p:sp>
            <p:nvSpPr>
              <p:cNvPr id="17" name="Oval 16">
                <a:extLst>
                  <a:ext uri="{FF2B5EF4-FFF2-40B4-BE49-F238E27FC236}">
                    <a16:creationId xmlns:a16="http://schemas.microsoft.com/office/drawing/2014/main" id="{AC1C3D79-6CC8-ED4E-A4F2-ADB9DCA40C20}"/>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18" name="Oval 17">
                <a:extLst>
                  <a:ext uri="{FF2B5EF4-FFF2-40B4-BE49-F238E27FC236}">
                    <a16:creationId xmlns:a16="http://schemas.microsoft.com/office/drawing/2014/main" id="{A1AB5E2B-2C05-C843-9300-BA23F0BDB4C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grpSp>
          <p:nvGrpSpPr>
            <p:cNvPr id="19" name="Group 18">
              <a:extLst>
                <a:ext uri="{FF2B5EF4-FFF2-40B4-BE49-F238E27FC236}">
                  <a16:creationId xmlns:a16="http://schemas.microsoft.com/office/drawing/2014/main" id="{1130A369-07F9-5A46-8D5C-8A6751A0AF6A}"/>
                </a:ext>
              </a:extLst>
            </p:cNvPr>
            <p:cNvGrpSpPr/>
            <p:nvPr userDrawn="1"/>
          </p:nvGrpSpPr>
          <p:grpSpPr>
            <a:xfrm>
              <a:off x="8693937" y="7050005"/>
              <a:ext cx="2273896" cy="2307090"/>
              <a:chOff x="2285781" y="4847654"/>
              <a:chExt cx="952480" cy="966132"/>
            </a:xfrm>
          </p:grpSpPr>
          <p:sp>
            <p:nvSpPr>
              <p:cNvPr id="20" name="Oval 19">
                <a:extLst>
                  <a:ext uri="{FF2B5EF4-FFF2-40B4-BE49-F238E27FC236}">
                    <a16:creationId xmlns:a16="http://schemas.microsoft.com/office/drawing/2014/main" id="{77AA64A4-846C-9A4E-9B2B-5C11433B3CD2}"/>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21" name="Oval 20">
                <a:extLst>
                  <a:ext uri="{FF2B5EF4-FFF2-40B4-BE49-F238E27FC236}">
                    <a16:creationId xmlns:a16="http://schemas.microsoft.com/office/drawing/2014/main" id="{33AFD608-8961-4A4C-B6F0-5EC3A58D4125}"/>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22" name="Straight Connector 21">
              <a:extLst>
                <a:ext uri="{FF2B5EF4-FFF2-40B4-BE49-F238E27FC236}">
                  <a16:creationId xmlns:a16="http://schemas.microsoft.com/office/drawing/2014/main" id="{216D696B-8B30-0A42-8F4D-1DD4D62981E2}"/>
                </a:ext>
              </a:extLst>
            </p:cNvPr>
            <p:cNvCxnSpPr/>
            <p:nvPr userDrawn="1"/>
          </p:nvCxnSpPr>
          <p:spPr>
            <a:xfrm>
              <a:off x="12244057" y="5571199"/>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EC3898EF-C66D-964E-8BEE-2B4AD432E77D}"/>
                </a:ext>
              </a:extLst>
            </p:cNvPr>
            <p:cNvSpPr/>
            <p:nvPr userDrawn="1"/>
          </p:nvSpPr>
          <p:spPr>
            <a:xfrm>
              <a:off x="12130964" y="8100708"/>
              <a:ext cx="226185" cy="226244"/>
            </a:xfrm>
            <a:prstGeom prst="ellipse">
              <a:avLst/>
            </a:prstGeom>
            <a:solidFill>
              <a:schemeClr val="accent5"/>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24" name="Straight Connector 23">
              <a:extLst>
                <a:ext uri="{FF2B5EF4-FFF2-40B4-BE49-F238E27FC236}">
                  <a16:creationId xmlns:a16="http://schemas.microsoft.com/office/drawing/2014/main" id="{7550E0E4-DA95-8948-B849-CE8DD3E78B80}"/>
                </a:ext>
              </a:extLst>
            </p:cNvPr>
            <p:cNvCxnSpPr/>
            <p:nvPr userDrawn="1"/>
          </p:nvCxnSpPr>
          <p:spPr>
            <a:xfrm>
              <a:off x="11081720" y="8251538"/>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B5E996B-7236-9B4C-BF9F-270BA68E444A}"/>
                </a:ext>
              </a:extLst>
            </p:cNvPr>
            <p:cNvCxnSpPr/>
            <p:nvPr userDrawn="1"/>
          </p:nvCxnSpPr>
          <p:spPr>
            <a:xfrm>
              <a:off x="12244057" y="8344449"/>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5182BEE-6D2F-7F49-95F4-75F6586BBA46}"/>
                </a:ext>
              </a:extLst>
            </p:cNvPr>
            <p:cNvSpPr/>
            <p:nvPr userDrawn="1"/>
          </p:nvSpPr>
          <p:spPr>
            <a:xfrm>
              <a:off x="12130964" y="10873958"/>
              <a:ext cx="226185" cy="226244"/>
            </a:xfrm>
            <a:prstGeom prst="ellipse">
              <a:avLst/>
            </a:prstGeom>
            <a:solidFill>
              <a:schemeClr val="accent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27" name="Straight Connector 26">
              <a:extLst>
                <a:ext uri="{FF2B5EF4-FFF2-40B4-BE49-F238E27FC236}">
                  <a16:creationId xmlns:a16="http://schemas.microsoft.com/office/drawing/2014/main" id="{76FDD4D1-298B-7345-969C-9AF47F1D9E33}"/>
                </a:ext>
              </a:extLst>
            </p:cNvPr>
            <p:cNvCxnSpPr/>
            <p:nvPr userDrawn="1"/>
          </p:nvCxnSpPr>
          <p:spPr>
            <a:xfrm>
              <a:off x="12357150" y="11024788"/>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D03B329-5FFF-D74B-9FC9-D3C9196452A8}"/>
                </a:ext>
              </a:extLst>
            </p:cNvPr>
            <p:cNvCxnSpPr/>
            <p:nvPr userDrawn="1"/>
          </p:nvCxnSpPr>
          <p:spPr>
            <a:xfrm>
              <a:off x="12238390" y="11159183"/>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sp>
        <p:nvSpPr>
          <p:cNvPr id="30" name="Text Placeholder 14">
            <a:extLst>
              <a:ext uri="{FF2B5EF4-FFF2-40B4-BE49-F238E27FC236}">
                <a16:creationId xmlns:a16="http://schemas.microsoft.com/office/drawing/2014/main" id="{47370168-F6E3-0147-8725-5DB7400D9799}"/>
              </a:ext>
            </a:extLst>
          </p:cNvPr>
          <p:cNvSpPr>
            <a:spLocks noGrp="1"/>
          </p:cNvSpPr>
          <p:nvPr>
            <p:ph type="body" sz="quarter" idx="15" hasCustomPrompt="1"/>
          </p:nvPr>
        </p:nvSpPr>
        <p:spPr>
          <a:xfrm>
            <a:off x="3465992" y="1893889"/>
            <a:ext cx="687375" cy="309306"/>
          </a:xfrm>
        </p:spPr>
        <p:txBody>
          <a:bodyPr>
            <a:noAutofit/>
          </a:bodyPr>
          <a:lstStyle>
            <a:lvl1pPr marL="0" indent="0">
              <a:buNone/>
              <a:defRPr sz="18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1" name="Text Placeholder 14">
            <a:extLst>
              <a:ext uri="{FF2B5EF4-FFF2-40B4-BE49-F238E27FC236}">
                <a16:creationId xmlns:a16="http://schemas.microsoft.com/office/drawing/2014/main" id="{0F9E570D-DE42-F249-9AC6-B4F0467788CE}"/>
              </a:ext>
            </a:extLst>
          </p:cNvPr>
          <p:cNvSpPr>
            <a:spLocks noGrp="1"/>
          </p:cNvSpPr>
          <p:nvPr>
            <p:ph type="body" sz="quarter" idx="16" hasCustomPrompt="1"/>
          </p:nvPr>
        </p:nvSpPr>
        <p:spPr>
          <a:xfrm>
            <a:off x="7759753" y="2785366"/>
            <a:ext cx="687375" cy="309306"/>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4" name="Text Placeholder 14">
            <a:extLst>
              <a:ext uri="{FF2B5EF4-FFF2-40B4-BE49-F238E27FC236}">
                <a16:creationId xmlns:a16="http://schemas.microsoft.com/office/drawing/2014/main" id="{B1C300CF-B4F0-7248-A723-9ED2BC28C409}"/>
              </a:ext>
            </a:extLst>
          </p:cNvPr>
          <p:cNvSpPr>
            <a:spLocks noGrp="1"/>
          </p:cNvSpPr>
          <p:nvPr>
            <p:ph type="body" sz="quarter" idx="17" hasCustomPrompt="1"/>
          </p:nvPr>
        </p:nvSpPr>
        <p:spPr>
          <a:xfrm>
            <a:off x="3465991" y="3827421"/>
            <a:ext cx="687375" cy="309306"/>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5" name="Text Placeholder 14">
            <a:extLst>
              <a:ext uri="{FF2B5EF4-FFF2-40B4-BE49-F238E27FC236}">
                <a16:creationId xmlns:a16="http://schemas.microsoft.com/office/drawing/2014/main" id="{CFCF9589-6F1E-C34C-BD7C-FD5B9D8EE7D8}"/>
              </a:ext>
            </a:extLst>
          </p:cNvPr>
          <p:cNvSpPr>
            <a:spLocks noGrp="1"/>
          </p:cNvSpPr>
          <p:nvPr>
            <p:ph type="body" sz="quarter" idx="18" hasCustomPrompt="1"/>
          </p:nvPr>
        </p:nvSpPr>
        <p:spPr>
          <a:xfrm>
            <a:off x="7759751" y="5017209"/>
            <a:ext cx="687375" cy="309306"/>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6" name="Text Placeholder 14">
            <a:extLst>
              <a:ext uri="{FF2B5EF4-FFF2-40B4-BE49-F238E27FC236}">
                <a16:creationId xmlns:a16="http://schemas.microsoft.com/office/drawing/2014/main" id="{AC2929B5-F711-284B-8BA0-B63E1E44DA7C}"/>
              </a:ext>
            </a:extLst>
          </p:cNvPr>
          <p:cNvSpPr>
            <a:spLocks noGrp="1"/>
          </p:cNvSpPr>
          <p:nvPr>
            <p:ph type="body" sz="quarter" idx="19" hasCustomPrompt="1"/>
          </p:nvPr>
        </p:nvSpPr>
        <p:spPr>
          <a:xfrm>
            <a:off x="7759749" y="3257653"/>
            <a:ext cx="2663035"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37" name="Text Placeholder 14">
            <a:extLst>
              <a:ext uri="{FF2B5EF4-FFF2-40B4-BE49-F238E27FC236}">
                <a16:creationId xmlns:a16="http://schemas.microsoft.com/office/drawing/2014/main" id="{BA3F8C2A-A579-2643-A910-FA357FB75855}"/>
              </a:ext>
            </a:extLst>
          </p:cNvPr>
          <p:cNvSpPr>
            <a:spLocks noGrp="1"/>
          </p:cNvSpPr>
          <p:nvPr>
            <p:ph type="body" sz="quarter" idx="20" hasCustomPrompt="1"/>
          </p:nvPr>
        </p:nvSpPr>
        <p:spPr>
          <a:xfrm>
            <a:off x="7767860" y="5423964"/>
            <a:ext cx="2663035"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38" name="Text Placeholder 14">
            <a:extLst>
              <a:ext uri="{FF2B5EF4-FFF2-40B4-BE49-F238E27FC236}">
                <a16:creationId xmlns:a16="http://schemas.microsoft.com/office/drawing/2014/main" id="{7B5C7080-6D5C-1749-B793-624159FC8039}"/>
              </a:ext>
            </a:extLst>
          </p:cNvPr>
          <p:cNvSpPr>
            <a:spLocks noGrp="1"/>
          </p:cNvSpPr>
          <p:nvPr>
            <p:ph type="body" sz="quarter" idx="21" hasCustomPrompt="1"/>
          </p:nvPr>
        </p:nvSpPr>
        <p:spPr>
          <a:xfrm>
            <a:off x="1781603" y="2324382"/>
            <a:ext cx="2371167"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39" name="Text Placeholder 14">
            <a:extLst>
              <a:ext uri="{FF2B5EF4-FFF2-40B4-BE49-F238E27FC236}">
                <a16:creationId xmlns:a16="http://schemas.microsoft.com/office/drawing/2014/main" id="{12671BB3-B16B-BF4B-A472-137893EBDC97}"/>
              </a:ext>
            </a:extLst>
          </p:cNvPr>
          <p:cNvSpPr>
            <a:spLocks noGrp="1"/>
          </p:cNvSpPr>
          <p:nvPr>
            <p:ph type="body" sz="quarter" idx="22" hasCustomPrompt="1"/>
          </p:nvPr>
        </p:nvSpPr>
        <p:spPr>
          <a:xfrm>
            <a:off x="1744885" y="4320507"/>
            <a:ext cx="2371167"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29" name="Titre 28">
            <a:extLst>
              <a:ext uri="{FF2B5EF4-FFF2-40B4-BE49-F238E27FC236}">
                <a16:creationId xmlns:a16="http://schemas.microsoft.com/office/drawing/2014/main" id="{FCCBB8B1-1B5A-E943-AA74-44965C3416FA}"/>
              </a:ext>
            </a:extLst>
          </p:cNvPr>
          <p:cNvSpPr>
            <a:spLocks noGrp="1"/>
          </p:cNvSpPr>
          <p:nvPr>
            <p:ph type="title"/>
          </p:nvPr>
        </p:nvSpPr>
        <p:spPr/>
        <p:txBody>
          <a:bodyPr/>
          <a:lstStyle/>
          <a:p>
            <a:r>
              <a:rPr lang="fr-FR"/>
              <a:t>Modifiez le style du titre</a:t>
            </a:r>
          </a:p>
        </p:txBody>
      </p:sp>
      <p:sp>
        <p:nvSpPr>
          <p:cNvPr id="46" name="Footer Placeholder 8">
            <a:extLst>
              <a:ext uri="{FF2B5EF4-FFF2-40B4-BE49-F238E27FC236}">
                <a16:creationId xmlns:a16="http://schemas.microsoft.com/office/drawing/2014/main" id="{D42051FA-CAA2-BF45-9758-DEAEEA12EE78}"/>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41" name="Slide Number Placeholder 4">
            <a:extLst>
              <a:ext uri="{FF2B5EF4-FFF2-40B4-BE49-F238E27FC236}">
                <a16:creationId xmlns:a16="http://schemas.microsoft.com/office/drawing/2014/main" id="{86241E28-A44B-42F1-816A-D2C7DC0ABA35}"/>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2477642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rocess chart no ba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C8700E-A503-E947-86A8-3331E2B642C5}"/>
              </a:ext>
            </a:extLst>
          </p:cNvPr>
          <p:cNvGrpSpPr/>
          <p:nvPr userDrawn="1"/>
        </p:nvGrpSpPr>
        <p:grpSpPr>
          <a:xfrm rot="16200000">
            <a:off x="2131985" y="4083595"/>
            <a:ext cx="874604" cy="887371"/>
            <a:chOff x="2285781" y="4847654"/>
            <a:chExt cx="952480" cy="966132"/>
          </a:xfrm>
        </p:grpSpPr>
        <p:sp>
          <p:nvSpPr>
            <p:cNvPr id="8" name="Oval 7">
              <a:extLst>
                <a:ext uri="{FF2B5EF4-FFF2-40B4-BE49-F238E27FC236}">
                  <a16:creationId xmlns:a16="http://schemas.microsoft.com/office/drawing/2014/main" id="{1E51F72F-9EAE-2645-B458-36B08DF9343C}"/>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9" name="Oval 8">
              <a:extLst>
                <a:ext uri="{FF2B5EF4-FFF2-40B4-BE49-F238E27FC236}">
                  <a16:creationId xmlns:a16="http://schemas.microsoft.com/office/drawing/2014/main" id="{50232E66-7657-2141-BCEC-AE0774C2835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10" name="Straight Connector 9">
            <a:extLst>
              <a:ext uri="{FF2B5EF4-FFF2-40B4-BE49-F238E27FC236}">
                <a16:creationId xmlns:a16="http://schemas.microsoft.com/office/drawing/2014/main" id="{2B1BCFD9-C123-A249-807C-21BCA542497B}"/>
              </a:ext>
            </a:extLst>
          </p:cNvPr>
          <p:cNvCxnSpPr/>
          <p:nvPr userDrawn="1"/>
        </p:nvCxnSpPr>
        <p:spPr>
          <a:xfrm rot="16200000">
            <a:off x="1999571" y="3109213"/>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DFC1580-4007-0B4A-A1BC-EDEBB0A37E07}"/>
              </a:ext>
            </a:extLst>
          </p:cNvPr>
          <p:cNvSpPr/>
          <p:nvPr userDrawn="1"/>
        </p:nvSpPr>
        <p:spPr>
          <a:xfrm rot="16200000">
            <a:off x="2492035" y="3546171"/>
            <a:ext cx="86997" cy="87020"/>
          </a:xfrm>
          <a:prstGeom prst="ellipse">
            <a:avLst/>
          </a:prstGeom>
          <a:solidFill>
            <a:schemeClr val="accent3"/>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12" name="Straight Connector 11">
            <a:extLst>
              <a:ext uri="{FF2B5EF4-FFF2-40B4-BE49-F238E27FC236}">
                <a16:creationId xmlns:a16="http://schemas.microsoft.com/office/drawing/2014/main" id="{A41346C6-3EB5-194E-814A-46E2EFFBC5EC}"/>
              </a:ext>
            </a:extLst>
          </p:cNvPr>
          <p:cNvCxnSpPr/>
          <p:nvPr userDrawn="1"/>
        </p:nvCxnSpPr>
        <p:spPr>
          <a:xfrm rot="16200000">
            <a:off x="2348253" y="3834962"/>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88078EA-358A-2942-B35C-CEF73BC27467}"/>
              </a:ext>
            </a:extLst>
          </p:cNvPr>
          <p:cNvCxnSpPr/>
          <p:nvPr userDrawn="1"/>
        </p:nvCxnSpPr>
        <p:spPr>
          <a:xfrm rot="16200000">
            <a:off x="3066240" y="3109213"/>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5B412DB-C019-C045-814F-83570C3BF1EC}"/>
              </a:ext>
            </a:extLst>
          </p:cNvPr>
          <p:cNvGrpSpPr/>
          <p:nvPr userDrawn="1"/>
        </p:nvGrpSpPr>
        <p:grpSpPr>
          <a:xfrm rot="16200000">
            <a:off x="3460355" y="2219313"/>
            <a:ext cx="874604" cy="887371"/>
            <a:chOff x="2285781" y="4847654"/>
            <a:chExt cx="952480" cy="966132"/>
          </a:xfrm>
        </p:grpSpPr>
        <p:sp>
          <p:nvSpPr>
            <p:cNvPr id="17" name="Oval 16">
              <a:extLst>
                <a:ext uri="{FF2B5EF4-FFF2-40B4-BE49-F238E27FC236}">
                  <a16:creationId xmlns:a16="http://schemas.microsoft.com/office/drawing/2014/main" id="{AC1C3D79-6CC8-ED4E-A4F2-ADB9DCA40C20}"/>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18" name="Oval 17">
              <a:extLst>
                <a:ext uri="{FF2B5EF4-FFF2-40B4-BE49-F238E27FC236}">
                  <a16:creationId xmlns:a16="http://schemas.microsoft.com/office/drawing/2014/main" id="{A1AB5E2B-2C05-C843-9300-BA23F0BDB4C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22" name="Straight Connector 21">
            <a:extLst>
              <a:ext uri="{FF2B5EF4-FFF2-40B4-BE49-F238E27FC236}">
                <a16:creationId xmlns:a16="http://schemas.microsoft.com/office/drawing/2014/main" id="{216D696B-8B30-0A42-8F4D-1DD4D62981E2}"/>
              </a:ext>
            </a:extLst>
          </p:cNvPr>
          <p:cNvCxnSpPr/>
          <p:nvPr userDrawn="1"/>
        </p:nvCxnSpPr>
        <p:spPr>
          <a:xfrm rot="16200000">
            <a:off x="4083876" y="3116461"/>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B5E996B-7236-9B4C-BF9F-270BA68E444A}"/>
              </a:ext>
            </a:extLst>
          </p:cNvPr>
          <p:cNvCxnSpPr/>
          <p:nvPr userDrawn="1"/>
        </p:nvCxnSpPr>
        <p:spPr>
          <a:xfrm rot="16200000">
            <a:off x="5150547" y="3116461"/>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5182BEE-6D2F-7F49-95F4-75F6586BBA46}"/>
              </a:ext>
            </a:extLst>
          </p:cNvPr>
          <p:cNvSpPr/>
          <p:nvPr userDrawn="1"/>
        </p:nvSpPr>
        <p:spPr>
          <a:xfrm rot="16200000">
            <a:off x="3845287" y="3555596"/>
            <a:ext cx="86997" cy="87020"/>
          </a:xfrm>
          <a:prstGeom prst="ellipse">
            <a:avLst/>
          </a:prstGeom>
          <a:solidFill>
            <a:schemeClr val="accent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27" name="Straight Connector 26">
            <a:extLst>
              <a:ext uri="{FF2B5EF4-FFF2-40B4-BE49-F238E27FC236}">
                <a16:creationId xmlns:a16="http://schemas.microsoft.com/office/drawing/2014/main" id="{76FDD4D1-298B-7345-969C-9AF47F1D9E33}"/>
              </a:ext>
            </a:extLst>
          </p:cNvPr>
          <p:cNvCxnSpPr/>
          <p:nvPr userDrawn="1"/>
        </p:nvCxnSpPr>
        <p:spPr>
          <a:xfrm rot="16200000">
            <a:off x="3701505" y="3353822"/>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D03B329-5FFF-D74B-9FC9-D3C9196452A8}"/>
              </a:ext>
            </a:extLst>
          </p:cNvPr>
          <p:cNvCxnSpPr/>
          <p:nvPr userDrawn="1"/>
        </p:nvCxnSpPr>
        <p:spPr>
          <a:xfrm rot="16200000">
            <a:off x="6233171" y="3118639"/>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4874A67E-41DC-A445-B791-75A3862E81FE}"/>
              </a:ext>
            </a:extLst>
          </p:cNvPr>
          <p:cNvGrpSpPr/>
          <p:nvPr userDrawn="1"/>
        </p:nvGrpSpPr>
        <p:grpSpPr>
          <a:xfrm rot="16200000">
            <a:off x="6307481" y="2225706"/>
            <a:ext cx="874604" cy="887371"/>
            <a:chOff x="2285781" y="4847654"/>
            <a:chExt cx="952480" cy="966132"/>
          </a:xfrm>
        </p:grpSpPr>
        <p:sp>
          <p:nvSpPr>
            <p:cNvPr id="64" name="Oval 63">
              <a:extLst>
                <a:ext uri="{FF2B5EF4-FFF2-40B4-BE49-F238E27FC236}">
                  <a16:creationId xmlns:a16="http://schemas.microsoft.com/office/drawing/2014/main" id="{EDB44E9F-A301-F947-99EA-233E6109D676}"/>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5" name="Oval 64">
              <a:extLst>
                <a:ext uri="{FF2B5EF4-FFF2-40B4-BE49-F238E27FC236}">
                  <a16:creationId xmlns:a16="http://schemas.microsoft.com/office/drawing/2014/main" id="{9B473D1D-20D3-5040-85D5-A95B9996399E}"/>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46" name="Straight Connector 45">
            <a:extLst>
              <a:ext uri="{FF2B5EF4-FFF2-40B4-BE49-F238E27FC236}">
                <a16:creationId xmlns:a16="http://schemas.microsoft.com/office/drawing/2014/main" id="{BB1B5378-1F06-8A43-B608-44EB7C44057C}"/>
              </a:ext>
            </a:extLst>
          </p:cNvPr>
          <p:cNvCxnSpPr/>
          <p:nvPr userDrawn="1"/>
        </p:nvCxnSpPr>
        <p:spPr>
          <a:xfrm rot="16200000">
            <a:off x="7299840" y="312151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B489D55B-E870-924B-8708-4E552CFD1819}"/>
              </a:ext>
            </a:extLst>
          </p:cNvPr>
          <p:cNvSpPr/>
          <p:nvPr userDrawn="1"/>
        </p:nvSpPr>
        <p:spPr>
          <a:xfrm rot="16200000">
            <a:off x="6692412" y="3561989"/>
            <a:ext cx="86997" cy="87020"/>
          </a:xfrm>
          <a:prstGeom prst="ellipse">
            <a:avLst/>
          </a:prstGeom>
          <a:solidFill>
            <a:schemeClr val="accent4"/>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48" name="Straight Connector 47">
            <a:extLst>
              <a:ext uri="{FF2B5EF4-FFF2-40B4-BE49-F238E27FC236}">
                <a16:creationId xmlns:a16="http://schemas.microsoft.com/office/drawing/2014/main" id="{7DD5E79A-720E-8B44-BD3C-4E47F775EFB8}"/>
              </a:ext>
            </a:extLst>
          </p:cNvPr>
          <p:cNvCxnSpPr/>
          <p:nvPr userDrawn="1"/>
        </p:nvCxnSpPr>
        <p:spPr>
          <a:xfrm rot="16200000">
            <a:off x="6548630" y="3360214"/>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C442598A-6E85-1D4F-A1A9-C47C21FEF6B6}"/>
              </a:ext>
            </a:extLst>
          </p:cNvPr>
          <p:cNvGrpSpPr/>
          <p:nvPr userDrawn="1"/>
        </p:nvGrpSpPr>
        <p:grpSpPr>
          <a:xfrm rot="16200000">
            <a:off x="9425506" y="2227162"/>
            <a:ext cx="874604" cy="887371"/>
            <a:chOff x="2285781" y="4847654"/>
            <a:chExt cx="952480" cy="966132"/>
          </a:xfrm>
        </p:grpSpPr>
        <p:sp>
          <p:nvSpPr>
            <p:cNvPr id="60" name="Oval 59">
              <a:extLst>
                <a:ext uri="{FF2B5EF4-FFF2-40B4-BE49-F238E27FC236}">
                  <a16:creationId xmlns:a16="http://schemas.microsoft.com/office/drawing/2014/main" id="{BFFECE3C-37BB-F147-872A-01C77777F25C}"/>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1" name="Oval 60">
              <a:extLst>
                <a:ext uri="{FF2B5EF4-FFF2-40B4-BE49-F238E27FC236}">
                  <a16:creationId xmlns:a16="http://schemas.microsoft.com/office/drawing/2014/main" id="{09AA37DD-3405-C244-8DE1-C59FA5ED1F98}"/>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grpSp>
        <p:nvGrpSpPr>
          <p:cNvPr id="50" name="Group 49">
            <a:extLst>
              <a:ext uri="{FF2B5EF4-FFF2-40B4-BE49-F238E27FC236}">
                <a16:creationId xmlns:a16="http://schemas.microsoft.com/office/drawing/2014/main" id="{AAF71F73-AE41-8B49-834D-A97B1F8F0063}"/>
              </a:ext>
            </a:extLst>
          </p:cNvPr>
          <p:cNvGrpSpPr/>
          <p:nvPr userDrawn="1"/>
        </p:nvGrpSpPr>
        <p:grpSpPr>
          <a:xfrm rot="16200000">
            <a:off x="7911495" y="4089986"/>
            <a:ext cx="874604" cy="887371"/>
            <a:chOff x="2285781" y="4847654"/>
            <a:chExt cx="952480" cy="966132"/>
          </a:xfrm>
        </p:grpSpPr>
        <p:sp>
          <p:nvSpPr>
            <p:cNvPr id="58" name="Oval 57">
              <a:extLst>
                <a:ext uri="{FF2B5EF4-FFF2-40B4-BE49-F238E27FC236}">
                  <a16:creationId xmlns:a16="http://schemas.microsoft.com/office/drawing/2014/main" id="{78ED1371-40BF-D542-B7BF-3F4D538A6615}"/>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59" name="Oval 58">
              <a:extLst>
                <a:ext uri="{FF2B5EF4-FFF2-40B4-BE49-F238E27FC236}">
                  <a16:creationId xmlns:a16="http://schemas.microsoft.com/office/drawing/2014/main" id="{412BEDDC-C394-6144-9217-BC4BD6B53487}"/>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51" name="Straight Connector 50">
            <a:extLst>
              <a:ext uri="{FF2B5EF4-FFF2-40B4-BE49-F238E27FC236}">
                <a16:creationId xmlns:a16="http://schemas.microsoft.com/office/drawing/2014/main" id="{F6A4B51F-77DD-A240-B765-0735A8F3B7FE}"/>
              </a:ext>
            </a:extLst>
          </p:cNvPr>
          <p:cNvCxnSpPr/>
          <p:nvPr userDrawn="1"/>
        </p:nvCxnSpPr>
        <p:spPr>
          <a:xfrm rot="16200000">
            <a:off x="8374039" y="311933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D26C9522-9520-8C44-BA24-205D4E954147}"/>
              </a:ext>
            </a:extLst>
          </p:cNvPr>
          <p:cNvSpPr/>
          <p:nvPr userDrawn="1"/>
        </p:nvSpPr>
        <p:spPr>
          <a:xfrm rot="16200000">
            <a:off x="8309255" y="3561988"/>
            <a:ext cx="86997" cy="87020"/>
          </a:xfrm>
          <a:prstGeom prst="ellipse">
            <a:avLst/>
          </a:prstGeom>
          <a:solidFill>
            <a:schemeClr val="accent5"/>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53" name="Straight Connector 52">
            <a:extLst>
              <a:ext uri="{FF2B5EF4-FFF2-40B4-BE49-F238E27FC236}">
                <a16:creationId xmlns:a16="http://schemas.microsoft.com/office/drawing/2014/main" id="{2E1E477B-7153-FE48-AF93-756FA5E46816}"/>
              </a:ext>
            </a:extLst>
          </p:cNvPr>
          <p:cNvCxnSpPr/>
          <p:nvPr userDrawn="1"/>
        </p:nvCxnSpPr>
        <p:spPr>
          <a:xfrm rot="16200000">
            <a:off x="8165472" y="3850780"/>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163ABA57-A265-B441-A027-AC67E8CE210E}"/>
              </a:ext>
            </a:extLst>
          </p:cNvPr>
          <p:cNvCxnSpPr/>
          <p:nvPr userDrawn="1"/>
        </p:nvCxnSpPr>
        <p:spPr>
          <a:xfrm rot="16200000">
            <a:off x="9440708" y="311933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7DFDC8A0-0BF3-BE45-9269-25735407D392}"/>
              </a:ext>
            </a:extLst>
          </p:cNvPr>
          <p:cNvSpPr/>
          <p:nvPr userDrawn="1"/>
        </p:nvSpPr>
        <p:spPr>
          <a:xfrm rot="16200000">
            <a:off x="9810438" y="3563445"/>
            <a:ext cx="86997" cy="87020"/>
          </a:xfrm>
          <a:prstGeom prst="ellipse">
            <a:avLst/>
          </a:prstGeom>
          <a:solidFill>
            <a:schemeClr val="accent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56" name="Straight Connector 55">
            <a:extLst>
              <a:ext uri="{FF2B5EF4-FFF2-40B4-BE49-F238E27FC236}">
                <a16:creationId xmlns:a16="http://schemas.microsoft.com/office/drawing/2014/main" id="{B0D34B14-8F63-D24A-86FC-4E333283591E}"/>
              </a:ext>
            </a:extLst>
          </p:cNvPr>
          <p:cNvCxnSpPr/>
          <p:nvPr userDrawn="1"/>
        </p:nvCxnSpPr>
        <p:spPr>
          <a:xfrm rot="16200000">
            <a:off x="9666656" y="3361671"/>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3523575-7412-334F-BF68-33FA5D9B803D}"/>
              </a:ext>
            </a:extLst>
          </p:cNvPr>
          <p:cNvCxnSpPr/>
          <p:nvPr userDrawn="1"/>
        </p:nvCxnSpPr>
        <p:spPr>
          <a:xfrm rot="16200000">
            <a:off x="10523333" y="312151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BBB890B8-741E-A54C-B372-0CF2CA030D16}"/>
              </a:ext>
            </a:extLst>
          </p:cNvPr>
          <p:cNvGrpSpPr/>
          <p:nvPr userDrawn="1"/>
        </p:nvGrpSpPr>
        <p:grpSpPr>
          <a:xfrm rot="16200000">
            <a:off x="4793470" y="4131013"/>
            <a:ext cx="874604" cy="887371"/>
            <a:chOff x="2285781" y="4847654"/>
            <a:chExt cx="952480" cy="966132"/>
          </a:xfrm>
        </p:grpSpPr>
        <p:sp>
          <p:nvSpPr>
            <p:cNvPr id="67" name="Oval 66">
              <a:extLst>
                <a:ext uri="{FF2B5EF4-FFF2-40B4-BE49-F238E27FC236}">
                  <a16:creationId xmlns:a16="http://schemas.microsoft.com/office/drawing/2014/main" id="{4ED036DF-EB62-B54B-875A-629D850CA2C5}"/>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8" name="Oval 67">
              <a:extLst>
                <a:ext uri="{FF2B5EF4-FFF2-40B4-BE49-F238E27FC236}">
                  <a16:creationId xmlns:a16="http://schemas.microsoft.com/office/drawing/2014/main" id="{D48F7257-BF3C-984F-929B-9DA9373EFF2C}"/>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sp>
        <p:nvSpPr>
          <p:cNvPr id="69" name="Oval 68">
            <a:extLst>
              <a:ext uri="{FF2B5EF4-FFF2-40B4-BE49-F238E27FC236}">
                <a16:creationId xmlns:a16="http://schemas.microsoft.com/office/drawing/2014/main" id="{569AF68F-5C3F-1A41-87BE-C5274F38CFF7}"/>
              </a:ext>
            </a:extLst>
          </p:cNvPr>
          <p:cNvSpPr/>
          <p:nvPr userDrawn="1"/>
        </p:nvSpPr>
        <p:spPr>
          <a:xfrm rot="16200000">
            <a:off x="5191228" y="3603015"/>
            <a:ext cx="86997" cy="87020"/>
          </a:xfrm>
          <a:prstGeom prst="ellipse">
            <a:avLst/>
          </a:prstGeom>
          <a:solidFill>
            <a:schemeClr val="accent3"/>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70" name="Straight Connector 69">
            <a:extLst>
              <a:ext uri="{FF2B5EF4-FFF2-40B4-BE49-F238E27FC236}">
                <a16:creationId xmlns:a16="http://schemas.microsoft.com/office/drawing/2014/main" id="{FCC225DB-C0A3-1E48-AB7C-AD3EE467BC7F}"/>
              </a:ext>
            </a:extLst>
          </p:cNvPr>
          <p:cNvCxnSpPr/>
          <p:nvPr userDrawn="1"/>
        </p:nvCxnSpPr>
        <p:spPr>
          <a:xfrm rot="16200000">
            <a:off x="5047446" y="3891807"/>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sp>
        <p:nvSpPr>
          <p:cNvPr id="73" name="Text Placeholder 14">
            <a:extLst>
              <a:ext uri="{FF2B5EF4-FFF2-40B4-BE49-F238E27FC236}">
                <a16:creationId xmlns:a16="http://schemas.microsoft.com/office/drawing/2014/main" id="{96526F46-D516-4645-BEC4-4077C2E9D5AD}"/>
              </a:ext>
            </a:extLst>
          </p:cNvPr>
          <p:cNvSpPr>
            <a:spLocks noGrp="1"/>
          </p:cNvSpPr>
          <p:nvPr>
            <p:ph type="body" sz="quarter" idx="23" hasCustomPrompt="1"/>
          </p:nvPr>
        </p:nvSpPr>
        <p:spPr>
          <a:xfrm>
            <a:off x="5626349" y="4964582"/>
            <a:ext cx="2205340"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74" name="Text Placeholder 14">
            <a:extLst>
              <a:ext uri="{FF2B5EF4-FFF2-40B4-BE49-F238E27FC236}">
                <a16:creationId xmlns:a16="http://schemas.microsoft.com/office/drawing/2014/main" id="{582D0053-A947-DF4D-B163-0F7E23B4874B}"/>
              </a:ext>
            </a:extLst>
          </p:cNvPr>
          <p:cNvSpPr>
            <a:spLocks noGrp="1"/>
          </p:cNvSpPr>
          <p:nvPr>
            <p:ph type="body" sz="quarter" idx="24" hasCustomPrompt="1"/>
          </p:nvPr>
        </p:nvSpPr>
        <p:spPr>
          <a:xfrm>
            <a:off x="5626349" y="5451327"/>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79" name="Text Placeholder 14">
            <a:extLst>
              <a:ext uri="{FF2B5EF4-FFF2-40B4-BE49-F238E27FC236}">
                <a16:creationId xmlns:a16="http://schemas.microsoft.com/office/drawing/2014/main" id="{F1E3578D-8BE1-9149-B80B-C8EE58E0EE8E}"/>
              </a:ext>
            </a:extLst>
          </p:cNvPr>
          <p:cNvSpPr>
            <a:spLocks noGrp="1"/>
          </p:cNvSpPr>
          <p:nvPr>
            <p:ph type="body" sz="quarter" idx="27" hasCustomPrompt="1"/>
          </p:nvPr>
        </p:nvSpPr>
        <p:spPr>
          <a:xfrm>
            <a:off x="2847626" y="4964582"/>
            <a:ext cx="2162551"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0" name="Text Placeholder 14">
            <a:extLst>
              <a:ext uri="{FF2B5EF4-FFF2-40B4-BE49-F238E27FC236}">
                <a16:creationId xmlns:a16="http://schemas.microsoft.com/office/drawing/2014/main" id="{456C922F-7946-1645-B2B3-CDA749482F37}"/>
              </a:ext>
            </a:extLst>
          </p:cNvPr>
          <p:cNvSpPr>
            <a:spLocks noGrp="1"/>
          </p:cNvSpPr>
          <p:nvPr>
            <p:ph type="body" sz="quarter" idx="28" hasCustomPrompt="1"/>
          </p:nvPr>
        </p:nvSpPr>
        <p:spPr>
          <a:xfrm>
            <a:off x="2847626" y="5451327"/>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1" name="Text Placeholder 14">
            <a:extLst>
              <a:ext uri="{FF2B5EF4-FFF2-40B4-BE49-F238E27FC236}">
                <a16:creationId xmlns:a16="http://schemas.microsoft.com/office/drawing/2014/main" id="{8EB880C9-7FFD-644F-9D3C-39E8E8B82BC6}"/>
              </a:ext>
            </a:extLst>
          </p:cNvPr>
          <p:cNvSpPr>
            <a:spLocks noGrp="1"/>
          </p:cNvSpPr>
          <p:nvPr>
            <p:ph type="body" sz="quarter" idx="29" hasCustomPrompt="1"/>
          </p:nvPr>
        </p:nvSpPr>
        <p:spPr>
          <a:xfrm>
            <a:off x="8839902" y="4964582"/>
            <a:ext cx="2162551"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2" name="Text Placeholder 14">
            <a:extLst>
              <a:ext uri="{FF2B5EF4-FFF2-40B4-BE49-F238E27FC236}">
                <a16:creationId xmlns:a16="http://schemas.microsoft.com/office/drawing/2014/main" id="{1BF85E5F-796C-9C4C-BF65-72EBFCF33236}"/>
              </a:ext>
            </a:extLst>
          </p:cNvPr>
          <p:cNvSpPr>
            <a:spLocks noGrp="1"/>
          </p:cNvSpPr>
          <p:nvPr>
            <p:ph type="body" sz="quarter" idx="30" hasCustomPrompt="1"/>
          </p:nvPr>
        </p:nvSpPr>
        <p:spPr>
          <a:xfrm>
            <a:off x="8839902" y="5451327"/>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3" name="Text Placeholder 14">
            <a:extLst>
              <a:ext uri="{FF2B5EF4-FFF2-40B4-BE49-F238E27FC236}">
                <a16:creationId xmlns:a16="http://schemas.microsoft.com/office/drawing/2014/main" id="{811F6908-9296-744C-97A6-A85E6ED32B64}"/>
              </a:ext>
            </a:extLst>
          </p:cNvPr>
          <p:cNvSpPr>
            <a:spLocks noGrp="1"/>
          </p:cNvSpPr>
          <p:nvPr>
            <p:ph type="body" sz="quarter" idx="31" hasCustomPrompt="1"/>
          </p:nvPr>
        </p:nvSpPr>
        <p:spPr>
          <a:xfrm>
            <a:off x="1357391" y="1312921"/>
            <a:ext cx="2129103"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4" name="Text Placeholder 14">
            <a:extLst>
              <a:ext uri="{FF2B5EF4-FFF2-40B4-BE49-F238E27FC236}">
                <a16:creationId xmlns:a16="http://schemas.microsoft.com/office/drawing/2014/main" id="{1623F5C4-E90C-D94D-8FC7-B4CCB611B0DD}"/>
              </a:ext>
            </a:extLst>
          </p:cNvPr>
          <p:cNvSpPr>
            <a:spLocks noGrp="1"/>
          </p:cNvSpPr>
          <p:nvPr>
            <p:ph type="body" sz="quarter" idx="32" hasCustomPrompt="1"/>
          </p:nvPr>
        </p:nvSpPr>
        <p:spPr>
          <a:xfrm>
            <a:off x="1357391" y="1795333"/>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5" name="Text Placeholder 14">
            <a:extLst>
              <a:ext uri="{FF2B5EF4-FFF2-40B4-BE49-F238E27FC236}">
                <a16:creationId xmlns:a16="http://schemas.microsoft.com/office/drawing/2014/main" id="{9F5DACF9-1F16-B54E-875F-67EA8182252C}"/>
              </a:ext>
            </a:extLst>
          </p:cNvPr>
          <p:cNvSpPr>
            <a:spLocks noGrp="1"/>
          </p:cNvSpPr>
          <p:nvPr>
            <p:ph type="body" sz="quarter" idx="33" hasCustomPrompt="1"/>
          </p:nvPr>
        </p:nvSpPr>
        <p:spPr>
          <a:xfrm>
            <a:off x="4424694" y="1312921"/>
            <a:ext cx="2162551"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6" name="Text Placeholder 14">
            <a:extLst>
              <a:ext uri="{FF2B5EF4-FFF2-40B4-BE49-F238E27FC236}">
                <a16:creationId xmlns:a16="http://schemas.microsoft.com/office/drawing/2014/main" id="{14A8A565-5CBC-5048-9E69-013AF585B3DD}"/>
              </a:ext>
            </a:extLst>
          </p:cNvPr>
          <p:cNvSpPr>
            <a:spLocks noGrp="1"/>
          </p:cNvSpPr>
          <p:nvPr>
            <p:ph type="body" sz="quarter" idx="34" hasCustomPrompt="1"/>
          </p:nvPr>
        </p:nvSpPr>
        <p:spPr>
          <a:xfrm>
            <a:off x="4424694" y="1795333"/>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7" name="Text Placeholder 14">
            <a:extLst>
              <a:ext uri="{FF2B5EF4-FFF2-40B4-BE49-F238E27FC236}">
                <a16:creationId xmlns:a16="http://schemas.microsoft.com/office/drawing/2014/main" id="{C7609619-3C3A-7E47-9C38-50AC8A771826}"/>
              </a:ext>
            </a:extLst>
          </p:cNvPr>
          <p:cNvSpPr>
            <a:spLocks noGrp="1"/>
          </p:cNvSpPr>
          <p:nvPr>
            <p:ph type="body" sz="quarter" idx="35" hasCustomPrompt="1"/>
          </p:nvPr>
        </p:nvSpPr>
        <p:spPr>
          <a:xfrm>
            <a:off x="7465723" y="1312921"/>
            <a:ext cx="2129103" cy="341632"/>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8" name="Text Placeholder 14">
            <a:extLst>
              <a:ext uri="{FF2B5EF4-FFF2-40B4-BE49-F238E27FC236}">
                <a16:creationId xmlns:a16="http://schemas.microsoft.com/office/drawing/2014/main" id="{7AFD966F-B44D-0744-AF14-D695B0E2A831}"/>
              </a:ext>
            </a:extLst>
          </p:cNvPr>
          <p:cNvSpPr>
            <a:spLocks noGrp="1"/>
          </p:cNvSpPr>
          <p:nvPr>
            <p:ph type="body" sz="quarter" idx="36" hasCustomPrompt="1"/>
          </p:nvPr>
        </p:nvSpPr>
        <p:spPr>
          <a:xfrm>
            <a:off x="7465723" y="1795333"/>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3" name="Titre 2">
            <a:extLst>
              <a:ext uri="{FF2B5EF4-FFF2-40B4-BE49-F238E27FC236}">
                <a16:creationId xmlns:a16="http://schemas.microsoft.com/office/drawing/2014/main" id="{F2E26A3C-7B81-094D-B976-14A16C30B41F}"/>
              </a:ext>
            </a:extLst>
          </p:cNvPr>
          <p:cNvSpPr>
            <a:spLocks noGrp="1"/>
          </p:cNvSpPr>
          <p:nvPr>
            <p:ph type="title"/>
          </p:nvPr>
        </p:nvSpPr>
        <p:spPr/>
        <p:txBody>
          <a:bodyPr/>
          <a:lstStyle/>
          <a:p>
            <a:r>
              <a:rPr lang="fr-FR"/>
              <a:t>Modifiez le style du titre</a:t>
            </a:r>
          </a:p>
        </p:txBody>
      </p:sp>
      <p:sp>
        <p:nvSpPr>
          <p:cNvPr id="76" name="Footer Placeholder 8">
            <a:extLst>
              <a:ext uri="{FF2B5EF4-FFF2-40B4-BE49-F238E27FC236}">
                <a16:creationId xmlns:a16="http://schemas.microsoft.com/office/drawing/2014/main" id="{DF3A79D3-BA30-6C4C-8F1A-AA85589D6D43}"/>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63" name="Slide Number Placeholder 4">
            <a:extLst>
              <a:ext uri="{FF2B5EF4-FFF2-40B4-BE49-F238E27FC236}">
                <a16:creationId xmlns:a16="http://schemas.microsoft.com/office/drawing/2014/main" id="{C911E31F-B99A-4481-A1AD-C6CF3673DE5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6813023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lain breaker slid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CAC0E2-47A2-4CF6-A0B9-12CF7D92359E}"/>
              </a:ext>
            </a:extLst>
          </p:cNvPr>
          <p:cNvSpPr/>
          <p:nvPr userDrawn="1"/>
        </p:nvSpPr>
        <p:spPr>
          <a:xfrm>
            <a:off x="5" y="2949880"/>
            <a:ext cx="12191995" cy="853000"/>
          </a:xfrm>
          <a:prstGeom prst="rect">
            <a:avLst/>
          </a:prstGeom>
          <a:solidFill>
            <a:srgbClr val="1D458D"/>
          </a:solidFill>
          <a:ln>
            <a:solidFill>
              <a:srgbClr val="1D458D"/>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sz="3600">
                <a:solidFill>
                  <a:schemeClr val="bg1"/>
                </a:solidFill>
                <a:latin typeface="Lato" panose="020F0502020204030203" pitchFamily="34" charset="0"/>
                <a:cs typeface="Calibri" panose="020F0502020204030204" pitchFamily="34" charset="0"/>
              </a:defRPr>
            </a:lvl1pPr>
          </a:lstStyle>
          <a:p>
            <a:r>
              <a:rPr lang="fr-FR"/>
              <a:t>Modifiez le style du titre</a:t>
            </a:r>
          </a:p>
        </p:txBody>
      </p:sp>
      <p:sp>
        <p:nvSpPr>
          <p:cNvPr id="11" name="Slide Number Placeholder 4">
            <a:extLst>
              <a:ext uri="{FF2B5EF4-FFF2-40B4-BE49-F238E27FC236}">
                <a16:creationId xmlns:a16="http://schemas.microsoft.com/office/drawing/2014/main" id="{31867947-CF87-4C6D-90CF-F9D2A1150AC0}"/>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4732295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lain breaker slide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CAC0E2-47A2-4CF6-A0B9-12CF7D92359E}"/>
              </a:ext>
            </a:extLst>
          </p:cNvPr>
          <p:cNvSpPr/>
          <p:nvPr userDrawn="1"/>
        </p:nvSpPr>
        <p:spPr>
          <a:xfrm>
            <a:off x="5" y="2949880"/>
            <a:ext cx="12191995" cy="853000"/>
          </a:xfrm>
          <a:prstGeom prst="rect">
            <a:avLst/>
          </a:prstGeom>
          <a:solidFill>
            <a:srgbClr val="EAF6FE"/>
          </a:solidFill>
          <a:ln w="3175">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kumimoji="0" lang="fr-FR" sz="3600" b="1" i="0" u="none" strike="noStrike" kern="1200" cap="none" spc="0" normalizeH="0" baseline="0" dirty="0">
                <a:ln>
                  <a:noFill/>
                </a:ln>
                <a:solidFill>
                  <a:schemeClr val="tx1"/>
                </a:solidFill>
                <a:effectLst/>
                <a:uLnTx/>
                <a:uFillTx/>
                <a:latin typeface="Lato" panose="020F0502020204030203"/>
                <a:ea typeface="Lato" panose="020F0502020204030203" pitchFamily="34" charset="0"/>
                <a:cs typeface="Lato" panose="020F0502020204030203" pitchFamily="34" charset="0"/>
              </a:defRPr>
            </a:lvl1pPr>
          </a:lstStyle>
          <a:p>
            <a:r>
              <a:rPr lang="fr-FR"/>
              <a:t>Modifiez le style du titre</a:t>
            </a:r>
          </a:p>
        </p:txBody>
      </p:sp>
      <p:sp>
        <p:nvSpPr>
          <p:cNvPr id="11" name="Slide Number Placeholder 4">
            <a:extLst>
              <a:ext uri="{FF2B5EF4-FFF2-40B4-BE49-F238E27FC236}">
                <a16:creationId xmlns:a16="http://schemas.microsoft.com/office/drawing/2014/main" id="{B79EC95F-9B3F-414D-A85A-860BED873D54}"/>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3453347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Plain breaker slide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CAC0E2-47A2-4CF6-A0B9-12CF7D92359E}"/>
              </a:ext>
            </a:extLst>
          </p:cNvPr>
          <p:cNvSpPr/>
          <p:nvPr userDrawn="1"/>
        </p:nvSpPr>
        <p:spPr>
          <a:xfrm>
            <a:off x="5" y="2949880"/>
            <a:ext cx="12191995" cy="853000"/>
          </a:xfrm>
          <a:prstGeom prst="rect">
            <a:avLst/>
          </a:prstGeom>
          <a:solidFill>
            <a:srgbClr val="76B828"/>
          </a:solidFill>
          <a:ln w="3175">
            <a:solidFill>
              <a:srgbClr val="76B828"/>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kumimoji="0" lang="fr-FR" sz="3600" b="1" i="0" u="none" strike="noStrike" kern="1200" cap="none" spc="0" normalizeH="0" baseline="0" dirty="0">
                <a:ln>
                  <a:noFill/>
                </a:ln>
                <a:solidFill>
                  <a:schemeClr val="bg1"/>
                </a:solidFill>
                <a:effectLst/>
                <a:uLnTx/>
                <a:uFillTx/>
                <a:latin typeface="Lato" panose="020F0502020204030203"/>
                <a:ea typeface="Lato" panose="020F0502020204030203" pitchFamily="34" charset="0"/>
                <a:cs typeface="Lato" panose="020F0502020204030203" pitchFamily="34" charset="0"/>
              </a:defRPr>
            </a:lvl1pPr>
          </a:lstStyle>
          <a:p>
            <a:r>
              <a:rPr lang="fr-FR"/>
              <a:t>Modifiez le style du titre</a:t>
            </a:r>
          </a:p>
        </p:txBody>
      </p:sp>
      <p:sp>
        <p:nvSpPr>
          <p:cNvPr id="11" name="Slide Number Placeholder 4">
            <a:extLst>
              <a:ext uri="{FF2B5EF4-FFF2-40B4-BE49-F238E27FC236}">
                <a16:creationId xmlns:a16="http://schemas.microsoft.com/office/drawing/2014/main" id="{5D83624D-FC3D-4A0D-835B-32792C8B56A9}"/>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9011634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Plain breaker slide 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AA47230-D670-4FD5-8F7E-58012D5F2317}"/>
              </a:ext>
            </a:extLst>
          </p:cNvPr>
          <p:cNvSpPr/>
          <p:nvPr userDrawn="1"/>
        </p:nvSpPr>
        <p:spPr>
          <a:xfrm>
            <a:off x="5" y="2949880"/>
            <a:ext cx="12191995" cy="853000"/>
          </a:xfrm>
          <a:prstGeom prst="rect">
            <a:avLst/>
          </a:prstGeom>
          <a:blipFill>
            <a:blip r:embed="rId2"/>
            <a:stretch>
              <a:fillRect t="-431126" b="-270750"/>
            </a:stretch>
          </a:blipFill>
          <a:ln>
            <a:solidFill>
              <a:srgbClr val="1D458D"/>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kumimoji="0" lang="fr-FR" sz="3600" b="1" i="0" u="none" strike="noStrike" kern="1200" cap="none" spc="0" normalizeH="0" baseline="0" dirty="0">
                <a:ln>
                  <a:noFill/>
                </a:ln>
                <a:solidFill>
                  <a:schemeClr val="bg1"/>
                </a:solidFill>
                <a:effectLst/>
                <a:uLnTx/>
                <a:uFillTx/>
                <a:latin typeface="Lato" panose="020F0502020204030203"/>
                <a:ea typeface="Lato" panose="020F0502020204030203" pitchFamily="34" charset="0"/>
                <a:cs typeface="Lato" panose="020F0502020204030203" pitchFamily="34" charset="0"/>
              </a:defRPr>
            </a:lvl1pPr>
          </a:lstStyle>
          <a:p>
            <a:r>
              <a:rPr lang="fr-FR"/>
              <a:t>Modifiez le style du titre</a:t>
            </a:r>
          </a:p>
        </p:txBody>
      </p:sp>
      <p:sp>
        <p:nvSpPr>
          <p:cNvPr id="11" name="Slide Number Placeholder 4">
            <a:extLst>
              <a:ext uri="{FF2B5EF4-FFF2-40B4-BE49-F238E27FC236}">
                <a16:creationId xmlns:a16="http://schemas.microsoft.com/office/drawing/2014/main" id="{77667093-5F3F-4013-9F0F-E0FB477D858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9310048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mparison with ba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09B0835-A2B5-DC42-8FB1-B520DCC895A7}"/>
              </a:ext>
            </a:extLst>
          </p:cNvPr>
          <p:cNvSpPr/>
          <p:nvPr userDrawn="1"/>
        </p:nvSpPr>
        <p:spPr>
          <a:xfrm>
            <a:off x="1" y="2043880"/>
            <a:ext cx="4004867" cy="15721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1" name="Rectangle 10">
            <a:extLst>
              <a:ext uri="{FF2B5EF4-FFF2-40B4-BE49-F238E27FC236}">
                <a16:creationId xmlns:a16="http://schemas.microsoft.com/office/drawing/2014/main" id="{0F853E02-4B8F-C043-BA1B-62B6231B8AB3}"/>
              </a:ext>
            </a:extLst>
          </p:cNvPr>
          <p:cNvSpPr/>
          <p:nvPr userDrawn="1"/>
        </p:nvSpPr>
        <p:spPr>
          <a:xfrm>
            <a:off x="-10166" y="3618112"/>
            <a:ext cx="4034732" cy="1624602"/>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E1F4FC"/>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2" name="Rectangle 11">
            <a:extLst>
              <a:ext uri="{FF2B5EF4-FFF2-40B4-BE49-F238E27FC236}">
                <a16:creationId xmlns:a16="http://schemas.microsoft.com/office/drawing/2014/main" id="{4CAB36C7-31CD-B14F-B68E-B3660D92E8A6}"/>
              </a:ext>
            </a:extLst>
          </p:cNvPr>
          <p:cNvSpPr/>
          <p:nvPr userDrawn="1"/>
        </p:nvSpPr>
        <p:spPr>
          <a:xfrm>
            <a:off x="4004866" y="3602714"/>
            <a:ext cx="4172105" cy="164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solidFill>
                <a:schemeClr val="tx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3" name="Rectangle 12">
            <a:extLst>
              <a:ext uri="{FF2B5EF4-FFF2-40B4-BE49-F238E27FC236}">
                <a16:creationId xmlns:a16="http://schemas.microsoft.com/office/drawing/2014/main" id="{EFC28FF7-3762-864D-9558-7BE74F0E4874}"/>
              </a:ext>
            </a:extLst>
          </p:cNvPr>
          <p:cNvSpPr/>
          <p:nvPr userDrawn="1"/>
        </p:nvSpPr>
        <p:spPr>
          <a:xfrm>
            <a:off x="8176970" y="3583611"/>
            <a:ext cx="4015031" cy="1659105"/>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E1F4FC"/>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7" name="Rectangle 16">
            <a:extLst>
              <a:ext uri="{FF2B5EF4-FFF2-40B4-BE49-F238E27FC236}">
                <a16:creationId xmlns:a16="http://schemas.microsoft.com/office/drawing/2014/main" id="{9CEF2175-4880-8148-80EA-87E407F0E54A}"/>
              </a:ext>
            </a:extLst>
          </p:cNvPr>
          <p:cNvSpPr/>
          <p:nvPr userDrawn="1"/>
        </p:nvSpPr>
        <p:spPr>
          <a:xfrm>
            <a:off x="4004865" y="2043882"/>
            <a:ext cx="4172105" cy="1573121"/>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BAF0FA"/>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8" name="Rectangle 17">
            <a:extLst>
              <a:ext uri="{FF2B5EF4-FFF2-40B4-BE49-F238E27FC236}">
                <a16:creationId xmlns:a16="http://schemas.microsoft.com/office/drawing/2014/main" id="{AE90961C-EF5E-7240-A04D-E019D475D2E0}"/>
              </a:ext>
            </a:extLst>
          </p:cNvPr>
          <p:cNvSpPr/>
          <p:nvPr userDrawn="1"/>
        </p:nvSpPr>
        <p:spPr>
          <a:xfrm>
            <a:off x="8176969" y="2051654"/>
            <a:ext cx="4015031" cy="1551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solidFill>
                <a:schemeClr val="tx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31" name="Text Placeholder 30">
            <a:extLst>
              <a:ext uri="{FF2B5EF4-FFF2-40B4-BE49-F238E27FC236}">
                <a16:creationId xmlns:a16="http://schemas.microsoft.com/office/drawing/2014/main" id="{80BC06A3-2FA5-E847-91FE-D93E64402532}"/>
              </a:ext>
            </a:extLst>
          </p:cNvPr>
          <p:cNvSpPr>
            <a:spLocks noGrp="1"/>
          </p:cNvSpPr>
          <p:nvPr>
            <p:ph type="body" sz="quarter" idx="14" hasCustomPrompt="1"/>
          </p:nvPr>
        </p:nvSpPr>
        <p:spPr>
          <a:xfrm>
            <a:off x="19699" y="4219609"/>
            <a:ext cx="3985165" cy="472146"/>
          </a:xfrm>
        </p:spPr>
        <p:txBody>
          <a:bodyPr>
            <a:normAutofit/>
          </a:bodyPr>
          <a:lstStyle>
            <a:lvl1pPr marL="0" indent="0" algn="ctr">
              <a:buNone/>
              <a:defRPr sz="2400" b="0" i="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4" name="Text Placeholder 30">
            <a:extLst>
              <a:ext uri="{FF2B5EF4-FFF2-40B4-BE49-F238E27FC236}">
                <a16:creationId xmlns:a16="http://schemas.microsoft.com/office/drawing/2014/main" id="{AC73EE02-46AA-6C46-97C3-AC364CCFABB5}"/>
              </a:ext>
            </a:extLst>
          </p:cNvPr>
          <p:cNvSpPr>
            <a:spLocks noGrp="1"/>
          </p:cNvSpPr>
          <p:nvPr>
            <p:ph type="body" sz="quarter" idx="15" hasCustomPrompt="1"/>
          </p:nvPr>
        </p:nvSpPr>
        <p:spPr>
          <a:xfrm>
            <a:off x="4019800" y="2612069"/>
            <a:ext cx="4151477" cy="472146"/>
          </a:xfrm>
        </p:spPr>
        <p:txBody>
          <a:bodyPr>
            <a:normAutofit/>
          </a:bodyPr>
          <a:lstStyle>
            <a:lvl1pPr marL="0" indent="0" algn="ctr">
              <a:buNone/>
              <a:defRPr sz="2400" b="0" i="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5" name="Text Placeholder 30">
            <a:extLst>
              <a:ext uri="{FF2B5EF4-FFF2-40B4-BE49-F238E27FC236}">
                <a16:creationId xmlns:a16="http://schemas.microsoft.com/office/drawing/2014/main" id="{7496BD98-140F-AE40-BB70-8F7AD82CB61F}"/>
              </a:ext>
            </a:extLst>
          </p:cNvPr>
          <p:cNvSpPr>
            <a:spLocks noGrp="1"/>
          </p:cNvSpPr>
          <p:nvPr>
            <p:ph type="body" sz="quarter" idx="16" hasCustomPrompt="1"/>
          </p:nvPr>
        </p:nvSpPr>
        <p:spPr>
          <a:xfrm>
            <a:off x="8171277" y="4193122"/>
            <a:ext cx="3989929" cy="472146"/>
          </a:xfrm>
        </p:spPr>
        <p:txBody>
          <a:bodyPr>
            <a:normAutofit/>
          </a:bodyPr>
          <a:lstStyle>
            <a:lvl1pPr marL="0" indent="0" algn="ctr">
              <a:buNone/>
              <a:defRPr sz="2400" b="0" i="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6" name="Text Placeholder 30">
            <a:extLst>
              <a:ext uri="{FF2B5EF4-FFF2-40B4-BE49-F238E27FC236}">
                <a16:creationId xmlns:a16="http://schemas.microsoft.com/office/drawing/2014/main" id="{D49CA76F-865F-6340-A1E2-3BE6C0EE1BAD}"/>
              </a:ext>
            </a:extLst>
          </p:cNvPr>
          <p:cNvSpPr>
            <a:spLocks noGrp="1"/>
          </p:cNvSpPr>
          <p:nvPr>
            <p:ph type="body" sz="quarter" idx="17" hasCustomPrompt="1"/>
          </p:nvPr>
        </p:nvSpPr>
        <p:spPr>
          <a:xfrm>
            <a:off x="-19698" y="2621521"/>
            <a:ext cx="4021715" cy="472146"/>
          </a:xfrm>
        </p:spPr>
        <p:txBody>
          <a:bodyPr>
            <a:normAutofit/>
          </a:bodyPr>
          <a:lstStyle>
            <a:lvl1pPr marL="0" indent="0" algn="ctr">
              <a:buNone/>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7" name="Text Placeholder 30">
            <a:extLst>
              <a:ext uri="{FF2B5EF4-FFF2-40B4-BE49-F238E27FC236}">
                <a16:creationId xmlns:a16="http://schemas.microsoft.com/office/drawing/2014/main" id="{3A387B64-2834-1340-AFAC-08712BA9CF33}"/>
              </a:ext>
            </a:extLst>
          </p:cNvPr>
          <p:cNvSpPr>
            <a:spLocks noGrp="1"/>
          </p:cNvSpPr>
          <p:nvPr>
            <p:ph type="body" sz="quarter" idx="18" hasCustomPrompt="1"/>
          </p:nvPr>
        </p:nvSpPr>
        <p:spPr>
          <a:xfrm>
            <a:off x="8186209" y="2620186"/>
            <a:ext cx="4021715" cy="472146"/>
          </a:xfrm>
        </p:spPr>
        <p:txBody>
          <a:bodyPr>
            <a:normAutofit/>
          </a:bodyPr>
          <a:lstStyle>
            <a:lvl1pPr marL="0" indent="0" algn="ctr">
              <a:buNone/>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8" name="Text Placeholder 30">
            <a:extLst>
              <a:ext uri="{FF2B5EF4-FFF2-40B4-BE49-F238E27FC236}">
                <a16:creationId xmlns:a16="http://schemas.microsoft.com/office/drawing/2014/main" id="{DAA1B098-D4D8-7943-BFBA-5BE2AEF32F23}"/>
              </a:ext>
            </a:extLst>
          </p:cNvPr>
          <p:cNvSpPr>
            <a:spLocks noGrp="1"/>
          </p:cNvSpPr>
          <p:nvPr>
            <p:ph type="body" sz="quarter" idx="19" hasCustomPrompt="1"/>
          </p:nvPr>
        </p:nvSpPr>
        <p:spPr>
          <a:xfrm>
            <a:off x="4010559" y="4192460"/>
            <a:ext cx="4166408" cy="472146"/>
          </a:xfrm>
        </p:spPr>
        <p:txBody>
          <a:bodyPr>
            <a:normAutofit/>
          </a:bodyPr>
          <a:lstStyle>
            <a:lvl1pPr marL="0" indent="0" algn="ctr">
              <a:buNone/>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 name="Titre 2">
            <a:extLst>
              <a:ext uri="{FF2B5EF4-FFF2-40B4-BE49-F238E27FC236}">
                <a16:creationId xmlns:a16="http://schemas.microsoft.com/office/drawing/2014/main" id="{474EDF9F-1543-3542-A353-66A55EC28F71}"/>
              </a:ext>
            </a:extLst>
          </p:cNvPr>
          <p:cNvSpPr>
            <a:spLocks noGrp="1"/>
          </p:cNvSpPr>
          <p:nvPr>
            <p:ph type="title"/>
          </p:nvPr>
        </p:nvSpPr>
        <p:spPr/>
        <p:txBody>
          <a:bodyPr/>
          <a:lstStyle/>
          <a:p>
            <a:r>
              <a:rPr lang="fr-FR"/>
              <a:t>Modifiez le style du titre</a:t>
            </a:r>
          </a:p>
        </p:txBody>
      </p:sp>
      <p:sp>
        <p:nvSpPr>
          <p:cNvPr id="24" name="Footer Placeholder 8">
            <a:extLst>
              <a:ext uri="{FF2B5EF4-FFF2-40B4-BE49-F238E27FC236}">
                <a16:creationId xmlns:a16="http://schemas.microsoft.com/office/drawing/2014/main" id="{C82E80EB-09B5-6148-BF8C-F850B2D61CC6}"/>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21" name="Slide Number Placeholder 4">
            <a:extLst>
              <a:ext uri="{FF2B5EF4-FFF2-40B4-BE49-F238E27FC236}">
                <a16:creationId xmlns:a16="http://schemas.microsoft.com/office/drawing/2014/main" id="{0F795168-72F5-4004-9750-B563DF1BC15B}"/>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8942564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able no bar">
    <p:spTree>
      <p:nvGrpSpPr>
        <p:cNvPr id="1" name=""/>
        <p:cNvGrpSpPr/>
        <p:nvPr/>
      </p:nvGrpSpPr>
      <p:grpSpPr>
        <a:xfrm>
          <a:off x="0" y="0"/>
          <a:ext cx="0" cy="0"/>
          <a:chOff x="0" y="0"/>
          <a:chExt cx="0" cy="0"/>
        </a:xfrm>
      </p:grpSpPr>
      <p:sp>
        <p:nvSpPr>
          <p:cNvPr id="9" name="Table Placeholder 8">
            <a:extLst>
              <a:ext uri="{FF2B5EF4-FFF2-40B4-BE49-F238E27FC236}">
                <a16:creationId xmlns:a16="http://schemas.microsoft.com/office/drawing/2014/main" id="{3E664BBC-88C0-534B-A008-87940C25F560}"/>
              </a:ext>
            </a:extLst>
          </p:cNvPr>
          <p:cNvSpPr>
            <a:spLocks noGrp="1"/>
          </p:cNvSpPr>
          <p:nvPr>
            <p:ph type="tbl" sz="quarter" idx="14"/>
          </p:nvPr>
        </p:nvSpPr>
        <p:spPr>
          <a:xfrm>
            <a:off x="838201" y="1512279"/>
            <a:ext cx="9850779" cy="4583716"/>
          </a:xfrm>
        </p:spPr>
        <p:txBody>
          <a:bodyPr>
            <a:norm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endParaRPr lang="en-US"/>
          </a:p>
        </p:txBody>
      </p:sp>
      <p:sp>
        <p:nvSpPr>
          <p:cNvPr id="3" name="Titre 2">
            <a:extLst>
              <a:ext uri="{FF2B5EF4-FFF2-40B4-BE49-F238E27FC236}">
                <a16:creationId xmlns:a16="http://schemas.microsoft.com/office/drawing/2014/main" id="{77415EDF-03A1-E74A-AE3B-C2166EABA877}"/>
              </a:ext>
            </a:extLst>
          </p:cNvPr>
          <p:cNvSpPr>
            <a:spLocks noGrp="1"/>
          </p:cNvSpPr>
          <p:nvPr>
            <p:ph type="title"/>
          </p:nvPr>
        </p:nvSpPr>
        <p:spPr/>
        <p:txBody>
          <a:bodyPr/>
          <a:lstStyle/>
          <a:p>
            <a:r>
              <a:rPr lang="fr-FR"/>
              <a:t>Modifiez le style du titre</a:t>
            </a:r>
          </a:p>
        </p:txBody>
      </p:sp>
      <p:sp>
        <p:nvSpPr>
          <p:cNvPr id="16" name="Footer Placeholder 8">
            <a:extLst>
              <a:ext uri="{FF2B5EF4-FFF2-40B4-BE49-F238E27FC236}">
                <a16:creationId xmlns:a16="http://schemas.microsoft.com/office/drawing/2014/main" id="{309C667B-6FC8-7C46-B908-2871E1F53667}"/>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7" name="Slide Number Placeholder 4">
            <a:extLst>
              <a:ext uri="{FF2B5EF4-FFF2-40B4-BE49-F238E27FC236}">
                <a16:creationId xmlns:a16="http://schemas.microsoft.com/office/drawing/2014/main" id="{1EAAF87F-653D-4976-AF55-A521F4795C2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8436964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able without bar">
    <p:spTree>
      <p:nvGrpSpPr>
        <p:cNvPr id="1" name=""/>
        <p:cNvGrpSpPr/>
        <p:nvPr/>
      </p:nvGrpSpPr>
      <p:grpSpPr>
        <a:xfrm>
          <a:off x="0" y="0"/>
          <a:ext cx="0" cy="0"/>
          <a:chOff x="0" y="0"/>
          <a:chExt cx="0" cy="0"/>
        </a:xfrm>
      </p:grpSpPr>
      <p:sp>
        <p:nvSpPr>
          <p:cNvPr id="9" name="Table Placeholder 8">
            <a:extLst>
              <a:ext uri="{FF2B5EF4-FFF2-40B4-BE49-F238E27FC236}">
                <a16:creationId xmlns:a16="http://schemas.microsoft.com/office/drawing/2014/main" id="{3E664BBC-88C0-534B-A008-87940C25F560}"/>
              </a:ext>
            </a:extLst>
          </p:cNvPr>
          <p:cNvSpPr>
            <a:spLocks noGrp="1"/>
          </p:cNvSpPr>
          <p:nvPr>
            <p:ph type="tbl" sz="quarter" idx="14"/>
          </p:nvPr>
        </p:nvSpPr>
        <p:spPr>
          <a:xfrm>
            <a:off x="838201" y="1512279"/>
            <a:ext cx="9850779" cy="4583716"/>
          </a:xfrm>
        </p:spPr>
        <p:txBody>
          <a:bodyPr>
            <a:norm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endParaRPr lang="en-US"/>
          </a:p>
        </p:txBody>
      </p:sp>
      <p:sp>
        <p:nvSpPr>
          <p:cNvPr id="3" name="Titre 2">
            <a:extLst>
              <a:ext uri="{FF2B5EF4-FFF2-40B4-BE49-F238E27FC236}">
                <a16:creationId xmlns:a16="http://schemas.microsoft.com/office/drawing/2014/main" id="{77415EDF-03A1-E74A-AE3B-C2166EABA877}"/>
              </a:ext>
            </a:extLst>
          </p:cNvPr>
          <p:cNvSpPr>
            <a:spLocks noGrp="1"/>
          </p:cNvSpPr>
          <p:nvPr>
            <p:ph type="title"/>
          </p:nvPr>
        </p:nvSpPr>
        <p:spPr/>
        <p:txBody>
          <a:bodyPr/>
          <a:lstStyle/>
          <a:p>
            <a:r>
              <a:rPr lang="fr-FR"/>
              <a:t>Modifiez le style du titre</a:t>
            </a:r>
          </a:p>
        </p:txBody>
      </p:sp>
      <p:cxnSp>
        <p:nvCxnSpPr>
          <p:cNvPr id="7" name="Straight Connector 7">
            <a:extLst>
              <a:ext uri="{FF2B5EF4-FFF2-40B4-BE49-F238E27FC236}">
                <a16:creationId xmlns:a16="http://schemas.microsoft.com/office/drawing/2014/main" id="{7A5FFA67-79B8-452D-8A01-D2689E25D2AB}"/>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8" name="Picture 2">
            <a:extLst>
              <a:ext uri="{FF2B5EF4-FFF2-40B4-BE49-F238E27FC236}">
                <a16:creationId xmlns:a16="http://schemas.microsoft.com/office/drawing/2014/main" id="{2BD204DB-57DA-45BE-8EC7-7FB646414952}"/>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4">
            <a:extLst>
              <a:ext uri="{FF2B5EF4-FFF2-40B4-BE49-F238E27FC236}">
                <a16:creationId xmlns:a16="http://schemas.microsoft.com/office/drawing/2014/main" id="{11FDCC56-9EA0-437A-8373-7007F936D20D}"/>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535761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4">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4" y="5243128"/>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3" y="4212965"/>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12" name="Text Placeholder 2">
            <a:extLst>
              <a:ext uri="{FF2B5EF4-FFF2-40B4-BE49-F238E27FC236}">
                <a16:creationId xmlns:a16="http://schemas.microsoft.com/office/drawing/2014/main" id="{3B7CACBF-A8B3-4AF8-81C2-46A4E9604CA2}"/>
              </a:ext>
            </a:extLst>
          </p:cNvPr>
          <p:cNvSpPr txBox="1">
            <a:spLocks/>
          </p:cNvSpPr>
          <p:nvPr userDrawn="1"/>
        </p:nvSpPr>
        <p:spPr>
          <a:xfrm>
            <a:off x="8312151" y="3776955"/>
            <a:ext cx="3758980" cy="261649"/>
          </a:xfrm>
          <a:prstGeom prst="rect">
            <a:avLst/>
          </a:prstGeom>
        </p:spPr>
        <p:txBody>
          <a:bodyPr>
            <a:normAutofit/>
          </a:bodyPr>
          <a:lstStyle>
            <a:lvl1pPr marL="0" indent="0" algn="r" defTabSz="914400" rtl="0" eaLnBrk="1" latinLnBrk="0" hangingPunct="1">
              <a:lnSpc>
                <a:spcPct val="90000"/>
              </a:lnSpc>
              <a:spcBef>
                <a:spcPts val="1000"/>
              </a:spcBef>
              <a:buClr>
                <a:schemeClr val="accent3"/>
              </a:buClr>
              <a:buFont typeface="Lato" panose="020F0502020204030203" pitchFamily="34" charset="0"/>
              <a:buNone/>
              <a:defRPr sz="10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751"/>
              <a:t>Picture courtesy of National Grid</a:t>
            </a:r>
          </a:p>
          <a:p>
            <a:endParaRPr lang="en-US" sz="751"/>
          </a:p>
        </p:txBody>
      </p:sp>
      <p:pic>
        <p:nvPicPr>
          <p:cNvPr id="9" name="Picture 8">
            <a:extLst>
              <a:ext uri="{FF2B5EF4-FFF2-40B4-BE49-F238E27FC236}">
                <a16:creationId xmlns:a16="http://schemas.microsoft.com/office/drawing/2014/main" id="{BF17EDC3-8EE8-4EF9-862F-6F5C772A6A96}"/>
              </a:ext>
            </a:extLst>
          </p:cNvPr>
          <p:cNvPicPr>
            <a:picLocks noChangeAspect="1"/>
          </p:cNvPicPr>
          <p:nvPr userDrawn="1"/>
        </p:nvPicPr>
        <p:blipFill>
          <a:blip r:embed="rId2"/>
          <a:stretch>
            <a:fillRect/>
          </a:stretch>
        </p:blipFill>
        <p:spPr>
          <a:xfrm>
            <a:off x="6477003" y="1371599"/>
            <a:ext cx="5714999" cy="2667002"/>
          </a:xfrm>
          <a:prstGeom prst="rect">
            <a:avLst/>
          </a:prstGeom>
        </p:spPr>
      </p:pic>
      <p:sp>
        <p:nvSpPr>
          <p:cNvPr id="15" name="Rectangle 14">
            <a:extLst>
              <a:ext uri="{FF2B5EF4-FFF2-40B4-BE49-F238E27FC236}">
                <a16:creationId xmlns:a16="http://schemas.microsoft.com/office/drawing/2014/main" id="{B6C73B7A-BF01-4A07-ACC9-089E7A982427}"/>
              </a:ext>
            </a:extLst>
          </p:cNvPr>
          <p:cNvSpPr/>
          <p:nvPr userDrawn="1"/>
        </p:nvSpPr>
        <p:spPr>
          <a:xfrm>
            <a:off x="-1" y="1371603"/>
            <a:ext cx="6477001" cy="2667001"/>
          </a:xfrm>
          <a:prstGeom prst="rect">
            <a:avLst/>
          </a:prstGeom>
          <a:solidFill>
            <a:srgbClr val="EAF7FD"/>
          </a:solidFill>
          <a:ln>
            <a:solidFill>
              <a:srgbClr val="EAF7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7" name="TextBox 16">
            <a:extLst>
              <a:ext uri="{FF2B5EF4-FFF2-40B4-BE49-F238E27FC236}">
                <a16:creationId xmlns:a16="http://schemas.microsoft.com/office/drawing/2014/main" id="{DF614EB0-45B9-4213-ABCF-5131818F37AA}"/>
              </a:ext>
            </a:extLst>
          </p:cNvPr>
          <p:cNvSpPr txBox="1"/>
          <p:nvPr userDrawn="1"/>
        </p:nvSpPr>
        <p:spPr>
          <a:xfrm>
            <a:off x="762004" y="2275706"/>
            <a:ext cx="5714999" cy="369332"/>
          </a:xfrm>
          <a:prstGeom prst="rect">
            <a:avLst/>
          </a:prstGeom>
          <a:noFill/>
        </p:spPr>
        <p:txBody>
          <a:bodyPr wrap="square" rtlCol="0">
            <a:spAutoFit/>
          </a:bodyPr>
          <a:lstStyle/>
          <a:p>
            <a:r>
              <a:rPr lang="en-US" sz="1800" i="1">
                <a:solidFill>
                  <a:srgbClr val="214E9F"/>
                </a:solidFill>
                <a:latin typeface="Lato" panose="020B0604020202020204" charset="0"/>
                <a:ea typeface="Lato" panose="020B0604020202020204" charset="0"/>
                <a:cs typeface="Lato" panose="020B0604020202020204" charset="0"/>
              </a:rPr>
              <a:t>‘Making European gas grids ready for the energy transition’</a:t>
            </a:r>
            <a:endParaRPr lang="en-BE" sz="1800" i="1">
              <a:solidFill>
                <a:srgbClr val="214E9F"/>
              </a:solidFill>
              <a:latin typeface="Lato" panose="020B0604020202020204" charset="0"/>
              <a:ea typeface="Lato" panose="020B0604020202020204" charset="0"/>
              <a:cs typeface="Lato" panose="020B0604020202020204" charset="0"/>
            </a:endParaRPr>
          </a:p>
        </p:txBody>
      </p:sp>
      <p:sp>
        <p:nvSpPr>
          <p:cNvPr id="14" name="Espace réservé du texte 3">
            <a:extLst>
              <a:ext uri="{FF2B5EF4-FFF2-40B4-BE49-F238E27FC236}">
                <a16:creationId xmlns:a16="http://schemas.microsoft.com/office/drawing/2014/main" id="{A0C41DAC-5B48-4FBC-B2B0-BD7D1ACD4DB3}"/>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8" name="Espace réservé du texte 3">
            <a:extLst>
              <a:ext uri="{FF2B5EF4-FFF2-40B4-BE49-F238E27FC236}">
                <a16:creationId xmlns:a16="http://schemas.microsoft.com/office/drawing/2014/main" id="{5C3C4A17-42B2-4165-8245-5390989785B5}"/>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3" name="Espace réservé du texte 3">
            <a:extLst>
              <a:ext uri="{FF2B5EF4-FFF2-40B4-BE49-F238E27FC236}">
                <a16:creationId xmlns:a16="http://schemas.microsoft.com/office/drawing/2014/main" id="{A6410E72-33A2-4868-8F20-E40517956C02}"/>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4135139180"/>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hart with bar">
    <p:spTree>
      <p:nvGrpSpPr>
        <p:cNvPr id="1" name=""/>
        <p:cNvGrpSpPr/>
        <p:nvPr/>
      </p:nvGrpSpPr>
      <p:grpSpPr>
        <a:xfrm>
          <a:off x="0" y="0"/>
          <a:ext cx="0" cy="0"/>
          <a:chOff x="0" y="0"/>
          <a:chExt cx="0" cy="0"/>
        </a:xfrm>
      </p:grpSpPr>
      <p:sp>
        <p:nvSpPr>
          <p:cNvPr id="10" name="Chart Placeholder 9">
            <a:extLst>
              <a:ext uri="{FF2B5EF4-FFF2-40B4-BE49-F238E27FC236}">
                <a16:creationId xmlns:a16="http://schemas.microsoft.com/office/drawing/2014/main" id="{D638C4CD-08B7-B54D-B21A-07608D614127}"/>
              </a:ext>
            </a:extLst>
          </p:cNvPr>
          <p:cNvSpPr>
            <a:spLocks noGrp="1"/>
          </p:cNvSpPr>
          <p:nvPr>
            <p:ph type="chart" sz="quarter" idx="14"/>
          </p:nvPr>
        </p:nvSpPr>
        <p:spPr>
          <a:xfrm>
            <a:off x="4785647" y="1691669"/>
            <a:ext cx="5903333" cy="4246549"/>
          </a:xfrm>
        </p:spPr>
        <p:txBody>
          <a:bodyPr>
            <a:norm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endParaRPr lang="en-US"/>
          </a:p>
        </p:txBody>
      </p:sp>
      <p:sp>
        <p:nvSpPr>
          <p:cNvPr id="13" name="Text Placeholder 4">
            <a:extLst>
              <a:ext uri="{FF2B5EF4-FFF2-40B4-BE49-F238E27FC236}">
                <a16:creationId xmlns:a16="http://schemas.microsoft.com/office/drawing/2014/main" id="{E5660631-A10C-4814-A055-D2D5D3719AC4}"/>
              </a:ext>
            </a:extLst>
          </p:cNvPr>
          <p:cNvSpPr>
            <a:spLocks noGrp="1"/>
          </p:cNvSpPr>
          <p:nvPr>
            <p:ph type="body" sz="quarter" idx="17"/>
          </p:nvPr>
        </p:nvSpPr>
        <p:spPr>
          <a:xfrm>
            <a:off x="838201" y="1691666"/>
            <a:ext cx="3384396" cy="4246551"/>
          </a:xfrm>
        </p:spPr>
        <p:txBody>
          <a:bodyPr/>
          <a:lstStyle>
            <a:lvl1pPr marL="457189" indent="-457189">
              <a:buClr>
                <a:schemeClr val="accent3"/>
              </a:buClr>
              <a:buFont typeface="Symbol" panose="05050102010706020507" pitchFamily="18" charset="2"/>
              <a:buChar char="-"/>
              <a:defRPr sz="2400"/>
            </a:lvl1pPr>
            <a:lvl2pPr marL="685783" indent="-228594">
              <a:buClr>
                <a:schemeClr val="accent3"/>
              </a:buClr>
              <a:buFont typeface="Symbol" panose="05050102010706020507" pitchFamily="18" charset="2"/>
              <a:buChar char="-"/>
              <a:defRPr sz="2000"/>
            </a:lvl2pPr>
            <a:lvl3pPr marL="1142971" indent="-228594">
              <a:buClr>
                <a:schemeClr val="accent3"/>
              </a:buClr>
              <a:buFont typeface="Symbol" panose="05050102010706020507" pitchFamily="18" charset="2"/>
              <a:buChar char="-"/>
              <a:defRPr sz="1800"/>
            </a:lvl3pPr>
            <a:lvl4pPr marL="1600160" indent="-228594">
              <a:buClr>
                <a:schemeClr val="accent3"/>
              </a:buClr>
              <a:buFont typeface="Symbol" panose="05050102010706020507" pitchFamily="18" charset="2"/>
              <a:buChar char="-"/>
              <a:defRPr sz="1600"/>
            </a:lvl4pPr>
            <a:lvl5pPr marL="2057349" indent="-228594">
              <a:buClr>
                <a:schemeClr val="accent3"/>
              </a:buClr>
              <a:buFont typeface="Symbol" panose="05050102010706020507" pitchFamily="18" charset="2"/>
              <a:buChar char="-"/>
              <a:defRPr sz="1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re 2">
            <a:extLst>
              <a:ext uri="{FF2B5EF4-FFF2-40B4-BE49-F238E27FC236}">
                <a16:creationId xmlns:a16="http://schemas.microsoft.com/office/drawing/2014/main" id="{EDBFEA36-FAF6-0847-BC56-114D1D4AB1EE}"/>
              </a:ext>
            </a:extLst>
          </p:cNvPr>
          <p:cNvSpPr>
            <a:spLocks noGrp="1"/>
          </p:cNvSpPr>
          <p:nvPr>
            <p:ph type="title"/>
          </p:nvPr>
        </p:nvSpPr>
        <p:spPr/>
        <p:txBody>
          <a:bodyPr/>
          <a:lstStyle/>
          <a:p>
            <a:r>
              <a:rPr lang="fr-FR"/>
              <a:t>Modifiez le style du titre</a:t>
            </a:r>
          </a:p>
        </p:txBody>
      </p:sp>
      <p:sp>
        <p:nvSpPr>
          <p:cNvPr id="15" name="Footer Placeholder 8">
            <a:extLst>
              <a:ext uri="{FF2B5EF4-FFF2-40B4-BE49-F238E27FC236}">
                <a16:creationId xmlns:a16="http://schemas.microsoft.com/office/drawing/2014/main" id="{3947CF6A-807E-0544-B04F-AFE4B3E18454}"/>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8" name="Slide Number Placeholder 4">
            <a:extLst>
              <a:ext uri="{FF2B5EF4-FFF2-40B4-BE49-F238E27FC236}">
                <a16:creationId xmlns:a16="http://schemas.microsoft.com/office/drawing/2014/main" id="{E74B4603-EB0D-4FD3-BA92-FFA9B2087590}"/>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642264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ubble diagram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FFDBBA-67CC-DD47-9308-D3E92482BA1F}"/>
              </a:ext>
            </a:extLst>
          </p:cNvPr>
          <p:cNvSpPr>
            <a:spLocks noGrp="1"/>
          </p:cNvSpPr>
          <p:nvPr>
            <p:ph type="title"/>
          </p:nvPr>
        </p:nvSpPr>
        <p:spPr/>
        <p:txBody>
          <a:bodyPr/>
          <a:lstStyle/>
          <a:p>
            <a:r>
              <a:rPr lang="fr-FR"/>
              <a:t>Modifiez le style du titre</a:t>
            </a:r>
          </a:p>
        </p:txBody>
      </p:sp>
      <p:sp>
        <p:nvSpPr>
          <p:cNvPr id="4" name="Espace réservé du pied de page 3">
            <a:extLst>
              <a:ext uri="{FF2B5EF4-FFF2-40B4-BE49-F238E27FC236}">
                <a16:creationId xmlns:a16="http://schemas.microsoft.com/office/drawing/2014/main" id="{516ACFC9-AC69-904E-9BCA-2CCEFA9C9728}"/>
              </a:ext>
            </a:extLst>
          </p:cNvPr>
          <p:cNvSpPr>
            <a:spLocks noGrp="1"/>
          </p:cNvSpPr>
          <p:nvPr>
            <p:ph type="ftr" sz="quarter" idx="11"/>
          </p:nvPr>
        </p:nvSpPr>
        <p:spPr>
          <a:xfrm>
            <a:off x="228602" y="6356352"/>
            <a:ext cx="11429998" cy="365125"/>
          </a:xfrm>
          <a:prstGeom prst="rect">
            <a:avLst/>
          </a:prstGeom>
        </p:spPr>
        <p:txBody>
          <a:bodyPr/>
          <a:lstStyle/>
          <a:p>
            <a:r>
              <a:rPr lang="en-GB"/>
              <a:t>Text here</a:t>
            </a:r>
          </a:p>
        </p:txBody>
      </p:sp>
      <p:graphicFrame>
        <p:nvGraphicFramePr>
          <p:cNvPr id="5" name="Diagram 2">
            <a:extLst>
              <a:ext uri="{FF2B5EF4-FFF2-40B4-BE49-F238E27FC236}">
                <a16:creationId xmlns:a16="http://schemas.microsoft.com/office/drawing/2014/main" id="{0D1C7798-B153-EA48-871A-19EA054766AB}"/>
              </a:ext>
            </a:extLst>
          </p:cNvPr>
          <p:cNvGraphicFramePr/>
          <p:nvPr userDrawn="1">
            <p:extLst>
              <p:ext uri="{D42A27DB-BD31-4B8C-83A1-F6EECF244321}">
                <p14:modId xmlns:p14="http://schemas.microsoft.com/office/powerpoint/2010/main" val="2963705273"/>
              </p:ext>
            </p:extLst>
          </p:nvPr>
        </p:nvGraphicFramePr>
        <p:xfrm>
          <a:off x="527381" y="1809280"/>
          <a:ext cx="5376000" cy="414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 Placeholder 4">
            <a:extLst>
              <a:ext uri="{FF2B5EF4-FFF2-40B4-BE49-F238E27FC236}">
                <a16:creationId xmlns:a16="http://schemas.microsoft.com/office/drawing/2014/main" id="{6C45F5A9-84B9-4A53-AB8C-9565907AC595}"/>
              </a:ext>
            </a:extLst>
          </p:cNvPr>
          <p:cNvSpPr>
            <a:spLocks noGrp="1"/>
          </p:cNvSpPr>
          <p:nvPr>
            <p:ph type="body" sz="quarter" idx="17"/>
          </p:nvPr>
        </p:nvSpPr>
        <p:spPr>
          <a:xfrm>
            <a:off x="5875700" y="2044700"/>
            <a:ext cx="4813279"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0DC512A9-6E96-4719-AAD7-BBAE46739CCF}"/>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8889441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ubble diagram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13A25C-F956-1544-A0D4-60ACFDC2D99A}"/>
              </a:ext>
            </a:extLst>
          </p:cNvPr>
          <p:cNvSpPr>
            <a:spLocks noGrp="1"/>
          </p:cNvSpPr>
          <p:nvPr>
            <p:ph type="title"/>
          </p:nvPr>
        </p:nvSpPr>
        <p:spPr/>
        <p:txBody>
          <a:bodyPr/>
          <a:lstStyle/>
          <a:p>
            <a:r>
              <a:rPr lang="fr-FR"/>
              <a:t>Modifiez le style du titre</a:t>
            </a:r>
          </a:p>
        </p:txBody>
      </p:sp>
      <p:graphicFrame>
        <p:nvGraphicFramePr>
          <p:cNvPr id="5" name="Diagram 5">
            <a:extLst>
              <a:ext uri="{FF2B5EF4-FFF2-40B4-BE49-F238E27FC236}">
                <a16:creationId xmlns:a16="http://schemas.microsoft.com/office/drawing/2014/main" id="{B9F4925B-85EA-7240-8ED5-BEB224DB8D1E}"/>
              </a:ext>
            </a:extLst>
          </p:cNvPr>
          <p:cNvGraphicFramePr/>
          <p:nvPr userDrawn="1">
            <p:extLst>
              <p:ext uri="{D42A27DB-BD31-4B8C-83A1-F6EECF244321}">
                <p14:modId xmlns:p14="http://schemas.microsoft.com/office/powerpoint/2010/main" val="3807100823"/>
              </p:ext>
            </p:extLst>
          </p:nvPr>
        </p:nvGraphicFramePr>
        <p:xfrm>
          <a:off x="3186723" y="1353291"/>
          <a:ext cx="4827956" cy="3547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own Arrow 6">
            <a:extLst>
              <a:ext uri="{FF2B5EF4-FFF2-40B4-BE49-F238E27FC236}">
                <a16:creationId xmlns:a16="http://schemas.microsoft.com/office/drawing/2014/main" id="{4AC1D427-32C0-7440-BB0A-CBF53D7BF6E7}"/>
              </a:ext>
            </a:extLst>
          </p:cNvPr>
          <p:cNvSpPr/>
          <p:nvPr userDrawn="1"/>
        </p:nvSpPr>
        <p:spPr>
          <a:xfrm rot="2963600">
            <a:off x="7395548" y="1818643"/>
            <a:ext cx="2576512" cy="1536700"/>
          </a:xfrm>
          <a:prstGeom prst="downArrow">
            <a:avLst/>
          </a:prstGeom>
          <a:solidFill>
            <a:srgbClr val="76B8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2000" b="1">
                <a:solidFill>
                  <a:schemeClr val="bg1"/>
                </a:solidFill>
                <a:latin typeface="Lato" panose="020F0502020204030203" pitchFamily="34" charset="0"/>
              </a:rPr>
              <a:t>xxx</a:t>
            </a:r>
          </a:p>
        </p:txBody>
      </p:sp>
      <p:sp>
        <p:nvSpPr>
          <p:cNvPr id="9" name="Down Arrow 6">
            <a:extLst>
              <a:ext uri="{FF2B5EF4-FFF2-40B4-BE49-F238E27FC236}">
                <a16:creationId xmlns:a16="http://schemas.microsoft.com/office/drawing/2014/main" id="{C48CD963-E479-4A51-96C0-CFF0A7D985A0}"/>
              </a:ext>
            </a:extLst>
          </p:cNvPr>
          <p:cNvSpPr/>
          <p:nvPr userDrawn="1"/>
        </p:nvSpPr>
        <p:spPr>
          <a:xfrm rot="10800000">
            <a:off x="4312444" y="4727335"/>
            <a:ext cx="2576512" cy="1536700"/>
          </a:xfrm>
          <a:prstGeom prst="downArrow">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2000" b="1">
                <a:solidFill>
                  <a:schemeClr val="bg1"/>
                </a:solidFill>
                <a:latin typeface="Lato" panose="020F0502020204030203" pitchFamily="34" charset="0"/>
              </a:rPr>
              <a:t>xxx</a:t>
            </a:r>
          </a:p>
        </p:txBody>
      </p:sp>
      <p:sp>
        <p:nvSpPr>
          <p:cNvPr id="10" name="Down Arrow 6">
            <a:extLst>
              <a:ext uri="{FF2B5EF4-FFF2-40B4-BE49-F238E27FC236}">
                <a16:creationId xmlns:a16="http://schemas.microsoft.com/office/drawing/2014/main" id="{0499B499-2C8A-4D49-95F1-EF720C47281E}"/>
              </a:ext>
            </a:extLst>
          </p:cNvPr>
          <p:cNvSpPr/>
          <p:nvPr userDrawn="1"/>
        </p:nvSpPr>
        <p:spPr>
          <a:xfrm rot="18059404">
            <a:off x="1329433" y="1912603"/>
            <a:ext cx="2576512" cy="1536700"/>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2000" b="1">
                <a:solidFill>
                  <a:schemeClr val="bg1"/>
                </a:solidFill>
                <a:latin typeface="Lato" panose="020F0502020204030203" pitchFamily="34" charset="0"/>
              </a:rPr>
              <a:t>xxx</a:t>
            </a:r>
          </a:p>
        </p:txBody>
      </p:sp>
      <p:sp>
        <p:nvSpPr>
          <p:cNvPr id="12" name="Espace réservé du pied de page 3">
            <a:extLst>
              <a:ext uri="{FF2B5EF4-FFF2-40B4-BE49-F238E27FC236}">
                <a16:creationId xmlns:a16="http://schemas.microsoft.com/office/drawing/2014/main" id="{407007BE-7B92-4E34-A432-419C5BB03023}"/>
              </a:ext>
            </a:extLst>
          </p:cNvPr>
          <p:cNvSpPr>
            <a:spLocks noGrp="1"/>
          </p:cNvSpPr>
          <p:nvPr>
            <p:ph type="ftr" sz="quarter" idx="11"/>
          </p:nvPr>
        </p:nvSpPr>
        <p:spPr>
          <a:xfrm>
            <a:off x="228602" y="6356352"/>
            <a:ext cx="11429998" cy="365125"/>
          </a:xfrm>
          <a:prstGeom prst="rect">
            <a:avLst/>
          </a:prstGeom>
        </p:spPr>
        <p:txBody>
          <a:bodyPr/>
          <a:lstStyle/>
          <a:p>
            <a:r>
              <a:rPr lang="en-GB"/>
              <a:t>Text here</a:t>
            </a:r>
          </a:p>
        </p:txBody>
      </p:sp>
      <p:sp>
        <p:nvSpPr>
          <p:cNvPr id="13" name="Slide Number Placeholder 4">
            <a:extLst>
              <a:ext uri="{FF2B5EF4-FFF2-40B4-BE49-F238E27FC236}">
                <a16:creationId xmlns:a16="http://schemas.microsoft.com/office/drawing/2014/main" id="{BDDAE3E9-9308-4CF5-B142-B26BB812FFB1}"/>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7995603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ank you slide 1">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6F03F5B1-D70D-48D5-9B22-A1451864DF7D}"/>
              </a:ext>
            </a:extLst>
          </p:cNvPr>
          <p:cNvSpPr>
            <a:spLocks noGrp="1"/>
          </p:cNvSpPr>
          <p:nvPr>
            <p:ph type="body" sz="quarter" idx="10" hasCustomPrompt="1"/>
          </p:nvPr>
        </p:nvSpPr>
        <p:spPr>
          <a:xfrm>
            <a:off x="309548" y="3536442"/>
            <a:ext cx="11515133" cy="669048"/>
          </a:xfrm>
          <a:prstGeom prst="rect">
            <a:avLst/>
          </a:prstGeom>
        </p:spPr>
        <p:txBody>
          <a:bodyPr>
            <a:normAutofit/>
          </a:bodyPr>
          <a:lstStyle>
            <a:lvl1pPr marL="0" indent="0" algn="ctr">
              <a:buNone/>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endParaRPr lang="en-US"/>
          </a:p>
        </p:txBody>
      </p:sp>
      <p:sp>
        <p:nvSpPr>
          <p:cNvPr id="13" name="Text Placeholder 2">
            <a:extLst>
              <a:ext uri="{FF2B5EF4-FFF2-40B4-BE49-F238E27FC236}">
                <a16:creationId xmlns:a16="http://schemas.microsoft.com/office/drawing/2014/main" id="{6154CDAD-B684-7A4E-8369-A771A7FB3E9B}"/>
              </a:ext>
            </a:extLst>
          </p:cNvPr>
          <p:cNvSpPr>
            <a:spLocks noGrp="1"/>
          </p:cNvSpPr>
          <p:nvPr>
            <p:ph type="body" sz="quarter" idx="11" hasCustomPrompt="1"/>
          </p:nvPr>
        </p:nvSpPr>
        <p:spPr>
          <a:xfrm>
            <a:off x="309548" y="4222544"/>
            <a:ext cx="11515133" cy="315246"/>
          </a:xfrm>
          <a:prstGeom prst="rect">
            <a:avLst/>
          </a:prstGeom>
        </p:spPr>
        <p:txBody>
          <a:bodyPr>
            <a:normAutofit/>
          </a:bodyPr>
          <a:lstStyle>
            <a:lvl1pPr marL="0" indent="0" algn="ctr">
              <a:buNone/>
              <a:defRPr sz="16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Email</a:t>
            </a:r>
          </a:p>
        </p:txBody>
      </p:sp>
      <p:sp>
        <p:nvSpPr>
          <p:cNvPr id="14" name="TextBox 15">
            <a:extLst>
              <a:ext uri="{FF2B5EF4-FFF2-40B4-BE49-F238E27FC236}">
                <a16:creationId xmlns:a16="http://schemas.microsoft.com/office/drawing/2014/main" id="{EFA333DA-E89A-C64B-AD56-7CC463EE9778}"/>
              </a:ext>
            </a:extLst>
          </p:cNvPr>
          <p:cNvSpPr txBox="1"/>
          <p:nvPr userDrawn="1"/>
        </p:nvSpPr>
        <p:spPr>
          <a:xfrm>
            <a:off x="5459950" y="6180876"/>
            <a:ext cx="309447" cy="315246"/>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5" name="Oval 16">
            <a:extLst>
              <a:ext uri="{FF2B5EF4-FFF2-40B4-BE49-F238E27FC236}">
                <a16:creationId xmlns:a16="http://schemas.microsoft.com/office/drawing/2014/main" id="{72D7E6BD-60CE-164B-906B-1AEB53284A76}"/>
              </a:ext>
            </a:extLst>
          </p:cNvPr>
          <p:cNvSpPr/>
          <p:nvPr userDrawn="1"/>
        </p:nvSpPr>
        <p:spPr>
          <a:xfrm>
            <a:off x="6401399" y="6144067"/>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800"/>
          </a:p>
        </p:txBody>
      </p:sp>
      <p:sp>
        <p:nvSpPr>
          <p:cNvPr id="24" name="Oval 17">
            <a:extLst>
              <a:ext uri="{FF2B5EF4-FFF2-40B4-BE49-F238E27FC236}">
                <a16:creationId xmlns:a16="http://schemas.microsoft.com/office/drawing/2014/main" id="{93330332-5EAC-9940-9E0C-B77BA0B27ACE}"/>
              </a:ext>
            </a:extLst>
          </p:cNvPr>
          <p:cNvSpPr/>
          <p:nvPr userDrawn="1"/>
        </p:nvSpPr>
        <p:spPr>
          <a:xfrm>
            <a:off x="5356799" y="6150000"/>
            <a:ext cx="403200" cy="403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5" name="Oval 18">
            <a:extLst>
              <a:ext uri="{FF2B5EF4-FFF2-40B4-BE49-F238E27FC236}">
                <a16:creationId xmlns:a16="http://schemas.microsoft.com/office/drawing/2014/main" id="{A596BF06-D029-0E4D-A997-1E12ED7C4FE2}"/>
              </a:ext>
            </a:extLst>
          </p:cNvPr>
          <p:cNvSpPr/>
          <p:nvPr userDrawn="1"/>
        </p:nvSpPr>
        <p:spPr>
          <a:xfrm>
            <a:off x="5865515" y="6150000"/>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6" name="Picture 19">
            <a:hlinkClick r:id="rId2"/>
            <a:extLst>
              <a:ext uri="{FF2B5EF4-FFF2-40B4-BE49-F238E27FC236}">
                <a16:creationId xmlns:a16="http://schemas.microsoft.com/office/drawing/2014/main" id="{5FD4AECF-0807-E041-8554-EA72FEB43DE7}"/>
              </a:ext>
            </a:extLst>
          </p:cNvPr>
          <p:cNvPicPr>
            <a:picLocks/>
          </p:cNvPicPr>
          <p:nvPr userDrawn="1"/>
        </p:nvPicPr>
        <p:blipFill>
          <a:blip r:embed="rId3"/>
          <a:stretch>
            <a:fillRect/>
          </a:stretch>
        </p:blipFill>
        <p:spPr>
          <a:xfrm>
            <a:off x="5432401" y="6219217"/>
            <a:ext cx="251999" cy="251999"/>
          </a:xfrm>
          <a:prstGeom prst="rect">
            <a:avLst/>
          </a:prstGeom>
        </p:spPr>
      </p:pic>
      <p:pic>
        <p:nvPicPr>
          <p:cNvPr id="27" name="Picture 20">
            <a:hlinkClick r:id="rId4"/>
            <a:extLst>
              <a:ext uri="{FF2B5EF4-FFF2-40B4-BE49-F238E27FC236}">
                <a16:creationId xmlns:a16="http://schemas.microsoft.com/office/drawing/2014/main" id="{E759E335-C017-2F4A-A98F-0BB9FC24DE30}"/>
              </a:ext>
            </a:extLst>
          </p:cNvPr>
          <p:cNvPicPr>
            <a:picLocks/>
          </p:cNvPicPr>
          <p:nvPr userDrawn="1"/>
        </p:nvPicPr>
        <p:blipFill>
          <a:blip r:embed="rId5"/>
          <a:stretch>
            <a:fillRect/>
          </a:stretch>
        </p:blipFill>
        <p:spPr>
          <a:xfrm>
            <a:off x="5941118" y="6225151"/>
            <a:ext cx="251999" cy="251999"/>
          </a:xfrm>
          <a:prstGeom prst="rect">
            <a:avLst/>
          </a:prstGeom>
        </p:spPr>
      </p:pic>
      <p:pic>
        <p:nvPicPr>
          <p:cNvPr id="28" name="Picture 21">
            <a:hlinkClick r:id="rId6"/>
            <a:extLst>
              <a:ext uri="{FF2B5EF4-FFF2-40B4-BE49-F238E27FC236}">
                <a16:creationId xmlns:a16="http://schemas.microsoft.com/office/drawing/2014/main" id="{760D4A5F-17C4-6848-BF64-B78564B8DACB}"/>
              </a:ext>
            </a:extLst>
          </p:cNvPr>
          <p:cNvPicPr>
            <a:picLocks/>
          </p:cNvPicPr>
          <p:nvPr userDrawn="1"/>
        </p:nvPicPr>
        <p:blipFill>
          <a:blip r:embed="rId7"/>
          <a:stretch>
            <a:fillRect/>
          </a:stretch>
        </p:blipFill>
        <p:spPr>
          <a:xfrm>
            <a:off x="6477002" y="6219218"/>
            <a:ext cx="251999" cy="251999"/>
          </a:xfrm>
          <a:prstGeom prst="rect">
            <a:avLst/>
          </a:prstGeom>
        </p:spPr>
      </p:pic>
      <p:sp>
        <p:nvSpPr>
          <p:cNvPr id="29" name="TextBox 22">
            <a:hlinkClick r:id="rId2"/>
            <a:extLst>
              <a:ext uri="{FF2B5EF4-FFF2-40B4-BE49-F238E27FC236}">
                <a16:creationId xmlns:a16="http://schemas.microsoft.com/office/drawing/2014/main" id="{9921E0FF-A4CD-E948-949C-4C65B15BC435}"/>
              </a:ext>
            </a:extLst>
          </p:cNvPr>
          <p:cNvSpPr txBox="1"/>
          <p:nvPr userDrawn="1"/>
        </p:nvSpPr>
        <p:spPr>
          <a:xfrm>
            <a:off x="5451511" y="6202161"/>
            <a:ext cx="345500" cy="344202"/>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2" name="Rectangle 14">
            <a:extLst>
              <a:ext uri="{FF2B5EF4-FFF2-40B4-BE49-F238E27FC236}">
                <a16:creationId xmlns:a16="http://schemas.microsoft.com/office/drawing/2014/main" id="{2DDACB37-8764-45FE-9D90-7F43A56D7866}"/>
              </a:ext>
            </a:extLst>
          </p:cNvPr>
          <p:cNvSpPr/>
          <p:nvPr userDrawn="1"/>
        </p:nvSpPr>
        <p:spPr>
          <a:xfrm>
            <a:off x="1" y="2060630"/>
            <a:ext cx="12199716" cy="1368370"/>
          </a:xfrm>
          <a:prstGeom prst="rect">
            <a:avLst/>
          </a:prstGeom>
          <a:solidFill>
            <a:srgbClr val="EAF6FE"/>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6" name="Subtitle 2">
            <a:extLst>
              <a:ext uri="{FF2B5EF4-FFF2-40B4-BE49-F238E27FC236}">
                <a16:creationId xmlns:a16="http://schemas.microsoft.com/office/drawing/2014/main" id="{C8A587B5-014E-4EE2-967D-F185D87973B5}"/>
              </a:ext>
            </a:extLst>
          </p:cNvPr>
          <p:cNvSpPr txBox="1">
            <a:spLocks/>
          </p:cNvSpPr>
          <p:nvPr userDrawn="1"/>
        </p:nvSpPr>
        <p:spPr>
          <a:xfrm>
            <a:off x="-3" y="2366714"/>
            <a:ext cx="12192000" cy="997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IE" sz="3600" b="1" i="0" u="none" strike="noStrike" kern="1200" cap="none" spc="0" normalizeH="0" baseline="0" noProof="0">
                <a:ln>
                  <a:noFill/>
                </a:ln>
                <a:solidFill>
                  <a:srgbClr val="1D458D"/>
                </a:solidFill>
                <a:effectLst/>
                <a:uLnTx/>
                <a:uFillTx/>
                <a:latin typeface="Lato" panose="020F0502020204030203"/>
                <a:ea typeface="Lato" panose="020F0502020204030203" pitchFamily="34" charset="0"/>
                <a:cs typeface="Lato" panose="020F0502020204030203" pitchFamily="34" charset="0"/>
              </a:rPr>
              <a:t>Thank you for your attention</a:t>
            </a:r>
          </a:p>
        </p:txBody>
      </p:sp>
    </p:spTree>
    <p:extLst>
      <p:ext uri="{BB962C8B-B14F-4D97-AF65-F5344CB8AC3E}">
        <p14:creationId xmlns:p14="http://schemas.microsoft.com/office/powerpoint/2010/main" val="32175796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slide 2">
    <p:spTree>
      <p:nvGrpSpPr>
        <p:cNvPr id="1" name=""/>
        <p:cNvGrpSpPr/>
        <p:nvPr/>
      </p:nvGrpSpPr>
      <p:grpSpPr>
        <a:xfrm>
          <a:off x="0" y="0"/>
          <a:ext cx="0" cy="0"/>
          <a:chOff x="0" y="0"/>
          <a:chExt cx="0" cy="0"/>
        </a:xfrm>
      </p:grpSpPr>
      <p:sp>
        <p:nvSpPr>
          <p:cNvPr id="16" name="Rectangle 14">
            <a:extLst>
              <a:ext uri="{FF2B5EF4-FFF2-40B4-BE49-F238E27FC236}">
                <a16:creationId xmlns:a16="http://schemas.microsoft.com/office/drawing/2014/main" id="{CDCA8842-9D98-4496-BAF1-C37E71E2352F}"/>
              </a:ext>
            </a:extLst>
          </p:cNvPr>
          <p:cNvSpPr/>
          <p:nvPr userDrawn="1"/>
        </p:nvSpPr>
        <p:spPr>
          <a:xfrm>
            <a:off x="1" y="2060630"/>
            <a:ext cx="12199716" cy="1368370"/>
          </a:xfrm>
          <a:prstGeom prst="rect">
            <a:avLst/>
          </a:prstGeom>
          <a:blipFill>
            <a:blip r:embed="rId2"/>
            <a:stretch>
              <a:fillRect t="-245428" b="-161020"/>
            </a:stretch>
          </a:blip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7" name="Text Placeholder 2">
            <a:extLst>
              <a:ext uri="{FF2B5EF4-FFF2-40B4-BE49-F238E27FC236}">
                <a16:creationId xmlns:a16="http://schemas.microsoft.com/office/drawing/2014/main" id="{6F03F5B1-D70D-48D5-9B22-A1451864DF7D}"/>
              </a:ext>
            </a:extLst>
          </p:cNvPr>
          <p:cNvSpPr>
            <a:spLocks noGrp="1"/>
          </p:cNvSpPr>
          <p:nvPr>
            <p:ph type="body" sz="quarter" idx="10" hasCustomPrompt="1"/>
          </p:nvPr>
        </p:nvSpPr>
        <p:spPr>
          <a:xfrm>
            <a:off x="309548" y="3536442"/>
            <a:ext cx="11515133" cy="669048"/>
          </a:xfrm>
          <a:prstGeom prst="rect">
            <a:avLst/>
          </a:prstGeom>
        </p:spPr>
        <p:txBody>
          <a:bodyPr>
            <a:normAutofit/>
          </a:bodyPr>
          <a:lstStyle>
            <a:lvl1pPr marL="0" indent="0" algn="ctr">
              <a:buNone/>
              <a:defRPr sz="20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endParaRPr lang="en-US"/>
          </a:p>
        </p:txBody>
      </p:sp>
      <p:sp>
        <p:nvSpPr>
          <p:cNvPr id="13" name="Text Placeholder 2">
            <a:extLst>
              <a:ext uri="{FF2B5EF4-FFF2-40B4-BE49-F238E27FC236}">
                <a16:creationId xmlns:a16="http://schemas.microsoft.com/office/drawing/2014/main" id="{6154CDAD-B684-7A4E-8369-A771A7FB3E9B}"/>
              </a:ext>
            </a:extLst>
          </p:cNvPr>
          <p:cNvSpPr>
            <a:spLocks noGrp="1"/>
          </p:cNvSpPr>
          <p:nvPr>
            <p:ph type="body" sz="quarter" idx="11" hasCustomPrompt="1"/>
          </p:nvPr>
        </p:nvSpPr>
        <p:spPr>
          <a:xfrm>
            <a:off x="309548" y="4222544"/>
            <a:ext cx="11515133" cy="315246"/>
          </a:xfrm>
          <a:prstGeom prst="rect">
            <a:avLst/>
          </a:prstGeom>
        </p:spPr>
        <p:txBody>
          <a:bodyPr>
            <a:normAutofit/>
          </a:bodyPr>
          <a:lstStyle>
            <a:lvl1pPr marL="0" indent="0" algn="ctr">
              <a:buNone/>
              <a:defRPr sz="16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Email</a:t>
            </a:r>
          </a:p>
        </p:txBody>
      </p:sp>
      <p:sp>
        <p:nvSpPr>
          <p:cNvPr id="14" name="TextBox 15">
            <a:extLst>
              <a:ext uri="{FF2B5EF4-FFF2-40B4-BE49-F238E27FC236}">
                <a16:creationId xmlns:a16="http://schemas.microsoft.com/office/drawing/2014/main" id="{EFA333DA-E89A-C64B-AD56-7CC463EE9778}"/>
              </a:ext>
            </a:extLst>
          </p:cNvPr>
          <p:cNvSpPr txBox="1"/>
          <p:nvPr userDrawn="1"/>
        </p:nvSpPr>
        <p:spPr>
          <a:xfrm>
            <a:off x="5459950" y="6180876"/>
            <a:ext cx="309447" cy="315246"/>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5" name="Oval 16">
            <a:extLst>
              <a:ext uri="{FF2B5EF4-FFF2-40B4-BE49-F238E27FC236}">
                <a16:creationId xmlns:a16="http://schemas.microsoft.com/office/drawing/2014/main" id="{72D7E6BD-60CE-164B-906B-1AEB53284A76}"/>
              </a:ext>
            </a:extLst>
          </p:cNvPr>
          <p:cNvSpPr/>
          <p:nvPr userDrawn="1"/>
        </p:nvSpPr>
        <p:spPr>
          <a:xfrm>
            <a:off x="6401399" y="6144067"/>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800"/>
          </a:p>
        </p:txBody>
      </p:sp>
      <p:sp>
        <p:nvSpPr>
          <p:cNvPr id="24" name="Oval 17">
            <a:extLst>
              <a:ext uri="{FF2B5EF4-FFF2-40B4-BE49-F238E27FC236}">
                <a16:creationId xmlns:a16="http://schemas.microsoft.com/office/drawing/2014/main" id="{93330332-5EAC-9940-9E0C-B77BA0B27ACE}"/>
              </a:ext>
            </a:extLst>
          </p:cNvPr>
          <p:cNvSpPr/>
          <p:nvPr userDrawn="1"/>
        </p:nvSpPr>
        <p:spPr>
          <a:xfrm>
            <a:off x="5356799" y="6150000"/>
            <a:ext cx="403200" cy="403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5" name="Oval 18">
            <a:extLst>
              <a:ext uri="{FF2B5EF4-FFF2-40B4-BE49-F238E27FC236}">
                <a16:creationId xmlns:a16="http://schemas.microsoft.com/office/drawing/2014/main" id="{A596BF06-D029-0E4D-A997-1E12ED7C4FE2}"/>
              </a:ext>
            </a:extLst>
          </p:cNvPr>
          <p:cNvSpPr/>
          <p:nvPr userDrawn="1"/>
        </p:nvSpPr>
        <p:spPr>
          <a:xfrm>
            <a:off x="5865515" y="6150000"/>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6" name="Picture 19">
            <a:hlinkClick r:id="rId3"/>
            <a:extLst>
              <a:ext uri="{FF2B5EF4-FFF2-40B4-BE49-F238E27FC236}">
                <a16:creationId xmlns:a16="http://schemas.microsoft.com/office/drawing/2014/main" id="{5FD4AECF-0807-E041-8554-EA72FEB43DE7}"/>
              </a:ext>
            </a:extLst>
          </p:cNvPr>
          <p:cNvPicPr>
            <a:picLocks/>
          </p:cNvPicPr>
          <p:nvPr userDrawn="1"/>
        </p:nvPicPr>
        <p:blipFill>
          <a:blip r:embed="rId4"/>
          <a:stretch>
            <a:fillRect/>
          </a:stretch>
        </p:blipFill>
        <p:spPr>
          <a:xfrm>
            <a:off x="5432401" y="6219217"/>
            <a:ext cx="251999" cy="251999"/>
          </a:xfrm>
          <a:prstGeom prst="rect">
            <a:avLst/>
          </a:prstGeom>
        </p:spPr>
      </p:pic>
      <p:pic>
        <p:nvPicPr>
          <p:cNvPr id="27" name="Picture 20">
            <a:hlinkClick r:id="rId5"/>
            <a:extLst>
              <a:ext uri="{FF2B5EF4-FFF2-40B4-BE49-F238E27FC236}">
                <a16:creationId xmlns:a16="http://schemas.microsoft.com/office/drawing/2014/main" id="{E759E335-C017-2F4A-A98F-0BB9FC24DE30}"/>
              </a:ext>
            </a:extLst>
          </p:cNvPr>
          <p:cNvPicPr>
            <a:picLocks/>
          </p:cNvPicPr>
          <p:nvPr userDrawn="1"/>
        </p:nvPicPr>
        <p:blipFill>
          <a:blip r:embed="rId6"/>
          <a:stretch>
            <a:fillRect/>
          </a:stretch>
        </p:blipFill>
        <p:spPr>
          <a:xfrm>
            <a:off x="5941118" y="6225151"/>
            <a:ext cx="251999" cy="251999"/>
          </a:xfrm>
          <a:prstGeom prst="rect">
            <a:avLst/>
          </a:prstGeom>
        </p:spPr>
      </p:pic>
      <p:pic>
        <p:nvPicPr>
          <p:cNvPr id="28" name="Picture 21">
            <a:hlinkClick r:id="rId7"/>
            <a:extLst>
              <a:ext uri="{FF2B5EF4-FFF2-40B4-BE49-F238E27FC236}">
                <a16:creationId xmlns:a16="http://schemas.microsoft.com/office/drawing/2014/main" id="{760D4A5F-17C4-6848-BF64-B78564B8DACB}"/>
              </a:ext>
            </a:extLst>
          </p:cNvPr>
          <p:cNvPicPr>
            <a:picLocks/>
          </p:cNvPicPr>
          <p:nvPr userDrawn="1"/>
        </p:nvPicPr>
        <p:blipFill>
          <a:blip r:embed="rId8"/>
          <a:stretch>
            <a:fillRect/>
          </a:stretch>
        </p:blipFill>
        <p:spPr>
          <a:xfrm>
            <a:off x="6477002" y="6219218"/>
            <a:ext cx="251999" cy="251999"/>
          </a:xfrm>
          <a:prstGeom prst="rect">
            <a:avLst/>
          </a:prstGeom>
        </p:spPr>
      </p:pic>
      <p:sp>
        <p:nvSpPr>
          <p:cNvPr id="29" name="TextBox 22">
            <a:hlinkClick r:id="rId3"/>
            <a:extLst>
              <a:ext uri="{FF2B5EF4-FFF2-40B4-BE49-F238E27FC236}">
                <a16:creationId xmlns:a16="http://schemas.microsoft.com/office/drawing/2014/main" id="{9921E0FF-A4CD-E948-949C-4C65B15BC435}"/>
              </a:ext>
            </a:extLst>
          </p:cNvPr>
          <p:cNvSpPr txBox="1"/>
          <p:nvPr userDrawn="1"/>
        </p:nvSpPr>
        <p:spPr>
          <a:xfrm>
            <a:off x="5451511" y="6202161"/>
            <a:ext cx="345500" cy="344202"/>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2" name="Subtitle 2">
            <a:extLst>
              <a:ext uri="{FF2B5EF4-FFF2-40B4-BE49-F238E27FC236}">
                <a16:creationId xmlns:a16="http://schemas.microsoft.com/office/drawing/2014/main" id="{B0025CDC-A0FC-48A7-9E0E-E15EA76AC475}"/>
              </a:ext>
            </a:extLst>
          </p:cNvPr>
          <p:cNvSpPr txBox="1">
            <a:spLocks/>
          </p:cNvSpPr>
          <p:nvPr userDrawn="1"/>
        </p:nvSpPr>
        <p:spPr>
          <a:xfrm>
            <a:off x="-3" y="2366714"/>
            <a:ext cx="12192000" cy="997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IE" sz="3600" b="1" i="0" u="none" strike="noStrike" kern="1200" cap="none" spc="0" normalizeH="0" baseline="0" noProof="0">
                <a:ln>
                  <a:noFill/>
                </a:ln>
                <a:solidFill>
                  <a:schemeClr val="bg1"/>
                </a:solidFill>
                <a:effectLst/>
                <a:uLnTx/>
                <a:uFillTx/>
                <a:latin typeface="Lato" panose="020F0502020204030203"/>
                <a:ea typeface="Lato" panose="020F0502020204030203" pitchFamily="34" charset="0"/>
                <a:cs typeface="Lato" panose="020F0502020204030203" pitchFamily="34" charset="0"/>
              </a:rPr>
              <a:t>Thank you for your attention</a:t>
            </a:r>
          </a:p>
        </p:txBody>
      </p:sp>
    </p:spTree>
    <p:extLst>
      <p:ext uri="{BB962C8B-B14F-4D97-AF65-F5344CB8AC3E}">
        <p14:creationId xmlns:p14="http://schemas.microsoft.com/office/powerpoint/2010/main" val="24065732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ver slide 3">
    <p:spTree>
      <p:nvGrpSpPr>
        <p:cNvPr id="1" name=""/>
        <p:cNvGrpSpPr/>
        <p:nvPr/>
      </p:nvGrpSpPr>
      <p:grpSpPr>
        <a:xfrm>
          <a:off x="0" y="0"/>
          <a:ext cx="0" cy="0"/>
          <a:chOff x="0" y="0"/>
          <a:chExt cx="0" cy="0"/>
        </a:xfrm>
      </p:grpSpPr>
      <p:pic>
        <p:nvPicPr>
          <p:cNvPr id="51" name="Picture 13">
            <a:extLst>
              <a:ext uri="{FF2B5EF4-FFF2-40B4-BE49-F238E27FC236}">
                <a16:creationId xmlns:a16="http://schemas.microsoft.com/office/drawing/2014/main" id="{04F669AA-67B9-C146-8C0A-101CB40353AE}"/>
              </a:ext>
            </a:extLst>
          </p:cNvPr>
          <p:cNvPicPr>
            <a:picLocks noChangeAspect="1"/>
          </p:cNvPicPr>
          <p:nvPr/>
        </p:nvPicPr>
        <p:blipFill>
          <a:blip r:embed="rId2"/>
          <a:srcRect/>
          <a:stretch/>
        </p:blipFill>
        <p:spPr>
          <a:xfrm>
            <a:off x="2" y="0"/>
            <a:ext cx="12191998" cy="6858000"/>
          </a:xfrm>
          <a:prstGeom prst="rect">
            <a:avLst/>
          </a:prstGeom>
        </p:spPr>
      </p:pic>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623392" y="3656018"/>
            <a:ext cx="6718921" cy="784929"/>
          </a:xfrm>
          <a:prstGeom prst="rect">
            <a:avLst/>
          </a:prstGeom>
        </p:spPr>
        <p:txBody>
          <a:bodyPr>
            <a:normAutofit/>
          </a:bodyPr>
          <a:lstStyle>
            <a:lvl1pPr marL="0" indent="0" algn="l">
              <a:buNone/>
              <a:defRPr sz="20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pPr lvl="0"/>
            <a:r>
              <a:rPr lang="en-US"/>
              <a:t>Subtitle of the presentation</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623392" y="2207491"/>
            <a:ext cx="6718921" cy="1359396"/>
          </a:xfrm>
          <a:prstGeom prst="rect">
            <a:avLst/>
          </a:prstGeom>
        </p:spPr>
        <p:txBody>
          <a:bodyPr anchor="b" anchorCtr="0">
            <a:normAutofit/>
          </a:bodyPr>
          <a:lstStyle>
            <a:lvl1pPr marL="0" indent="0" algn="l">
              <a:lnSpc>
                <a:spcPct val="100000"/>
              </a:lnSpc>
              <a:buNone/>
              <a:defRPr sz="3200" b="0" i="0" baseline="0">
                <a:solidFill>
                  <a:schemeClr val="bg1"/>
                </a:solidFill>
                <a:latin typeface="Lato" panose="020F0502020204030203" pitchFamily="34" charset="0"/>
                <a:ea typeface="Lato Heavy" panose="020F0502020204030203" pitchFamily="34" charset="0"/>
                <a:cs typeface="Lato Heavy" panose="020F0502020204030203" pitchFamily="34" charset="0"/>
              </a:defRPr>
            </a:lvl1pPr>
          </a:lstStyle>
          <a:p>
            <a:pPr lvl="0"/>
            <a:r>
              <a:rPr lang="en-US"/>
              <a:t>Title of the presentation</a:t>
            </a:r>
          </a:p>
        </p:txBody>
      </p:sp>
      <p:sp>
        <p:nvSpPr>
          <p:cNvPr id="13" name="Text Placeholder 2">
            <a:extLst>
              <a:ext uri="{FF2B5EF4-FFF2-40B4-BE49-F238E27FC236}">
                <a16:creationId xmlns:a16="http://schemas.microsoft.com/office/drawing/2014/main" id="{E23D03BC-8F35-4E89-90F2-DC44889A786F}"/>
              </a:ext>
            </a:extLst>
          </p:cNvPr>
          <p:cNvSpPr>
            <a:spLocks noGrp="1"/>
          </p:cNvSpPr>
          <p:nvPr>
            <p:ph type="body" sz="quarter" idx="16" hasCustomPrompt="1"/>
          </p:nvPr>
        </p:nvSpPr>
        <p:spPr>
          <a:xfrm>
            <a:off x="623392" y="4699099"/>
            <a:ext cx="7315199" cy="258152"/>
          </a:xfrm>
          <a:prstGeom prst="rect">
            <a:avLst/>
          </a:prstGeom>
        </p:spPr>
        <p:txBody>
          <a:bodyPr>
            <a:normAutofit/>
          </a:bodyPr>
          <a:lstStyle>
            <a:lvl1pPr marL="0" indent="0" algn="l">
              <a:buNone/>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Place - </a:t>
            </a:r>
            <a:r>
              <a:rPr lang="en-US" err="1"/>
              <a:t>dd.mm.yy</a:t>
            </a:r>
            <a:endParaRPr lang="en-US"/>
          </a:p>
        </p:txBody>
      </p:sp>
      <p:sp>
        <p:nvSpPr>
          <p:cNvPr id="38" name="Text Placeholder 2">
            <a:extLst>
              <a:ext uri="{FF2B5EF4-FFF2-40B4-BE49-F238E27FC236}">
                <a16:creationId xmlns:a16="http://schemas.microsoft.com/office/drawing/2014/main" id="{DCB77CAE-DC74-6B41-80FE-16696EC7F612}"/>
              </a:ext>
            </a:extLst>
          </p:cNvPr>
          <p:cNvSpPr>
            <a:spLocks noGrp="1"/>
          </p:cNvSpPr>
          <p:nvPr>
            <p:ph type="body" sz="quarter" idx="17" hasCustomPrompt="1"/>
          </p:nvPr>
        </p:nvSpPr>
        <p:spPr>
          <a:xfrm>
            <a:off x="623392" y="4957251"/>
            <a:ext cx="7315199" cy="258152"/>
          </a:xfrm>
          <a:prstGeom prst="rect">
            <a:avLst/>
          </a:prstGeom>
        </p:spPr>
        <p:txBody>
          <a:bodyPr>
            <a:normAutofit/>
          </a:bodyPr>
          <a:lstStyle>
            <a:lvl1pPr marL="0" indent="0" algn="l">
              <a:buNone/>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Presenters name | Position</a:t>
            </a:r>
          </a:p>
        </p:txBody>
      </p:sp>
    </p:spTree>
    <p:extLst>
      <p:ext uri="{BB962C8B-B14F-4D97-AF65-F5344CB8AC3E}">
        <p14:creationId xmlns:p14="http://schemas.microsoft.com/office/powerpoint/2010/main" val="603128336"/>
      </p:ext>
    </p:extLst>
  </p:cSld>
  <p:clrMapOvr>
    <a:masterClrMapping/>
  </p:clrMapOvr>
  <p:hf hdr="0" dt="0"/>
  <p:extLst>
    <p:ext uri="{DCECCB84-F9BA-43D5-87BE-67443E8EF086}">
      <p15:sldGuideLst xmlns:p15="http://schemas.microsoft.com/office/powerpoint/2012/main">
        <p15:guide id="2" pos="3840">
          <p15:clr>
            <a:srgbClr val="FBAE40"/>
          </p15:clr>
        </p15:guide>
        <p15:guide id="3" orient="horz" pos="27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r>
              <a:rPr lang="de-DE"/>
              <a:t>Scenarios Process &amp; Deliverables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022820" cy="365125"/>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r>
              <a:rPr lang="en-BE"/>
              <a:t>21/04/2022</a:t>
            </a:r>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smtClean="0"/>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1198739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1_conten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0E70557F-9ABF-7B40-B2CB-8DB049070E95}"/>
              </a:ext>
            </a:extLst>
          </p:cNvPr>
          <p:cNvSpPr>
            <a:spLocks noGrp="1"/>
          </p:cNvSpPr>
          <p:nvPr>
            <p:ph type="sldNum" sz="quarter" idx="10"/>
          </p:nvPr>
        </p:nvSpPr>
        <p:spPr/>
        <p:txBody>
          <a:bodyPr/>
          <a:lstStyle/>
          <a:p>
            <a:fld id="{D4947E73-12ED-4302-B125-1B2B500C9CBB}" type="slidenum">
              <a:rPr lang="en-US" smtClean="0"/>
              <a:pPr/>
              <a:t>‹#›</a:t>
            </a:fld>
            <a:endParaRPr lang="en-US"/>
          </a:p>
        </p:txBody>
      </p:sp>
      <p:sp>
        <p:nvSpPr>
          <p:cNvPr id="4" name="Fußzeilenplatzhalter 3">
            <a:extLst>
              <a:ext uri="{FF2B5EF4-FFF2-40B4-BE49-F238E27FC236}">
                <a16:creationId xmlns:a16="http://schemas.microsoft.com/office/drawing/2014/main" id="{65D1716A-600B-7F44-90CC-6D72B31E511A}"/>
              </a:ext>
            </a:extLst>
          </p:cNvPr>
          <p:cNvSpPr>
            <a:spLocks noGrp="1"/>
          </p:cNvSpPr>
          <p:nvPr>
            <p:ph type="ftr" sz="quarter" idx="11"/>
          </p:nvPr>
        </p:nvSpPr>
        <p:spPr/>
        <p:txBody>
          <a:bodyPr/>
          <a:lstStyle/>
          <a:p>
            <a:r>
              <a:rPr lang="en-US"/>
              <a:t>Working Group Scenario Building</a:t>
            </a:r>
            <a:endParaRPr lang="en-GB"/>
          </a:p>
        </p:txBody>
      </p:sp>
      <p:sp>
        <p:nvSpPr>
          <p:cNvPr id="5" name="Datumsplatzhalter 4">
            <a:extLst>
              <a:ext uri="{FF2B5EF4-FFF2-40B4-BE49-F238E27FC236}">
                <a16:creationId xmlns:a16="http://schemas.microsoft.com/office/drawing/2014/main" id="{74223260-BF26-684F-9065-B01F52EBAD97}"/>
              </a:ext>
            </a:extLst>
          </p:cNvPr>
          <p:cNvSpPr>
            <a:spLocks noGrp="1"/>
          </p:cNvSpPr>
          <p:nvPr>
            <p:ph type="dt" sz="half" idx="12"/>
          </p:nvPr>
        </p:nvSpPr>
        <p:spPr/>
        <p:txBody>
          <a:bodyPr/>
          <a:lstStyle/>
          <a:p>
            <a:r>
              <a:rPr lang="en-US"/>
              <a:t>10.03.2021</a:t>
            </a:r>
            <a:endParaRPr lang="de-DE"/>
          </a:p>
        </p:txBody>
      </p:sp>
      <p:sp>
        <p:nvSpPr>
          <p:cNvPr id="6" name="Title Placeholder 1">
            <a:extLst>
              <a:ext uri="{FF2B5EF4-FFF2-40B4-BE49-F238E27FC236}">
                <a16:creationId xmlns:a16="http://schemas.microsoft.com/office/drawing/2014/main" id="{B4C34EC1-5D54-B441-B070-A34226506B79}"/>
              </a:ext>
            </a:extLst>
          </p:cNvPr>
          <p:cNvSpPr>
            <a:spLocks noGrp="1"/>
          </p:cNvSpPr>
          <p:nvPr>
            <p:ph type="title"/>
          </p:nvPr>
        </p:nvSpPr>
        <p:spPr>
          <a:xfrm>
            <a:off x="457200" y="365125"/>
            <a:ext cx="11277600" cy="701675"/>
          </a:xfrm>
          <a:prstGeom prst="rect">
            <a:avLst/>
          </a:prstGeom>
        </p:spPr>
        <p:txBody>
          <a:bodyPr vert="horz" lIns="91440" tIns="45720" rIns="91440" bIns="45720" rtlCol="0" anchor="ctr">
            <a:normAutofit/>
          </a:bodyPr>
          <a:lstStyle/>
          <a:p>
            <a:r>
              <a:rPr lang="en-US"/>
              <a:t>Click to edit Master title style</a:t>
            </a:r>
          </a:p>
        </p:txBody>
      </p:sp>
      <p:sp>
        <p:nvSpPr>
          <p:cNvPr id="9" name="Content Placeholder 2">
            <a:extLst>
              <a:ext uri="{FF2B5EF4-FFF2-40B4-BE49-F238E27FC236}">
                <a16:creationId xmlns:a16="http://schemas.microsoft.com/office/drawing/2014/main" id="{5939BB9A-CCD6-AE4A-9426-C66A8666A932}"/>
              </a:ext>
            </a:extLst>
          </p:cNvPr>
          <p:cNvSpPr>
            <a:spLocks noGrp="1"/>
          </p:cNvSpPr>
          <p:nvPr>
            <p:ph idx="1" hasCustomPrompt="1"/>
          </p:nvPr>
        </p:nvSpPr>
        <p:spPr>
          <a:xfrm>
            <a:off x="457200" y="1371601"/>
            <a:ext cx="11277600" cy="4648199"/>
          </a:xfrm>
          <a:prstGeom prst="rect">
            <a:avLst/>
          </a:prstGeom>
        </p:spPr>
        <p:txBody>
          <a:bodyPr lIns="0" tIns="0" rIns="0" bIns="0">
            <a:noAutofit/>
          </a:bodyPr>
          <a:lstStyle>
            <a:lvl1pPr marL="0" indent="0">
              <a:buFont typeface="Arial" panose="020B0604020202020204" pitchFamily="34" charset="0"/>
              <a:buNone/>
              <a:defRPr sz="2400" b="0" i="0" baseline="0">
                <a:solidFill>
                  <a:srgbClr val="134094"/>
                </a:solidFill>
                <a:latin typeface="Lato" panose="020F0502020204030203" pitchFamily="34" charset="0"/>
                <a:ea typeface="Lato" panose="020F0502020204030203" pitchFamily="34" charset="0"/>
                <a:cs typeface="Lato" panose="020F0502020204030203" pitchFamily="34" charset="0"/>
              </a:defRPr>
            </a:lvl1pPr>
            <a:lvl2pPr marL="360000" indent="-180000">
              <a:buClr>
                <a:srgbClr val="26316D"/>
              </a:buClr>
              <a:buSzPct val="74000"/>
              <a:buFont typeface="Symbol" pitchFamily="2" charset="2"/>
              <a:buChar char="-"/>
              <a:defRPr sz="2000" b="0" i="0">
                <a:solidFill>
                  <a:srgbClr val="134094"/>
                </a:solidFill>
                <a:latin typeface="Lato" panose="020F0502020204030203" pitchFamily="34" charset="0"/>
                <a:ea typeface="Lato" panose="020F0502020204030203" pitchFamily="34" charset="0"/>
                <a:cs typeface="Lato" panose="020F0502020204030203" pitchFamily="34" charset="0"/>
              </a:defRPr>
            </a:lvl2pPr>
            <a:lvl3pPr marL="432000" indent="-180000">
              <a:buClr>
                <a:srgbClr val="26316D"/>
              </a:buClr>
              <a:buSzPct val="74000"/>
              <a:buFont typeface="Symbol" pitchFamily="2" charset="2"/>
              <a:buChar char="-"/>
              <a:defRPr sz="1600" b="0" i="0">
                <a:solidFill>
                  <a:srgbClr val="134094"/>
                </a:solidFill>
                <a:latin typeface="Lato" panose="020F0502020204030203" pitchFamily="34" charset="0"/>
                <a:ea typeface="Lato" panose="020F0502020204030203" pitchFamily="34" charset="0"/>
                <a:cs typeface="Lato" panose="020F0502020204030203" pitchFamily="34" charset="0"/>
              </a:defRPr>
            </a:lvl3pPr>
            <a:lvl4pPr marL="504000" indent="-180000">
              <a:buClr>
                <a:srgbClr val="26316D"/>
              </a:buClr>
              <a:buSzPct val="74000"/>
              <a:buFont typeface="Symbol" pitchFamily="2" charset="2"/>
              <a:buChar char="-"/>
              <a:defRPr sz="1400" b="0" i="0">
                <a:solidFill>
                  <a:srgbClr val="134094"/>
                </a:solidFill>
                <a:latin typeface="Lato" panose="020F0502020204030203" pitchFamily="34" charset="0"/>
                <a:ea typeface="Lato" panose="020F0502020204030203" pitchFamily="34" charset="0"/>
                <a:cs typeface="Lato" panose="020F0502020204030203" pitchFamily="34" charset="0"/>
              </a:defRPr>
            </a:lvl4pPr>
            <a:lvl5pPr marL="576000" indent="-180000">
              <a:buClr>
                <a:srgbClr val="26316D"/>
              </a:buClr>
              <a:buSzPct val="74000"/>
              <a:buFont typeface="Symbol" pitchFamily="2" charset="2"/>
              <a:buChar char="-"/>
              <a:defRPr sz="2400" b="0" i="0">
                <a:solidFill>
                  <a:srgbClr val="26316D"/>
                </a:solidFill>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403533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r>
              <a:rPr lang="de-DE"/>
              <a:t>Scenarios Process &amp; Deliverables</a:t>
            </a:r>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r>
              <a:rPr lang="en-BE"/>
              <a:t>21/04/2022</a:t>
            </a:r>
            <a:endParaRPr lang="de-DE"/>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C7CDB754-25BF-9446-8634-13DEF6A1B38D}" type="slidenum">
              <a:rPr lang="de-DE"/>
              <a:pPr/>
              <a:t>‹#›</a:t>
            </a:fld>
            <a:endParaRPr lang="de-DE"/>
          </a:p>
        </p:txBody>
      </p:sp>
    </p:spTree>
    <p:extLst>
      <p:ext uri="{BB962C8B-B14F-4D97-AF65-F5344CB8AC3E}">
        <p14:creationId xmlns:p14="http://schemas.microsoft.com/office/powerpoint/2010/main" val="27696687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 and text box with bar">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3DC0A5C-7487-9A4A-8E08-1A28B0FC2730}"/>
              </a:ext>
            </a:extLst>
          </p:cNvPr>
          <p:cNvSpPr>
            <a:spLocks noGrp="1"/>
          </p:cNvSpPr>
          <p:nvPr>
            <p:ph type="title"/>
          </p:nvPr>
        </p:nvSpPr>
        <p:spPr>
          <a:xfrm>
            <a:off x="838201" y="381001"/>
            <a:ext cx="9850779" cy="570866"/>
          </a:xfrm>
        </p:spPr>
        <p:txBody>
          <a:bodyPr/>
          <a:lstStyle/>
          <a:p>
            <a:r>
              <a:rPr lang="fr-FR"/>
              <a:t>Modifiez le style du titre</a:t>
            </a:r>
          </a:p>
        </p:txBody>
      </p:sp>
      <p:sp>
        <p:nvSpPr>
          <p:cNvPr id="8" name="Text Placeholder 4">
            <a:extLst>
              <a:ext uri="{FF2B5EF4-FFF2-40B4-BE49-F238E27FC236}">
                <a16:creationId xmlns:a16="http://schemas.microsoft.com/office/drawing/2014/main" id="{EE492E17-A592-4562-A5E0-E00F8C382B6E}"/>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1ACD451F-C47F-4F52-90AF-5FCB600BACFE}"/>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
        <p:nvSpPr>
          <p:cNvPr id="7" name="Espace réservé du pied de page 6">
            <a:extLst>
              <a:ext uri="{FF2B5EF4-FFF2-40B4-BE49-F238E27FC236}">
                <a16:creationId xmlns:a16="http://schemas.microsoft.com/office/drawing/2014/main" id="{DCBEA971-A3C2-B44C-9206-8850A45B32AA}"/>
              </a:ext>
            </a:extLst>
          </p:cNvPr>
          <p:cNvSpPr>
            <a:spLocks noGrp="1"/>
          </p:cNvSpPr>
          <p:nvPr>
            <p:ph type="ftr" sz="quarter" idx="10"/>
          </p:nvPr>
        </p:nvSpPr>
        <p:spPr/>
        <p:txBody>
          <a:bodyPr/>
          <a:lstStyle>
            <a:lvl1pPr algn="ctr">
              <a:defRPr/>
            </a:lvl1pPr>
          </a:lstStyle>
          <a:p>
            <a:r>
              <a:rPr lang="fr-FR" err="1"/>
              <a:t>Text</a:t>
            </a:r>
            <a:r>
              <a:rPr lang="fr-FR"/>
              <a:t> </a:t>
            </a:r>
            <a:r>
              <a:rPr lang="fr-FR" err="1"/>
              <a:t>here</a:t>
            </a:r>
            <a:endParaRPr lang="fr-FR"/>
          </a:p>
        </p:txBody>
      </p:sp>
    </p:spTree>
    <p:extLst>
      <p:ext uri="{BB962C8B-B14F-4D97-AF65-F5344CB8AC3E}">
        <p14:creationId xmlns:p14="http://schemas.microsoft.com/office/powerpoint/2010/main" val="3868678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5">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13" name="Espace réservé du texte 3">
            <a:extLst>
              <a:ext uri="{FF2B5EF4-FFF2-40B4-BE49-F238E27FC236}">
                <a16:creationId xmlns:a16="http://schemas.microsoft.com/office/drawing/2014/main" id="{3B5C53F5-0EF2-432B-A4BD-419BD5ADA23A}"/>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5" name="Espace réservé du texte 3">
            <a:extLst>
              <a:ext uri="{FF2B5EF4-FFF2-40B4-BE49-F238E27FC236}">
                <a16:creationId xmlns:a16="http://schemas.microsoft.com/office/drawing/2014/main" id="{7F358991-A6CE-4F5D-8EEB-0D44272272B1}"/>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pic>
        <p:nvPicPr>
          <p:cNvPr id="12" name="Picture 13">
            <a:extLst>
              <a:ext uri="{FF2B5EF4-FFF2-40B4-BE49-F238E27FC236}">
                <a16:creationId xmlns:a16="http://schemas.microsoft.com/office/drawing/2014/main" id="{2FAE5817-A731-4EA8-9766-110FCAEC6EB5}"/>
              </a:ext>
            </a:extLst>
          </p:cNvPr>
          <p:cNvPicPr>
            <a:picLocks noChangeAspect="1"/>
          </p:cNvPicPr>
          <p:nvPr userDrawn="1"/>
        </p:nvPicPr>
        <p:blipFill rotWithShape="1">
          <a:blip r:embed="rId2"/>
          <a:srcRect t="25852" r="-10" b="36351"/>
          <a:stretch/>
        </p:blipFill>
        <p:spPr>
          <a:xfrm>
            <a:off x="-1" y="1448400"/>
            <a:ext cx="12193200" cy="2592000"/>
          </a:xfrm>
          <a:prstGeom prst="rect">
            <a:avLst/>
          </a:prstGeom>
        </p:spPr>
      </p:pic>
      <p:sp>
        <p:nvSpPr>
          <p:cNvPr id="10" name="Espace réservé du texte 3">
            <a:extLst>
              <a:ext uri="{FF2B5EF4-FFF2-40B4-BE49-F238E27FC236}">
                <a16:creationId xmlns:a16="http://schemas.microsoft.com/office/drawing/2014/main" id="{5BD8420C-06A8-404B-B40B-3F77EBD442BF}"/>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338084502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34A09C5A-F1A0-48A1-AE21-E3D014AEDD04}"/>
              </a:ext>
            </a:extLst>
          </p:cNvPr>
          <p:cNvPicPr>
            <a:picLocks noChangeAspect="1"/>
          </p:cNvPicPr>
          <p:nvPr userDrawn="1"/>
        </p:nvPicPr>
        <p:blipFill rotWithShape="1">
          <a:blip r:embed="rId2"/>
          <a:srcRect t="19760" b="51907"/>
          <a:stretch/>
        </p:blipFill>
        <p:spPr>
          <a:xfrm>
            <a:off x="2" y="1447800"/>
            <a:ext cx="12191999" cy="2590800"/>
          </a:xfrm>
          <a:prstGeom prst="rect">
            <a:avLst/>
          </a:prstGeom>
        </p:spPr>
      </p:pic>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9" name="Text Placeholder 2">
            <a:extLst>
              <a:ext uri="{FF2B5EF4-FFF2-40B4-BE49-F238E27FC236}">
                <a16:creationId xmlns:a16="http://schemas.microsoft.com/office/drawing/2014/main" id="{E278631C-36F4-B440-9052-B5A2D19BB98E}"/>
              </a:ext>
            </a:extLst>
          </p:cNvPr>
          <p:cNvSpPr txBox="1">
            <a:spLocks/>
          </p:cNvSpPr>
          <p:nvPr userDrawn="1"/>
        </p:nvSpPr>
        <p:spPr>
          <a:xfrm>
            <a:off x="10591801" y="3826447"/>
            <a:ext cx="1600200" cy="212155"/>
          </a:xfrm>
          <a:prstGeom prst="rect">
            <a:avLst/>
          </a:prstGeom>
          <a:noFill/>
        </p:spPr>
        <p:txBody>
          <a:bodyPr>
            <a:noAutofit/>
          </a:bodyPr>
          <a:lstStyle>
            <a:defPPr>
              <a:defRPr lang="en-US"/>
            </a:defPPr>
            <a:lvl1pPr indent="0">
              <a:lnSpc>
                <a:spcPct val="90000"/>
              </a:lnSpc>
              <a:spcBef>
                <a:spcPts val="1000"/>
              </a:spcBef>
              <a:buClr>
                <a:schemeClr val="accent3"/>
              </a:buClr>
              <a:buFont typeface="Lato" panose="020F0502020204030203" pitchFamily="34" charset="0"/>
              <a:buNone/>
              <a:defRPr sz="800" b="0" i="0">
                <a:latin typeface="Lato" panose="020F0502020204030203" pitchFamily="34" charset="0"/>
                <a:ea typeface="Lato" panose="020F0502020204030203" pitchFamily="34" charset="0"/>
                <a:cs typeface="Lato" panose="020F0502020204030203" pitchFamily="34" charset="0"/>
              </a:defRPr>
            </a:lvl1pPr>
            <a:lvl2pPr marL="685800" indent="-228600">
              <a:lnSpc>
                <a:spcPct val="90000"/>
              </a:lnSpc>
              <a:spcBef>
                <a:spcPts val="500"/>
              </a:spcBef>
              <a:buClr>
                <a:srgbClr val="92D050"/>
              </a:buClr>
              <a:buSzPct val="100000"/>
              <a:buFont typeface="Arial Unicode MS" panose="020B0604020202020204" pitchFamily="34" charset="-128"/>
              <a:buChar char="▷"/>
              <a:defRPr sz="2000" b="0" i="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nSpc>
                <a:spcPct val="90000"/>
              </a:lnSpc>
              <a:spcBef>
                <a:spcPts val="500"/>
              </a:spcBef>
              <a:buClr>
                <a:srgbClr val="92D050"/>
              </a:buClr>
              <a:buFont typeface="Wingdings" pitchFamily="2" charset="2"/>
              <a:buChar char="§"/>
              <a:defRPr b="0" i="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nSpc>
                <a:spcPct val="90000"/>
              </a:lnSpc>
              <a:spcBef>
                <a:spcPts val="500"/>
              </a:spcBef>
              <a:buClr>
                <a:srgbClr val="92D050"/>
              </a:buClr>
              <a:buFont typeface="Courier New" panose="02070309020205020404" pitchFamily="49" charset="0"/>
              <a:buChar char="o"/>
              <a:defRPr sz="1600" b="0" i="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nSpc>
                <a:spcPct val="90000"/>
              </a:lnSpc>
              <a:spcBef>
                <a:spcPts val="500"/>
              </a:spcBef>
              <a:buClr>
                <a:srgbClr val="92D050"/>
              </a:buClr>
              <a:buFont typeface="Arial" panose="020B0604020202020204" pitchFamily="34" charset="0"/>
              <a:buChar char="•"/>
              <a:defRPr sz="1600" b="0" i="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sz="800">
                <a:solidFill>
                  <a:schemeClr val="bg1"/>
                </a:solidFill>
              </a:rPr>
              <a:t>Picture courtesy of </a:t>
            </a:r>
            <a:r>
              <a:rPr lang="en-US" sz="800" err="1">
                <a:solidFill>
                  <a:schemeClr val="bg1"/>
                </a:solidFill>
              </a:rPr>
              <a:t>Bayernets</a:t>
            </a:r>
            <a:endParaRPr lang="en-US" sz="800">
              <a:solidFill>
                <a:schemeClr val="bg1"/>
              </a:solidFill>
            </a:endParaRPr>
          </a:p>
          <a:p>
            <a:pPr lvl="0"/>
            <a:endParaRPr lang="en-US" sz="800">
              <a:solidFill>
                <a:schemeClr val="bg1"/>
              </a:solidFill>
            </a:endParaRPr>
          </a:p>
        </p:txBody>
      </p:sp>
      <p:sp>
        <p:nvSpPr>
          <p:cNvPr id="13" name="Espace réservé du texte 3">
            <a:extLst>
              <a:ext uri="{FF2B5EF4-FFF2-40B4-BE49-F238E27FC236}">
                <a16:creationId xmlns:a16="http://schemas.microsoft.com/office/drawing/2014/main" id="{3B5C53F5-0EF2-432B-A4BD-419BD5ADA23A}"/>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5" name="Espace réservé du texte 3">
            <a:extLst>
              <a:ext uri="{FF2B5EF4-FFF2-40B4-BE49-F238E27FC236}">
                <a16:creationId xmlns:a16="http://schemas.microsoft.com/office/drawing/2014/main" id="{7F358991-A6CE-4F5D-8EEB-0D44272272B1}"/>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8" name="Espace réservé du texte 3">
            <a:extLst>
              <a:ext uri="{FF2B5EF4-FFF2-40B4-BE49-F238E27FC236}">
                <a16:creationId xmlns:a16="http://schemas.microsoft.com/office/drawing/2014/main" id="{D9B98224-E340-4D5C-BE13-70B17970799F}"/>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1441139392"/>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34A09C5A-F1A0-48A1-AE21-E3D014AEDD04}"/>
              </a:ext>
            </a:extLst>
          </p:cNvPr>
          <p:cNvPicPr>
            <a:picLocks noChangeAspect="1"/>
          </p:cNvPicPr>
          <p:nvPr userDrawn="1"/>
        </p:nvPicPr>
        <p:blipFill rotWithShape="1">
          <a:blip r:embed="rId2"/>
          <a:srcRect l="2653" t="32829" b="36166"/>
          <a:stretch/>
        </p:blipFill>
        <p:spPr>
          <a:xfrm>
            <a:off x="2" y="1447800"/>
            <a:ext cx="12191999" cy="2590800"/>
          </a:xfrm>
          <a:prstGeom prst="rect">
            <a:avLst/>
          </a:prstGeom>
        </p:spPr>
      </p:pic>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9" name="Text Placeholder 2">
            <a:extLst>
              <a:ext uri="{FF2B5EF4-FFF2-40B4-BE49-F238E27FC236}">
                <a16:creationId xmlns:a16="http://schemas.microsoft.com/office/drawing/2014/main" id="{83FC3372-2C52-034A-99E6-FB0BA43394D1}"/>
              </a:ext>
            </a:extLst>
          </p:cNvPr>
          <p:cNvSpPr txBox="1">
            <a:spLocks/>
          </p:cNvSpPr>
          <p:nvPr userDrawn="1"/>
        </p:nvSpPr>
        <p:spPr>
          <a:xfrm>
            <a:off x="10370917" y="3826447"/>
            <a:ext cx="1821083" cy="212155"/>
          </a:xfrm>
          <a:prstGeom prst="rect">
            <a:avLst/>
          </a:prstGeom>
          <a:noFill/>
        </p:spPr>
        <p:txBody>
          <a:bodyPr>
            <a:normAutofit fontScale="92500"/>
          </a:bodyPr>
          <a:lstStyle>
            <a:lvl1pPr marL="0" indent="0" algn="r" defTabSz="914400" rtl="0" eaLnBrk="1" latinLnBrk="0" hangingPunct="1">
              <a:lnSpc>
                <a:spcPct val="90000"/>
              </a:lnSpc>
              <a:spcBef>
                <a:spcPts val="1000"/>
              </a:spcBef>
              <a:buClr>
                <a:schemeClr val="accent3"/>
              </a:buClr>
              <a:buFont typeface="Lato" panose="020F0502020204030203" pitchFamily="34" charset="0"/>
              <a:buNone/>
              <a:defRPr sz="10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a:solidFill>
                  <a:schemeClr val="bg1"/>
                </a:solidFill>
              </a:rPr>
              <a:t>Picture courtesy of Gas Connect Austria</a:t>
            </a:r>
          </a:p>
          <a:p>
            <a:endParaRPr lang="en-US" sz="1000">
              <a:solidFill>
                <a:schemeClr val="bg1"/>
              </a:solidFill>
            </a:endParaRPr>
          </a:p>
        </p:txBody>
      </p:sp>
      <p:sp>
        <p:nvSpPr>
          <p:cNvPr id="12" name="Espace réservé du texte 3">
            <a:extLst>
              <a:ext uri="{FF2B5EF4-FFF2-40B4-BE49-F238E27FC236}">
                <a16:creationId xmlns:a16="http://schemas.microsoft.com/office/drawing/2014/main" id="{E8682A37-5D5D-42EE-B47E-44DA5A048EF9}"/>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3" name="Espace réservé du texte 3">
            <a:extLst>
              <a:ext uri="{FF2B5EF4-FFF2-40B4-BE49-F238E27FC236}">
                <a16:creationId xmlns:a16="http://schemas.microsoft.com/office/drawing/2014/main" id="{20736915-2A05-46C4-8577-D4333875E42E}"/>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4" name="Espace réservé du texte 3">
            <a:extLst>
              <a:ext uri="{FF2B5EF4-FFF2-40B4-BE49-F238E27FC236}">
                <a16:creationId xmlns:a16="http://schemas.microsoft.com/office/drawing/2014/main" id="{42FC2440-A17E-4BDD-B11E-980A67516A28}"/>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64632211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slide 3">
    <p:spTree>
      <p:nvGrpSpPr>
        <p:cNvPr id="1" name=""/>
        <p:cNvGrpSpPr/>
        <p:nvPr/>
      </p:nvGrpSpPr>
      <p:grpSpPr>
        <a:xfrm>
          <a:off x="0" y="0"/>
          <a:ext cx="0" cy="0"/>
          <a:chOff x="0" y="0"/>
          <a:chExt cx="0" cy="0"/>
        </a:xfrm>
      </p:grpSpPr>
      <p:pic>
        <p:nvPicPr>
          <p:cNvPr id="10" name="Picture 13">
            <a:extLst>
              <a:ext uri="{FF2B5EF4-FFF2-40B4-BE49-F238E27FC236}">
                <a16:creationId xmlns:a16="http://schemas.microsoft.com/office/drawing/2014/main" id="{34A09C5A-F1A0-48A1-AE21-E3D014AEDD04}"/>
              </a:ext>
            </a:extLst>
          </p:cNvPr>
          <p:cNvPicPr>
            <a:picLocks noChangeAspect="1"/>
          </p:cNvPicPr>
          <p:nvPr userDrawn="1"/>
        </p:nvPicPr>
        <p:blipFill rotWithShape="1">
          <a:blip r:embed="rId2"/>
          <a:srcRect l="171" t="15304" r="211" b="26881"/>
          <a:stretch/>
        </p:blipFill>
        <p:spPr>
          <a:xfrm>
            <a:off x="0" y="1447800"/>
            <a:ext cx="12192000" cy="2590800"/>
          </a:xfrm>
          <a:prstGeom prst="rect">
            <a:avLst/>
          </a:prstGeom>
        </p:spPr>
      </p:pic>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9" name="Text Placeholder 2">
            <a:extLst>
              <a:ext uri="{FF2B5EF4-FFF2-40B4-BE49-F238E27FC236}">
                <a16:creationId xmlns:a16="http://schemas.microsoft.com/office/drawing/2014/main" id="{6ED544B8-A688-4D42-BE36-F7B0E910C2A2}"/>
              </a:ext>
            </a:extLst>
          </p:cNvPr>
          <p:cNvSpPr txBox="1">
            <a:spLocks/>
          </p:cNvSpPr>
          <p:nvPr userDrawn="1"/>
        </p:nvSpPr>
        <p:spPr>
          <a:xfrm>
            <a:off x="10150997" y="3826447"/>
            <a:ext cx="2041003" cy="212155"/>
          </a:xfrm>
          <a:prstGeom prst="rect">
            <a:avLst/>
          </a:prstGeom>
          <a:noFill/>
        </p:spPr>
        <p:txBody>
          <a:bodyPr>
            <a:normAutofit fontScale="92500"/>
          </a:bodyPr>
          <a:lstStyle>
            <a:lvl1pPr marL="0" indent="0" algn="r" defTabSz="914400" rtl="0" eaLnBrk="1" latinLnBrk="0" hangingPunct="1">
              <a:lnSpc>
                <a:spcPct val="90000"/>
              </a:lnSpc>
              <a:spcBef>
                <a:spcPts val="1000"/>
              </a:spcBef>
              <a:buClr>
                <a:schemeClr val="accent3"/>
              </a:buClr>
              <a:buFont typeface="Lato" panose="020F0502020204030203" pitchFamily="34" charset="0"/>
              <a:buNone/>
              <a:defRPr sz="10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a:solidFill>
                  <a:schemeClr val="tx1"/>
                </a:solidFill>
              </a:rPr>
              <a:t>Picture courtesy of Gas Connect Austria</a:t>
            </a:r>
          </a:p>
          <a:p>
            <a:endParaRPr lang="en-US" sz="1000"/>
          </a:p>
        </p:txBody>
      </p:sp>
      <p:sp>
        <p:nvSpPr>
          <p:cNvPr id="13" name="Espace réservé du texte 3">
            <a:extLst>
              <a:ext uri="{FF2B5EF4-FFF2-40B4-BE49-F238E27FC236}">
                <a16:creationId xmlns:a16="http://schemas.microsoft.com/office/drawing/2014/main" id="{CD1DBAAF-304B-42B3-BCE2-A0DC6915EE7B}"/>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5" name="Espace réservé du texte 3">
            <a:extLst>
              <a:ext uri="{FF2B5EF4-FFF2-40B4-BE49-F238E27FC236}">
                <a16:creationId xmlns:a16="http://schemas.microsoft.com/office/drawing/2014/main" id="{92B3902D-29E9-4D90-B21D-D60D617FA1D5}"/>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2" name="Espace réservé du texte 3">
            <a:extLst>
              <a:ext uri="{FF2B5EF4-FFF2-40B4-BE49-F238E27FC236}">
                <a16:creationId xmlns:a16="http://schemas.microsoft.com/office/drawing/2014/main" id="{A175BF4F-0B25-42C4-B756-5F507123D3A2}"/>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1378273527"/>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slide 4">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4" y="5243128"/>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3" y="4212965"/>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12" name="Text Placeholder 2">
            <a:extLst>
              <a:ext uri="{FF2B5EF4-FFF2-40B4-BE49-F238E27FC236}">
                <a16:creationId xmlns:a16="http://schemas.microsoft.com/office/drawing/2014/main" id="{3B7CACBF-A8B3-4AF8-81C2-46A4E9604CA2}"/>
              </a:ext>
            </a:extLst>
          </p:cNvPr>
          <p:cNvSpPr txBox="1">
            <a:spLocks/>
          </p:cNvSpPr>
          <p:nvPr userDrawn="1"/>
        </p:nvSpPr>
        <p:spPr>
          <a:xfrm>
            <a:off x="8312151" y="3776955"/>
            <a:ext cx="3758980" cy="261649"/>
          </a:xfrm>
          <a:prstGeom prst="rect">
            <a:avLst/>
          </a:prstGeom>
        </p:spPr>
        <p:txBody>
          <a:bodyPr>
            <a:normAutofit/>
          </a:bodyPr>
          <a:lstStyle>
            <a:lvl1pPr marL="0" indent="0" algn="r" defTabSz="914400" rtl="0" eaLnBrk="1" latinLnBrk="0" hangingPunct="1">
              <a:lnSpc>
                <a:spcPct val="90000"/>
              </a:lnSpc>
              <a:spcBef>
                <a:spcPts val="1000"/>
              </a:spcBef>
              <a:buClr>
                <a:schemeClr val="accent3"/>
              </a:buClr>
              <a:buFont typeface="Lato" panose="020F0502020204030203" pitchFamily="34" charset="0"/>
              <a:buNone/>
              <a:defRPr sz="10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751"/>
              <a:t>Picture courtesy of National Grid</a:t>
            </a:r>
          </a:p>
          <a:p>
            <a:endParaRPr lang="en-US" sz="751"/>
          </a:p>
        </p:txBody>
      </p:sp>
      <p:pic>
        <p:nvPicPr>
          <p:cNvPr id="9" name="Picture 8">
            <a:extLst>
              <a:ext uri="{FF2B5EF4-FFF2-40B4-BE49-F238E27FC236}">
                <a16:creationId xmlns:a16="http://schemas.microsoft.com/office/drawing/2014/main" id="{BF17EDC3-8EE8-4EF9-862F-6F5C772A6A96}"/>
              </a:ext>
            </a:extLst>
          </p:cNvPr>
          <p:cNvPicPr>
            <a:picLocks noChangeAspect="1"/>
          </p:cNvPicPr>
          <p:nvPr userDrawn="1"/>
        </p:nvPicPr>
        <p:blipFill>
          <a:blip r:embed="rId2"/>
          <a:stretch>
            <a:fillRect/>
          </a:stretch>
        </p:blipFill>
        <p:spPr>
          <a:xfrm>
            <a:off x="6477003" y="1371599"/>
            <a:ext cx="5714999" cy="2667002"/>
          </a:xfrm>
          <a:prstGeom prst="rect">
            <a:avLst/>
          </a:prstGeom>
        </p:spPr>
      </p:pic>
      <p:sp>
        <p:nvSpPr>
          <p:cNvPr id="15" name="Rectangle 14">
            <a:extLst>
              <a:ext uri="{FF2B5EF4-FFF2-40B4-BE49-F238E27FC236}">
                <a16:creationId xmlns:a16="http://schemas.microsoft.com/office/drawing/2014/main" id="{B6C73B7A-BF01-4A07-ACC9-089E7A982427}"/>
              </a:ext>
            </a:extLst>
          </p:cNvPr>
          <p:cNvSpPr/>
          <p:nvPr userDrawn="1"/>
        </p:nvSpPr>
        <p:spPr>
          <a:xfrm>
            <a:off x="-1" y="1371603"/>
            <a:ext cx="6477001" cy="2667001"/>
          </a:xfrm>
          <a:prstGeom prst="rect">
            <a:avLst/>
          </a:prstGeom>
          <a:solidFill>
            <a:srgbClr val="EAF7FD"/>
          </a:solidFill>
          <a:ln>
            <a:solidFill>
              <a:srgbClr val="EAF7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17" name="TextBox 16">
            <a:extLst>
              <a:ext uri="{FF2B5EF4-FFF2-40B4-BE49-F238E27FC236}">
                <a16:creationId xmlns:a16="http://schemas.microsoft.com/office/drawing/2014/main" id="{DF614EB0-45B9-4213-ABCF-5131818F37AA}"/>
              </a:ext>
            </a:extLst>
          </p:cNvPr>
          <p:cNvSpPr txBox="1"/>
          <p:nvPr userDrawn="1"/>
        </p:nvSpPr>
        <p:spPr>
          <a:xfrm>
            <a:off x="762004" y="2275706"/>
            <a:ext cx="5714999" cy="369332"/>
          </a:xfrm>
          <a:prstGeom prst="rect">
            <a:avLst/>
          </a:prstGeom>
          <a:noFill/>
        </p:spPr>
        <p:txBody>
          <a:bodyPr wrap="square" rtlCol="0">
            <a:spAutoFit/>
          </a:bodyPr>
          <a:lstStyle/>
          <a:p>
            <a:r>
              <a:rPr lang="en-US" sz="1800" i="1">
                <a:solidFill>
                  <a:srgbClr val="214E9F"/>
                </a:solidFill>
                <a:latin typeface="Lato" panose="020B0604020202020204" charset="0"/>
                <a:ea typeface="Lato" panose="020B0604020202020204" charset="0"/>
                <a:cs typeface="Lato" panose="020B0604020202020204" charset="0"/>
              </a:rPr>
              <a:t>‘Making European gas grids ready for the energy transition’</a:t>
            </a:r>
            <a:endParaRPr lang="en-BE" sz="1800" i="1">
              <a:solidFill>
                <a:srgbClr val="214E9F"/>
              </a:solidFill>
              <a:latin typeface="Lato" panose="020B0604020202020204" charset="0"/>
              <a:ea typeface="Lato" panose="020B0604020202020204" charset="0"/>
              <a:cs typeface="Lato" panose="020B0604020202020204" charset="0"/>
            </a:endParaRPr>
          </a:p>
        </p:txBody>
      </p:sp>
      <p:sp>
        <p:nvSpPr>
          <p:cNvPr id="14" name="Espace réservé du texte 3">
            <a:extLst>
              <a:ext uri="{FF2B5EF4-FFF2-40B4-BE49-F238E27FC236}">
                <a16:creationId xmlns:a16="http://schemas.microsoft.com/office/drawing/2014/main" id="{A0C41DAC-5B48-4FBC-B2B0-BD7D1ACD4DB3}"/>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8" name="Espace réservé du texte 3">
            <a:extLst>
              <a:ext uri="{FF2B5EF4-FFF2-40B4-BE49-F238E27FC236}">
                <a16:creationId xmlns:a16="http://schemas.microsoft.com/office/drawing/2014/main" id="{5C3C4A17-42B2-4165-8245-5390989785B5}"/>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sp>
        <p:nvSpPr>
          <p:cNvPr id="13" name="Espace réservé du texte 3">
            <a:extLst>
              <a:ext uri="{FF2B5EF4-FFF2-40B4-BE49-F238E27FC236}">
                <a16:creationId xmlns:a16="http://schemas.microsoft.com/office/drawing/2014/main" id="{A6410E72-33A2-4868-8F20-E40517956C02}"/>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2544596386"/>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lide 5">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B8ACB5-71F5-8B47-8193-8684C994D557}"/>
              </a:ext>
            </a:extLst>
          </p:cNvPr>
          <p:cNvSpPr>
            <a:spLocks noGrp="1"/>
          </p:cNvSpPr>
          <p:nvPr>
            <p:ph type="body" sz="quarter" idx="10" hasCustomPrompt="1"/>
          </p:nvPr>
        </p:nvSpPr>
        <p:spPr>
          <a:xfrm>
            <a:off x="231503" y="5860637"/>
            <a:ext cx="7365781" cy="539318"/>
          </a:xfrm>
          <a:prstGeom prst="rect">
            <a:avLst/>
          </a:prstGeom>
        </p:spPr>
        <p:txBody>
          <a:bodyPr>
            <a:normAutofit/>
          </a:bodyPr>
          <a:lstStyle>
            <a:lvl1pPr marL="0" indent="0" algn="l">
              <a:buNone/>
              <a:defRPr sz="16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 </a:t>
            </a:r>
            <a:br>
              <a:rPr lang="en-US"/>
            </a:br>
            <a:r>
              <a:rPr lang="en-US"/>
              <a:t>Name, Position</a:t>
            </a:r>
          </a:p>
          <a:p>
            <a:pPr lvl="0"/>
            <a:endParaRPr lang="en-US"/>
          </a:p>
        </p:txBody>
      </p:sp>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231503" y="5243126"/>
            <a:ext cx="11687229" cy="433093"/>
          </a:xfrm>
          <a:prstGeom prst="rect">
            <a:avLst/>
          </a:prstGeom>
        </p:spPr>
        <p:txBody>
          <a:bodyPr>
            <a:normAutofit/>
          </a:bodyPr>
          <a:lstStyle>
            <a:lvl1pPr marL="0" indent="0" algn="l">
              <a:buNone/>
              <a:defRPr sz="2000" b="1" i="0">
                <a:solidFill>
                  <a:srgbClr val="76B828"/>
                </a:solidFill>
                <a:latin typeface="Lato" panose="020F0502020204030203" pitchFamily="34" charset="0"/>
                <a:ea typeface="Lato" panose="020F0502020204030203" pitchFamily="34" charset="0"/>
                <a:cs typeface="Lato" panose="020F0502020204030203" pitchFamily="34" charset="0"/>
              </a:defRPr>
            </a:lvl1pPr>
          </a:lstStyle>
          <a:p>
            <a:pPr lvl="0"/>
            <a:r>
              <a:rPr lang="en-US"/>
              <a:t>Event title and date</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231502" y="4212963"/>
            <a:ext cx="11687229" cy="835289"/>
          </a:xfrm>
          <a:prstGeom prst="rect">
            <a:avLst/>
          </a:prstGeom>
        </p:spPr>
        <p:txBody>
          <a:bodyPr>
            <a:normAutofit/>
          </a:bodyPr>
          <a:lstStyle>
            <a:lvl1pPr marL="0" indent="0" algn="l">
              <a:lnSpc>
                <a:spcPct val="100000"/>
              </a:lnSpc>
              <a:buNone/>
              <a:defRPr sz="32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13" name="Espace réservé du texte 3">
            <a:extLst>
              <a:ext uri="{FF2B5EF4-FFF2-40B4-BE49-F238E27FC236}">
                <a16:creationId xmlns:a16="http://schemas.microsoft.com/office/drawing/2014/main" id="{3B5C53F5-0EF2-432B-A4BD-419BD5ADA23A}"/>
              </a:ext>
            </a:extLst>
          </p:cNvPr>
          <p:cNvSpPr>
            <a:spLocks noGrp="1"/>
          </p:cNvSpPr>
          <p:nvPr>
            <p:ph type="body" sz="quarter" idx="18" hasCustomPrompt="1"/>
          </p:nvPr>
        </p:nvSpPr>
        <p:spPr>
          <a:xfrm>
            <a:off x="8439574" y="651130"/>
            <a:ext cx="3561927" cy="2921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a:t>Version #</a:t>
            </a:r>
          </a:p>
        </p:txBody>
      </p:sp>
      <p:sp>
        <p:nvSpPr>
          <p:cNvPr id="15" name="Espace réservé du texte 3">
            <a:extLst>
              <a:ext uri="{FF2B5EF4-FFF2-40B4-BE49-F238E27FC236}">
                <a16:creationId xmlns:a16="http://schemas.microsoft.com/office/drawing/2014/main" id="{7F358991-A6CE-4F5D-8EEB-0D44272272B1}"/>
              </a:ext>
            </a:extLst>
          </p:cNvPr>
          <p:cNvSpPr>
            <a:spLocks noGrp="1"/>
          </p:cNvSpPr>
          <p:nvPr>
            <p:ph type="body" sz="quarter" idx="19" hasCustomPrompt="1"/>
          </p:nvPr>
        </p:nvSpPr>
        <p:spPr>
          <a:xfrm>
            <a:off x="8439575" y="337820"/>
            <a:ext cx="3561927" cy="304800"/>
          </a:xfrm>
          <a:prstGeom prst="rect">
            <a:avLst/>
          </a:prstGeom>
        </p:spPr>
        <p:txBody>
          <a:bodyPr>
            <a:noAutofit/>
          </a:bodyPr>
          <a:lstStyle>
            <a:lvl1pPr marL="0" marR="0" indent="0" algn="r" defTabSz="914377" rtl="0" eaLnBrk="1" fontAlgn="auto" latinLnBrk="0" hangingPunct="1">
              <a:lnSpc>
                <a:spcPct val="150000"/>
              </a:lnSpc>
              <a:spcBef>
                <a:spcPts val="0"/>
              </a:spcBef>
              <a:spcAft>
                <a:spcPts val="400"/>
              </a:spcAft>
              <a:buClr>
                <a:schemeClr val="accent1"/>
              </a:buClr>
              <a:buSzTx/>
              <a:buFont typeface="Police système"/>
              <a:buNone/>
              <a:tabLst/>
              <a:defRPr sz="1200" b="0">
                <a:solidFill>
                  <a:srgbClr val="A6A6A6"/>
                </a:solidFill>
              </a:defRPr>
            </a:lvl1pPr>
          </a:lstStyle>
          <a:p>
            <a:pPr lvl="0"/>
            <a:r>
              <a:rPr lang="fr-FR" err="1"/>
              <a:t>Latest</a:t>
            </a:r>
            <a:r>
              <a:rPr lang="fr-FR"/>
              <a:t> </a:t>
            </a:r>
            <a:r>
              <a:rPr lang="fr-FR" err="1"/>
              <a:t>Revision</a:t>
            </a:r>
            <a:r>
              <a:rPr lang="fr-FR"/>
              <a:t> Date DD/MM/YYYY</a:t>
            </a:r>
          </a:p>
        </p:txBody>
      </p:sp>
      <p:pic>
        <p:nvPicPr>
          <p:cNvPr id="12" name="Picture 13">
            <a:extLst>
              <a:ext uri="{FF2B5EF4-FFF2-40B4-BE49-F238E27FC236}">
                <a16:creationId xmlns:a16="http://schemas.microsoft.com/office/drawing/2014/main" id="{2FAE5817-A731-4EA8-9766-110FCAEC6EB5}"/>
              </a:ext>
            </a:extLst>
          </p:cNvPr>
          <p:cNvPicPr>
            <a:picLocks noChangeAspect="1"/>
          </p:cNvPicPr>
          <p:nvPr userDrawn="1"/>
        </p:nvPicPr>
        <p:blipFill rotWithShape="1">
          <a:blip r:embed="rId2"/>
          <a:srcRect t="25852" r="-10" b="36351"/>
          <a:stretch/>
        </p:blipFill>
        <p:spPr>
          <a:xfrm>
            <a:off x="-1" y="1448400"/>
            <a:ext cx="12193200" cy="2592000"/>
          </a:xfrm>
          <a:prstGeom prst="rect">
            <a:avLst/>
          </a:prstGeom>
        </p:spPr>
      </p:pic>
      <p:sp>
        <p:nvSpPr>
          <p:cNvPr id="10" name="Espace réservé du texte 3">
            <a:extLst>
              <a:ext uri="{FF2B5EF4-FFF2-40B4-BE49-F238E27FC236}">
                <a16:creationId xmlns:a16="http://schemas.microsoft.com/office/drawing/2014/main" id="{5BD8420C-06A8-404B-B40B-3F77EBD442BF}"/>
              </a:ext>
            </a:extLst>
          </p:cNvPr>
          <p:cNvSpPr>
            <a:spLocks noGrp="1"/>
          </p:cNvSpPr>
          <p:nvPr>
            <p:ph type="body" sz="quarter" idx="20" hasCustomPrompt="1"/>
          </p:nvPr>
        </p:nvSpPr>
        <p:spPr>
          <a:xfrm>
            <a:off x="8782679" y="6370660"/>
            <a:ext cx="3136053" cy="360000"/>
          </a:xfrm>
          <a:prstGeom prst="rect">
            <a:avLst/>
          </a:prstGeom>
        </p:spPr>
        <p:txBody>
          <a:bodyPr>
            <a:noAutofit/>
          </a:bodyPr>
          <a:lstStyle>
            <a:lvl1pPr marL="0" marR="0" indent="0" algn="r" defTabSz="914377" rtl="0" eaLnBrk="1" fontAlgn="auto" latinLnBrk="0" hangingPunct="1">
              <a:lnSpc>
                <a:spcPct val="100000"/>
              </a:lnSpc>
              <a:spcBef>
                <a:spcPts val="0"/>
              </a:spcBef>
              <a:spcAft>
                <a:spcPts val="400"/>
              </a:spcAft>
              <a:buClr>
                <a:schemeClr val="accent1"/>
              </a:buClr>
              <a:buSzTx/>
              <a:buFont typeface="Police système"/>
              <a:buNone/>
              <a:tabLst/>
              <a:defRPr sz="1400" b="0">
                <a:solidFill>
                  <a:schemeClr val="tx1"/>
                </a:solidFill>
                <a:latin typeface="Lato" panose="020F0502020204030203" pitchFamily="34" charset="0"/>
                <a:cs typeface="Calibri" panose="020F0502020204030204" pitchFamily="34" charset="0"/>
              </a:defRPr>
            </a:lvl1pPr>
          </a:lstStyle>
          <a:p>
            <a:pPr lvl="0"/>
            <a:r>
              <a:rPr lang="fr-FR"/>
              <a:t>Location</a:t>
            </a:r>
          </a:p>
        </p:txBody>
      </p:sp>
    </p:spTree>
    <p:extLst>
      <p:ext uri="{BB962C8B-B14F-4D97-AF65-F5344CB8AC3E}">
        <p14:creationId xmlns:p14="http://schemas.microsoft.com/office/powerpoint/2010/main" val="952714379"/>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2EB13-B532-4D35-A4EE-1A62BB283A49}"/>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37EF5598-50B6-4788-9127-367FA683F328}"/>
              </a:ext>
            </a:extLst>
          </p:cNvPr>
          <p:cNvSpPr>
            <a:spLocks noGrp="1"/>
          </p:cNvSpPr>
          <p:nvPr>
            <p:ph type="sldNum" sz="quarter" idx="10"/>
          </p:nvPr>
        </p:nvSpPr>
        <p:spPr/>
        <p:txBody>
          <a:bodyPr/>
          <a:lstStyle/>
          <a:p>
            <a:fld id="{9D404F8A-4261-C64A-8103-2CDECA8B7FD7}" type="slidenum">
              <a:rPr lang="fr-FR" smtClean="0"/>
              <a:pPr/>
              <a:t>‹#›</a:t>
            </a:fld>
            <a:endParaRPr lang="fr-FR"/>
          </a:p>
        </p:txBody>
      </p:sp>
      <p:sp>
        <p:nvSpPr>
          <p:cNvPr id="4" name="Footer Placeholder 3">
            <a:extLst>
              <a:ext uri="{FF2B5EF4-FFF2-40B4-BE49-F238E27FC236}">
                <a16:creationId xmlns:a16="http://schemas.microsoft.com/office/drawing/2014/main" id="{002E17F4-C2E1-41B0-A696-4BB899293C82}"/>
              </a:ext>
            </a:extLst>
          </p:cNvPr>
          <p:cNvSpPr>
            <a:spLocks noGrp="1"/>
          </p:cNvSpPr>
          <p:nvPr>
            <p:ph type="ftr" sz="quarter" idx="11"/>
          </p:nvPr>
        </p:nvSpPr>
        <p:spPr/>
        <p:txBody>
          <a:bodyPr/>
          <a:lstStyle/>
          <a:p>
            <a:r>
              <a:rPr lang="fr-FR"/>
              <a:t>Text here</a:t>
            </a:r>
          </a:p>
        </p:txBody>
      </p:sp>
    </p:spTree>
    <p:extLst>
      <p:ext uri="{BB962C8B-B14F-4D97-AF65-F5344CB8AC3E}">
        <p14:creationId xmlns:p14="http://schemas.microsoft.com/office/powerpoint/2010/main" val="22598795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Plain Slide without bar">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B42FD7-BBE3-9446-B6D2-9D3D4C557247}"/>
              </a:ext>
            </a:extLst>
          </p:cNvPr>
          <p:cNvSpPr>
            <a:spLocks noGrp="1"/>
          </p:cNvSpPr>
          <p:nvPr>
            <p:ph type="title"/>
          </p:nvPr>
        </p:nvSpPr>
        <p:spPr/>
        <p:txBody>
          <a:bodyPr/>
          <a:lstStyle/>
          <a:p>
            <a:r>
              <a:rPr lang="en-US"/>
              <a:t>Click to edit Master title style</a:t>
            </a:r>
            <a:endParaRPr lang="fr-FR"/>
          </a:p>
        </p:txBody>
      </p:sp>
      <p:cxnSp>
        <p:nvCxnSpPr>
          <p:cNvPr id="8" name="Straight Connector 7">
            <a:extLst>
              <a:ext uri="{FF2B5EF4-FFF2-40B4-BE49-F238E27FC236}">
                <a16:creationId xmlns:a16="http://schemas.microsoft.com/office/drawing/2014/main" id="{E6886913-B2DC-4FCE-BF91-9EB8DA7D853E}"/>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9" name="Picture 2">
            <a:extLst>
              <a:ext uri="{FF2B5EF4-FFF2-40B4-BE49-F238E27FC236}">
                <a16:creationId xmlns:a16="http://schemas.microsoft.com/office/drawing/2014/main" id="{C52B877D-B3C8-474A-B1C8-9E3A76B7B189}"/>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4">
            <a:extLst>
              <a:ext uri="{FF2B5EF4-FFF2-40B4-BE49-F238E27FC236}">
                <a16:creationId xmlns:a16="http://schemas.microsoft.com/office/drawing/2014/main" id="{3034E836-1B9E-466F-83B6-13E1196CC5A9}"/>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6348611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text box with bar">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3DC0A5C-7487-9A4A-8E08-1A28B0FC2730}"/>
              </a:ext>
            </a:extLst>
          </p:cNvPr>
          <p:cNvSpPr>
            <a:spLocks noGrp="1"/>
          </p:cNvSpPr>
          <p:nvPr>
            <p:ph type="title"/>
          </p:nvPr>
        </p:nvSpPr>
        <p:spPr>
          <a:xfrm>
            <a:off x="838201" y="381001"/>
            <a:ext cx="9850779" cy="570866"/>
          </a:xfrm>
        </p:spPr>
        <p:txBody>
          <a:bodyPr/>
          <a:lstStyle/>
          <a:p>
            <a:r>
              <a:rPr lang="en-US"/>
              <a:t>Click to edit Master title style</a:t>
            </a:r>
            <a:endParaRPr lang="fr-FR"/>
          </a:p>
        </p:txBody>
      </p:sp>
      <p:sp>
        <p:nvSpPr>
          <p:cNvPr id="8" name="Text Placeholder 4">
            <a:extLst>
              <a:ext uri="{FF2B5EF4-FFF2-40B4-BE49-F238E27FC236}">
                <a16:creationId xmlns:a16="http://schemas.microsoft.com/office/drawing/2014/main" id="{EE492E17-A592-4562-A5E0-E00F8C382B6E}"/>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1ACD451F-C47F-4F52-90AF-5FCB600BACFE}"/>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
        <p:nvSpPr>
          <p:cNvPr id="7" name="Espace réservé du pied de page 6">
            <a:extLst>
              <a:ext uri="{FF2B5EF4-FFF2-40B4-BE49-F238E27FC236}">
                <a16:creationId xmlns:a16="http://schemas.microsoft.com/office/drawing/2014/main" id="{DCBEA971-A3C2-B44C-9206-8850A45B32AA}"/>
              </a:ext>
            </a:extLst>
          </p:cNvPr>
          <p:cNvSpPr>
            <a:spLocks noGrp="1"/>
          </p:cNvSpPr>
          <p:nvPr>
            <p:ph type="ftr" sz="quarter" idx="10"/>
          </p:nvPr>
        </p:nvSpPr>
        <p:spPr/>
        <p:txBody>
          <a:bodyPr/>
          <a:lstStyle>
            <a:lvl1pPr algn="ctr">
              <a:defRPr/>
            </a:lvl1pPr>
          </a:lstStyle>
          <a:p>
            <a:r>
              <a:rPr lang="fr-FR" err="1"/>
              <a:t>Text</a:t>
            </a:r>
            <a:r>
              <a:rPr lang="fr-FR"/>
              <a:t> </a:t>
            </a:r>
            <a:r>
              <a:rPr lang="fr-FR" err="1"/>
              <a:t>here</a:t>
            </a:r>
            <a:endParaRPr lang="fr-FR"/>
          </a:p>
        </p:txBody>
      </p:sp>
    </p:spTree>
    <p:extLst>
      <p:ext uri="{BB962C8B-B14F-4D97-AF65-F5344CB8AC3E}">
        <p14:creationId xmlns:p14="http://schemas.microsoft.com/office/powerpoint/2010/main" val="305759820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29E8D-54CC-4205-BE35-4CDE58DA797C}"/>
              </a:ext>
            </a:extLst>
          </p:cNvPr>
          <p:cNvSpPr>
            <a:spLocks noGrp="1"/>
          </p:cNvSpPr>
          <p:nvPr>
            <p:ph type="title"/>
          </p:nvPr>
        </p:nvSpPr>
        <p:spPr/>
        <p:txBody>
          <a:bodyPr/>
          <a:lstStyle/>
          <a:p>
            <a:r>
              <a:rPr lang="en-US"/>
              <a:t>Click to edit Master title style</a:t>
            </a:r>
            <a:endParaRPr lang="en-GB"/>
          </a:p>
        </p:txBody>
      </p:sp>
      <p:sp>
        <p:nvSpPr>
          <p:cNvPr id="3" name="Slide Number Placeholder 2">
            <a:extLst>
              <a:ext uri="{FF2B5EF4-FFF2-40B4-BE49-F238E27FC236}">
                <a16:creationId xmlns:a16="http://schemas.microsoft.com/office/drawing/2014/main" id="{EA81ACF2-1995-4E48-9B82-00C76A3BD6F0}"/>
              </a:ext>
            </a:extLst>
          </p:cNvPr>
          <p:cNvSpPr>
            <a:spLocks noGrp="1"/>
          </p:cNvSpPr>
          <p:nvPr>
            <p:ph type="sldNum" sz="quarter" idx="10"/>
          </p:nvPr>
        </p:nvSpPr>
        <p:spPr/>
        <p:txBody>
          <a:bodyPr/>
          <a:lstStyle/>
          <a:p>
            <a:fld id="{9D404F8A-4261-C64A-8103-2CDECA8B7FD7}" type="slidenum">
              <a:rPr lang="fr-FR" smtClean="0"/>
              <a:pPr/>
              <a:t>‹#›</a:t>
            </a:fld>
            <a:endParaRPr lang="fr-FR"/>
          </a:p>
        </p:txBody>
      </p:sp>
      <p:sp>
        <p:nvSpPr>
          <p:cNvPr id="4" name="Footer Placeholder 3">
            <a:extLst>
              <a:ext uri="{FF2B5EF4-FFF2-40B4-BE49-F238E27FC236}">
                <a16:creationId xmlns:a16="http://schemas.microsoft.com/office/drawing/2014/main" id="{A63FB9FE-2DB3-410F-B11C-23B96840BCB4}"/>
              </a:ext>
            </a:extLst>
          </p:cNvPr>
          <p:cNvSpPr>
            <a:spLocks noGrp="1"/>
          </p:cNvSpPr>
          <p:nvPr>
            <p:ph type="ftr" sz="quarter" idx="11"/>
          </p:nvPr>
        </p:nvSpPr>
        <p:spPr/>
        <p:txBody>
          <a:bodyPr/>
          <a:lstStyle/>
          <a:p>
            <a:r>
              <a:rPr lang="fr-FR"/>
              <a:t>Text here</a:t>
            </a:r>
          </a:p>
        </p:txBody>
      </p:sp>
      <p:sp>
        <p:nvSpPr>
          <p:cNvPr id="5" name="Text Placeholder 4">
            <a:extLst>
              <a:ext uri="{FF2B5EF4-FFF2-40B4-BE49-F238E27FC236}">
                <a16:creationId xmlns:a16="http://schemas.microsoft.com/office/drawing/2014/main" id="{02F0FA4F-483A-4D1D-8FA5-44BE64DFBC77}"/>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54591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and text box without bar">
    <p:spTree>
      <p:nvGrpSpPr>
        <p:cNvPr id="1" name=""/>
        <p:cNvGrpSpPr/>
        <p:nvPr/>
      </p:nvGrpSpPr>
      <p:grpSpPr>
        <a:xfrm>
          <a:off x="0" y="0"/>
          <a:ext cx="0" cy="0"/>
          <a:chOff x="0" y="0"/>
          <a:chExt cx="0" cy="0"/>
        </a:xfrm>
      </p:grpSpPr>
      <p:sp>
        <p:nvSpPr>
          <p:cNvPr id="13" name="Text Placeholder 4">
            <a:extLst>
              <a:ext uri="{FF2B5EF4-FFF2-40B4-BE49-F238E27FC236}">
                <a16:creationId xmlns:a16="http://schemas.microsoft.com/office/drawing/2014/main" id="{6FD86440-C7B1-44F7-9833-7BCD4DA17B62}"/>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re 1">
            <a:extLst>
              <a:ext uri="{FF2B5EF4-FFF2-40B4-BE49-F238E27FC236}">
                <a16:creationId xmlns:a16="http://schemas.microsoft.com/office/drawing/2014/main" id="{C656DFED-32B3-B745-8FE0-533CA1A1D9C3}"/>
              </a:ext>
            </a:extLst>
          </p:cNvPr>
          <p:cNvSpPr>
            <a:spLocks noGrp="1"/>
          </p:cNvSpPr>
          <p:nvPr>
            <p:ph type="title"/>
          </p:nvPr>
        </p:nvSpPr>
        <p:spPr/>
        <p:txBody>
          <a:bodyPr/>
          <a:lstStyle/>
          <a:p>
            <a:r>
              <a:rPr lang="en-US"/>
              <a:t>Click to edit Master title style</a:t>
            </a:r>
            <a:endParaRPr lang="fr-FR"/>
          </a:p>
        </p:txBody>
      </p:sp>
      <p:cxnSp>
        <p:nvCxnSpPr>
          <p:cNvPr id="8" name="Straight Connector 7">
            <a:extLst>
              <a:ext uri="{FF2B5EF4-FFF2-40B4-BE49-F238E27FC236}">
                <a16:creationId xmlns:a16="http://schemas.microsoft.com/office/drawing/2014/main" id="{6F9F174D-9576-47AB-A08A-2A8DE97709A8}"/>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C6424883-D247-4FFE-8936-BDBE8F858B90}"/>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4">
            <a:extLst>
              <a:ext uri="{FF2B5EF4-FFF2-40B4-BE49-F238E27FC236}">
                <a16:creationId xmlns:a16="http://schemas.microsoft.com/office/drawing/2014/main" id="{C9BD466D-8DA5-47E6-BCF8-333598FB481D}"/>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9494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over slide 3">
    <p:spTree>
      <p:nvGrpSpPr>
        <p:cNvPr id="1" name=""/>
        <p:cNvGrpSpPr/>
        <p:nvPr/>
      </p:nvGrpSpPr>
      <p:grpSpPr>
        <a:xfrm>
          <a:off x="0" y="0"/>
          <a:ext cx="0" cy="0"/>
          <a:chOff x="0" y="0"/>
          <a:chExt cx="0" cy="0"/>
        </a:xfrm>
      </p:grpSpPr>
      <p:pic>
        <p:nvPicPr>
          <p:cNvPr id="51" name="Picture 13">
            <a:extLst>
              <a:ext uri="{FF2B5EF4-FFF2-40B4-BE49-F238E27FC236}">
                <a16:creationId xmlns:a16="http://schemas.microsoft.com/office/drawing/2014/main" id="{04F669AA-67B9-C146-8C0A-101CB40353AE}"/>
              </a:ext>
            </a:extLst>
          </p:cNvPr>
          <p:cNvPicPr>
            <a:picLocks noChangeAspect="1"/>
          </p:cNvPicPr>
          <p:nvPr userDrawn="1"/>
        </p:nvPicPr>
        <p:blipFill>
          <a:blip r:embed="rId2"/>
          <a:srcRect/>
          <a:stretch/>
        </p:blipFill>
        <p:spPr>
          <a:xfrm>
            <a:off x="0" y="0"/>
            <a:ext cx="12191998" cy="6858000"/>
          </a:xfrm>
          <a:prstGeom prst="rect">
            <a:avLst/>
          </a:prstGeom>
        </p:spPr>
      </p:pic>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623392" y="3656018"/>
            <a:ext cx="6718921" cy="784929"/>
          </a:xfrm>
          <a:prstGeom prst="rect">
            <a:avLst/>
          </a:prstGeom>
        </p:spPr>
        <p:txBody>
          <a:bodyPr>
            <a:normAutofit/>
          </a:bodyPr>
          <a:lstStyle>
            <a:lvl1pPr marL="0" indent="0" algn="l">
              <a:buNone/>
              <a:defRPr sz="20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pPr lvl="0"/>
            <a:r>
              <a:rPr lang="en-US"/>
              <a:t>Subtitle of the presentation</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623392" y="2207491"/>
            <a:ext cx="6718921" cy="1359396"/>
          </a:xfrm>
          <a:prstGeom prst="rect">
            <a:avLst/>
          </a:prstGeom>
        </p:spPr>
        <p:txBody>
          <a:bodyPr anchor="b" anchorCtr="0">
            <a:normAutofit/>
          </a:bodyPr>
          <a:lstStyle>
            <a:lvl1pPr marL="0" indent="0" algn="l">
              <a:lnSpc>
                <a:spcPct val="100000"/>
              </a:lnSpc>
              <a:buNone/>
              <a:defRPr sz="3200" b="0" i="0" baseline="0">
                <a:solidFill>
                  <a:schemeClr val="bg1"/>
                </a:solidFill>
                <a:latin typeface="Lato" panose="020F0502020204030203" pitchFamily="34" charset="0"/>
                <a:ea typeface="Lato Heavy" panose="020F0502020204030203" pitchFamily="34" charset="0"/>
                <a:cs typeface="Lato Heavy" panose="020F0502020204030203" pitchFamily="34" charset="0"/>
              </a:defRPr>
            </a:lvl1pPr>
          </a:lstStyle>
          <a:p>
            <a:pPr lvl="0"/>
            <a:r>
              <a:rPr lang="en-US"/>
              <a:t>Title of the presentation</a:t>
            </a:r>
          </a:p>
        </p:txBody>
      </p:sp>
      <p:sp>
        <p:nvSpPr>
          <p:cNvPr id="13" name="Text Placeholder 2">
            <a:extLst>
              <a:ext uri="{FF2B5EF4-FFF2-40B4-BE49-F238E27FC236}">
                <a16:creationId xmlns:a16="http://schemas.microsoft.com/office/drawing/2014/main" id="{E23D03BC-8F35-4E89-90F2-DC44889A786F}"/>
              </a:ext>
            </a:extLst>
          </p:cNvPr>
          <p:cNvSpPr>
            <a:spLocks noGrp="1"/>
          </p:cNvSpPr>
          <p:nvPr>
            <p:ph type="body" sz="quarter" idx="16" hasCustomPrompt="1"/>
          </p:nvPr>
        </p:nvSpPr>
        <p:spPr>
          <a:xfrm>
            <a:off x="623392" y="4699099"/>
            <a:ext cx="7315199" cy="258152"/>
          </a:xfrm>
          <a:prstGeom prst="rect">
            <a:avLst/>
          </a:prstGeom>
        </p:spPr>
        <p:txBody>
          <a:bodyPr>
            <a:normAutofit/>
          </a:bodyPr>
          <a:lstStyle>
            <a:lvl1pPr marL="0" indent="0" algn="l">
              <a:buNone/>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Place - </a:t>
            </a:r>
            <a:r>
              <a:rPr lang="en-US" err="1"/>
              <a:t>dd.mm.yy</a:t>
            </a:r>
            <a:endParaRPr lang="en-US"/>
          </a:p>
        </p:txBody>
      </p:sp>
      <p:sp>
        <p:nvSpPr>
          <p:cNvPr id="38" name="Text Placeholder 2">
            <a:extLst>
              <a:ext uri="{FF2B5EF4-FFF2-40B4-BE49-F238E27FC236}">
                <a16:creationId xmlns:a16="http://schemas.microsoft.com/office/drawing/2014/main" id="{DCB77CAE-DC74-6B41-80FE-16696EC7F612}"/>
              </a:ext>
            </a:extLst>
          </p:cNvPr>
          <p:cNvSpPr>
            <a:spLocks noGrp="1"/>
          </p:cNvSpPr>
          <p:nvPr>
            <p:ph type="body" sz="quarter" idx="17" hasCustomPrompt="1"/>
          </p:nvPr>
        </p:nvSpPr>
        <p:spPr>
          <a:xfrm>
            <a:off x="623392" y="4957251"/>
            <a:ext cx="7315199" cy="258152"/>
          </a:xfrm>
          <a:prstGeom prst="rect">
            <a:avLst/>
          </a:prstGeom>
        </p:spPr>
        <p:txBody>
          <a:bodyPr>
            <a:normAutofit/>
          </a:bodyPr>
          <a:lstStyle>
            <a:lvl1pPr marL="0" indent="0" algn="l">
              <a:buNone/>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Presenters name | Position</a:t>
            </a:r>
          </a:p>
        </p:txBody>
      </p:sp>
    </p:spTree>
    <p:extLst>
      <p:ext uri="{BB962C8B-B14F-4D97-AF65-F5344CB8AC3E}">
        <p14:creationId xmlns:p14="http://schemas.microsoft.com/office/powerpoint/2010/main" val="4020815811"/>
      </p:ext>
    </p:extLst>
  </p:cSld>
  <p:clrMapOvr>
    <a:masterClrMapping/>
  </p:clrMapOvr>
  <p:extLst>
    <p:ext uri="{DCECCB84-F9BA-43D5-87BE-67443E8EF086}">
      <p15:sldGuideLst xmlns:p15="http://schemas.microsoft.com/office/powerpoint/2012/main">
        <p15:guide id="2" pos="3840">
          <p15:clr>
            <a:srgbClr val="FBAE40"/>
          </p15:clr>
        </p15:guide>
        <p15:guide id="3" orient="horz" pos="2736">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lain Slide with bar">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28ED9F4-757D-3145-8964-057C19B07851}"/>
              </a:ext>
            </a:extLst>
          </p:cNvPr>
          <p:cNvSpPr>
            <a:spLocks noGrp="1"/>
          </p:cNvSpPr>
          <p:nvPr>
            <p:ph type="title"/>
          </p:nvPr>
        </p:nvSpPr>
        <p:spPr/>
        <p:txBody>
          <a:bodyPr/>
          <a:lstStyle/>
          <a:p>
            <a:r>
              <a:rPr lang="en-US"/>
              <a:t>Click to edit Master title style</a:t>
            </a:r>
            <a:endParaRPr lang="fr-FR"/>
          </a:p>
        </p:txBody>
      </p:sp>
      <p:sp>
        <p:nvSpPr>
          <p:cNvPr id="4" name="Espace réservé du pied de page 3">
            <a:extLst>
              <a:ext uri="{FF2B5EF4-FFF2-40B4-BE49-F238E27FC236}">
                <a16:creationId xmlns:a16="http://schemas.microsoft.com/office/drawing/2014/main" id="{D7568281-3A03-244C-830F-7B7DB6B7CA29}"/>
              </a:ext>
            </a:extLst>
          </p:cNvPr>
          <p:cNvSpPr>
            <a:spLocks noGrp="1"/>
          </p:cNvSpPr>
          <p:nvPr>
            <p:ph type="ftr" sz="quarter" idx="10"/>
          </p:nvPr>
        </p:nvSpPr>
        <p:spPr/>
        <p:txBody>
          <a:bodyPr/>
          <a:lstStyle>
            <a:lvl1pPr algn="ctr">
              <a:defRPr/>
            </a:lvl1pPr>
          </a:lstStyle>
          <a:p>
            <a:r>
              <a:rPr lang="fr-FR"/>
              <a:t>Text here</a:t>
            </a:r>
          </a:p>
        </p:txBody>
      </p:sp>
      <p:sp>
        <p:nvSpPr>
          <p:cNvPr id="7" name="Slide Number Placeholder 4">
            <a:extLst>
              <a:ext uri="{FF2B5EF4-FFF2-40B4-BE49-F238E27FC236}">
                <a16:creationId xmlns:a16="http://schemas.microsoft.com/office/drawing/2014/main" id="{2F073C10-843C-4C3B-893B-FF1F3A7A6D7E}"/>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7177666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Left side content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838201" y="1499290"/>
            <a:ext cx="4546852" cy="444648"/>
          </a:xfrm>
        </p:spPr>
        <p:txBody>
          <a:bodyPr>
            <a:noAutofit/>
          </a:bodyPr>
          <a:lstStyle>
            <a:lvl1pPr marL="0" indent="0">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16" name="Text Placeholder 4">
            <a:extLst>
              <a:ext uri="{FF2B5EF4-FFF2-40B4-BE49-F238E27FC236}">
                <a16:creationId xmlns:a16="http://schemas.microsoft.com/office/drawing/2014/main" id="{902A8DA0-9F53-4FE7-BCD6-B35BB1AF49B7}"/>
              </a:ext>
            </a:extLst>
          </p:cNvPr>
          <p:cNvSpPr>
            <a:spLocks noGrp="1"/>
          </p:cNvSpPr>
          <p:nvPr>
            <p:ph type="body" sz="quarter" idx="17"/>
          </p:nvPr>
        </p:nvSpPr>
        <p:spPr>
          <a:xfrm>
            <a:off x="838200" y="2044700"/>
            <a:ext cx="454754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re 2">
            <a:extLst>
              <a:ext uri="{FF2B5EF4-FFF2-40B4-BE49-F238E27FC236}">
                <a16:creationId xmlns:a16="http://schemas.microsoft.com/office/drawing/2014/main" id="{54925128-3948-D241-B3D3-28CABD7CA875}"/>
              </a:ext>
            </a:extLst>
          </p:cNvPr>
          <p:cNvSpPr>
            <a:spLocks noGrp="1"/>
          </p:cNvSpPr>
          <p:nvPr>
            <p:ph type="title"/>
          </p:nvPr>
        </p:nvSpPr>
        <p:spPr/>
        <p:txBody>
          <a:bodyPr/>
          <a:lstStyle/>
          <a:p>
            <a:r>
              <a:rPr lang="en-US"/>
              <a:t>Click to edit Master title style</a:t>
            </a:r>
            <a:endParaRPr lang="fr-FR"/>
          </a:p>
        </p:txBody>
      </p:sp>
      <p:sp>
        <p:nvSpPr>
          <p:cNvPr id="4" name="Espace réservé du pied de page 3">
            <a:extLst>
              <a:ext uri="{FF2B5EF4-FFF2-40B4-BE49-F238E27FC236}">
                <a16:creationId xmlns:a16="http://schemas.microsoft.com/office/drawing/2014/main" id="{3583687B-C918-0047-BD7D-DEDAF96EB0F5}"/>
              </a:ext>
            </a:extLst>
          </p:cNvPr>
          <p:cNvSpPr>
            <a:spLocks noGrp="1"/>
          </p:cNvSpPr>
          <p:nvPr>
            <p:ph type="ftr" sz="quarter" idx="18"/>
          </p:nvPr>
        </p:nvSpPr>
        <p:spPr/>
        <p:txBody>
          <a:bodyPr/>
          <a:lstStyle>
            <a:lvl1pPr algn="ctr">
              <a:defRPr/>
            </a:lvl1pPr>
          </a:lstStyle>
          <a:p>
            <a:r>
              <a:rPr lang="fr-FR"/>
              <a:t>Text here</a:t>
            </a:r>
          </a:p>
        </p:txBody>
      </p:sp>
      <p:sp>
        <p:nvSpPr>
          <p:cNvPr id="8" name="Slide Number Placeholder 4">
            <a:extLst>
              <a:ext uri="{FF2B5EF4-FFF2-40B4-BE49-F238E27FC236}">
                <a16:creationId xmlns:a16="http://schemas.microsoft.com/office/drawing/2014/main" id="{39406B7D-BC65-4AA8-A93F-CC75B357B73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2648645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Left side content without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838201" y="1499290"/>
            <a:ext cx="4546852" cy="444648"/>
          </a:xfrm>
        </p:spPr>
        <p:txBody>
          <a:bodyPr>
            <a:noAutofit/>
          </a:bodyPr>
          <a:lstStyle>
            <a:lvl1pPr marL="0" indent="0">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16" name="Text Placeholder 4">
            <a:extLst>
              <a:ext uri="{FF2B5EF4-FFF2-40B4-BE49-F238E27FC236}">
                <a16:creationId xmlns:a16="http://schemas.microsoft.com/office/drawing/2014/main" id="{902A8DA0-9F53-4FE7-BCD6-B35BB1AF49B7}"/>
              </a:ext>
            </a:extLst>
          </p:cNvPr>
          <p:cNvSpPr>
            <a:spLocks noGrp="1"/>
          </p:cNvSpPr>
          <p:nvPr>
            <p:ph type="body" sz="quarter" idx="17"/>
          </p:nvPr>
        </p:nvSpPr>
        <p:spPr>
          <a:xfrm>
            <a:off x="838200" y="2044700"/>
            <a:ext cx="454754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re 1">
            <a:extLst>
              <a:ext uri="{FF2B5EF4-FFF2-40B4-BE49-F238E27FC236}">
                <a16:creationId xmlns:a16="http://schemas.microsoft.com/office/drawing/2014/main" id="{09CF730D-AB39-3541-BC14-A5E71A8B40E8}"/>
              </a:ext>
            </a:extLst>
          </p:cNvPr>
          <p:cNvSpPr>
            <a:spLocks noGrp="1"/>
          </p:cNvSpPr>
          <p:nvPr>
            <p:ph type="title"/>
          </p:nvPr>
        </p:nvSpPr>
        <p:spPr/>
        <p:txBody>
          <a:bodyPr/>
          <a:lstStyle/>
          <a:p>
            <a:r>
              <a:rPr lang="en-US"/>
              <a:t>Click to edit Master title style</a:t>
            </a:r>
            <a:endParaRPr lang="fr-FR"/>
          </a:p>
        </p:txBody>
      </p:sp>
      <p:cxnSp>
        <p:nvCxnSpPr>
          <p:cNvPr id="9" name="Straight Connector 7">
            <a:extLst>
              <a:ext uri="{FF2B5EF4-FFF2-40B4-BE49-F238E27FC236}">
                <a16:creationId xmlns:a16="http://schemas.microsoft.com/office/drawing/2014/main" id="{1B22E7C3-09FE-4490-8C49-38F4B3E02313}"/>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52517985-45D7-4022-A044-288B546C893A}"/>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4">
            <a:extLst>
              <a:ext uri="{FF2B5EF4-FFF2-40B4-BE49-F238E27FC236}">
                <a16:creationId xmlns:a16="http://schemas.microsoft.com/office/drawing/2014/main" id="{7ACF1B9E-F3FF-4B23-9DA9-5F40775C0955}"/>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7258211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plit boxes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3429000" y="1499290"/>
            <a:ext cx="4546852" cy="444648"/>
          </a:xfrm>
        </p:spPr>
        <p:txBody>
          <a:bodyPr>
            <a:noAutofit/>
          </a:bodyPr>
          <a:lstStyle>
            <a:lvl1pPr marL="0" indent="0" algn="ctr">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7" name="Text Placeholder 14">
            <a:extLst>
              <a:ext uri="{FF2B5EF4-FFF2-40B4-BE49-F238E27FC236}">
                <a16:creationId xmlns:a16="http://schemas.microsoft.com/office/drawing/2014/main" id="{BD3EF39D-A600-954C-B284-177747620DD1}"/>
              </a:ext>
            </a:extLst>
          </p:cNvPr>
          <p:cNvSpPr>
            <a:spLocks noGrp="1"/>
          </p:cNvSpPr>
          <p:nvPr>
            <p:ph type="body" sz="quarter" idx="15" hasCustomPrompt="1"/>
          </p:nvPr>
        </p:nvSpPr>
        <p:spPr>
          <a:xfrm>
            <a:off x="1291016" y="2639411"/>
            <a:ext cx="3988821"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0" name="Text Placeholder 14">
            <a:extLst>
              <a:ext uri="{FF2B5EF4-FFF2-40B4-BE49-F238E27FC236}">
                <a16:creationId xmlns:a16="http://schemas.microsoft.com/office/drawing/2014/main" id="{77C2F615-8D65-B847-9F1D-1904031935A1}"/>
              </a:ext>
            </a:extLst>
          </p:cNvPr>
          <p:cNvSpPr>
            <a:spLocks noGrp="1"/>
          </p:cNvSpPr>
          <p:nvPr>
            <p:ph type="body" sz="quarter" idx="16" hasCustomPrompt="1"/>
          </p:nvPr>
        </p:nvSpPr>
        <p:spPr>
          <a:xfrm>
            <a:off x="1291016" y="4134836"/>
            <a:ext cx="3988820"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2" name="Text Placeholder 14">
            <a:extLst>
              <a:ext uri="{FF2B5EF4-FFF2-40B4-BE49-F238E27FC236}">
                <a16:creationId xmlns:a16="http://schemas.microsoft.com/office/drawing/2014/main" id="{0E968864-DC20-E44B-8A20-E885BC0B32E5}"/>
              </a:ext>
            </a:extLst>
          </p:cNvPr>
          <p:cNvSpPr>
            <a:spLocks noGrp="1"/>
          </p:cNvSpPr>
          <p:nvPr>
            <p:ph type="body" sz="quarter" idx="17" hasCustomPrompt="1"/>
          </p:nvPr>
        </p:nvSpPr>
        <p:spPr>
          <a:xfrm>
            <a:off x="6189096" y="2639411"/>
            <a:ext cx="4255444"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4" name="Text Placeholder 14">
            <a:extLst>
              <a:ext uri="{FF2B5EF4-FFF2-40B4-BE49-F238E27FC236}">
                <a16:creationId xmlns:a16="http://schemas.microsoft.com/office/drawing/2014/main" id="{5E3C2887-26D0-2E4E-87E3-C50B696D73E1}"/>
              </a:ext>
            </a:extLst>
          </p:cNvPr>
          <p:cNvSpPr>
            <a:spLocks noGrp="1"/>
          </p:cNvSpPr>
          <p:nvPr>
            <p:ph type="body" sz="quarter" idx="18" hasCustomPrompt="1"/>
          </p:nvPr>
        </p:nvSpPr>
        <p:spPr>
          <a:xfrm>
            <a:off x="6189613" y="4134836"/>
            <a:ext cx="4254927"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0073C879-7CD1-7648-A20C-BE2B542E9EE9}"/>
              </a:ext>
            </a:extLst>
          </p:cNvPr>
          <p:cNvSpPr>
            <a:spLocks noGrp="1"/>
          </p:cNvSpPr>
          <p:nvPr>
            <p:ph type="title"/>
          </p:nvPr>
        </p:nvSpPr>
        <p:spPr/>
        <p:txBody>
          <a:bodyPr/>
          <a:lstStyle/>
          <a:p>
            <a:r>
              <a:rPr lang="en-US"/>
              <a:t>Click to edit Master title style</a:t>
            </a:r>
            <a:endParaRPr lang="fr-FR"/>
          </a:p>
        </p:txBody>
      </p:sp>
      <p:sp>
        <p:nvSpPr>
          <p:cNvPr id="4" name="Espace réservé du pied de page 3">
            <a:extLst>
              <a:ext uri="{FF2B5EF4-FFF2-40B4-BE49-F238E27FC236}">
                <a16:creationId xmlns:a16="http://schemas.microsoft.com/office/drawing/2014/main" id="{CBD3A558-F958-F542-8EF3-7695687F55F4}"/>
              </a:ext>
            </a:extLst>
          </p:cNvPr>
          <p:cNvSpPr>
            <a:spLocks noGrp="1"/>
          </p:cNvSpPr>
          <p:nvPr>
            <p:ph type="ftr" sz="quarter" idx="19"/>
          </p:nvPr>
        </p:nvSpPr>
        <p:spPr/>
        <p:txBody>
          <a:bodyPr/>
          <a:lstStyle>
            <a:lvl1pPr algn="ctr">
              <a:defRPr/>
            </a:lvl1pPr>
          </a:lstStyle>
          <a:p>
            <a:r>
              <a:rPr lang="fr-FR"/>
              <a:t>Text here</a:t>
            </a:r>
          </a:p>
        </p:txBody>
      </p:sp>
      <p:sp>
        <p:nvSpPr>
          <p:cNvPr id="15" name="Slide Number Placeholder 4">
            <a:extLst>
              <a:ext uri="{FF2B5EF4-FFF2-40B4-BE49-F238E27FC236}">
                <a16:creationId xmlns:a16="http://schemas.microsoft.com/office/drawing/2014/main" id="{2952DB8E-BBED-44F1-BF35-553430C01189}"/>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5001594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_Split boxes with bar">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A644356-6641-154E-87D0-473B72FAFEEC}"/>
              </a:ext>
            </a:extLst>
          </p:cNvPr>
          <p:cNvSpPr>
            <a:spLocks noGrp="1"/>
          </p:cNvSpPr>
          <p:nvPr>
            <p:ph type="body" sz="quarter" idx="14" hasCustomPrompt="1"/>
          </p:nvPr>
        </p:nvSpPr>
        <p:spPr>
          <a:xfrm>
            <a:off x="3429000" y="1499290"/>
            <a:ext cx="4546852" cy="444648"/>
          </a:xfrm>
        </p:spPr>
        <p:txBody>
          <a:bodyPr>
            <a:noAutofit/>
          </a:bodyPr>
          <a:lstStyle>
            <a:lvl1pPr marL="0" indent="0" algn="ctr">
              <a:buNone/>
              <a:defRPr sz="2600" b="1" i="0">
                <a:latin typeface="Lato" panose="020F0502020204030203" pitchFamily="34" charset="0"/>
                <a:ea typeface="Lato" panose="020F0502020204030203" pitchFamily="34" charset="0"/>
                <a:cs typeface="Lato" panose="020F0502020204030203" pitchFamily="34" charset="0"/>
              </a:defRPr>
            </a:lvl1pPr>
          </a:lstStyle>
          <a:p>
            <a:pPr lvl="0"/>
            <a:r>
              <a:rPr lang="en-US"/>
              <a:t>Subtitle</a:t>
            </a:r>
          </a:p>
        </p:txBody>
      </p:sp>
      <p:sp>
        <p:nvSpPr>
          <p:cNvPr id="7" name="Text Placeholder 14">
            <a:extLst>
              <a:ext uri="{FF2B5EF4-FFF2-40B4-BE49-F238E27FC236}">
                <a16:creationId xmlns:a16="http://schemas.microsoft.com/office/drawing/2014/main" id="{BD3EF39D-A600-954C-B284-177747620DD1}"/>
              </a:ext>
            </a:extLst>
          </p:cNvPr>
          <p:cNvSpPr>
            <a:spLocks noGrp="1"/>
          </p:cNvSpPr>
          <p:nvPr>
            <p:ph type="body" sz="quarter" idx="15" hasCustomPrompt="1"/>
          </p:nvPr>
        </p:nvSpPr>
        <p:spPr>
          <a:xfrm>
            <a:off x="1291016" y="2639411"/>
            <a:ext cx="3988821"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0" name="Text Placeholder 14">
            <a:extLst>
              <a:ext uri="{FF2B5EF4-FFF2-40B4-BE49-F238E27FC236}">
                <a16:creationId xmlns:a16="http://schemas.microsoft.com/office/drawing/2014/main" id="{77C2F615-8D65-B847-9F1D-1904031935A1}"/>
              </a:ext>
            </a:extLst>
          </p:cNvPr>
          <p:cNvSpPr>
            <a:spLocks noGrp="1"/>
          </p:cNvSpPr>
          <p:nvPr>
            <p:ph type="body" sz="quarter" idx="16" hasCustomPrompt="1"/>
          </p:nvPr>
        </p:nvSpPr>
        <p:spPr>
          <a:xfrm>
            <a:off x="1291016" y="4134836"/>
            <a:ext cx="3988820"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2" name="Text Placeholder 14">
            <a:extLst>
              <a:ext uri="{FF2B5EF4-FFF2-40B4-BE49-F238E27FC236}">
                <a16:creationId xmlns:a16="http://schemas.microsoft.com/office/drawing/2014/main" id="{0E968864-DC20-E44B-8A20-E885BC0B32E5}"/>
              </a:ext>
            </a:extLst>
          </p:cNvPr>
          <p:cNvSpPr>
            <a:spLocks noGrp="1"/>
          </p:cNvSpPr>
          <p:nvPr>
            <p:ph type="body" sz="quarter" idx="17" hasCustomPrompt="1"/>
          </p:nvPr>
        </p:nvSpPr>
        <p:spPr>
          <a:xfrm>
            <a:off x="6189096" y="2639411"/>
            <a:ext cx="4255444"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14" name="Text Placeholder 14">
            <a:extLst>
              <a:ext uri="{FF2B5EF4-FFF2-40B4-BE49-F238E27FC236}">
                <a16:creationId xmlns:a16="http://schemas.microsoft.com/office/drawing/2014/main" id="{5E3C2887-26D0-2E4E-87E3-C50B696D73E1}"/>
              </a:ext>
            </a:extLst>
          </p:cNvPr>
          <p:cNvSpPr>
            <a:spLocks noGrp="1"/>
          </p:cNvSpPr>
          <p:nvPr>
            <p:ph type="body" sz="quarter" idx="18" hasCustomPrompt="1"/>
          </p:nvPr>
        </p:nvSpPr>
        <p:spPr>
          <a:xfrm>
            <a:off x="6189613" y="4134836"/>
            <a:ext cx="4254927" cy="1142014"/>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0073C879-7CD1-7648-A20C-BE2B542E9EE9}"/>
              </a:ext>
            </a:extLst>
          </p:cNvPr>
          <p:cNvSpPr>
            <a:spLocks noGrp="1"/>
          </p:cNvSpPr>
          <p:nvPr>
            <p:ph type="title"/>
          </p:nvPr>
        </p:nvSpPr>
        <p:spPr/>
        <p:txBody>
          <a:bodyPr/>
          <a:lstStyle/>
          <a:p>
            <a:r>
              <a:rPr lang="en-US"/>
              <a:t>Click to edit Master title style</a:t>
            </a:r>
            <a:endParaRPr lang="fr-FR"/>
          </a:p>
        </p:txBody>
      </p:sp>
      <p:cxnSp>
        <p:nvCxnSpPr>
          <p:cNvPr id="11" name="Straight Connector 7">
            <a:extLst>
              <a:ext uri="{FF2B5EF4-FFF2-40B4-BE49-F238E27FC236}">
                <a16:creationId xmlns:a16="http://schemas.microsoft.com/office/drawing/2014/main" id="{606AEC4B-F703-4B01-B5DB-85F21FE2C4D4}"/>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16" name="Picture 2">
            <a:extLst>
              <a:ext uri="{FF2B5EF4-FFF2-40B4-BE49-F238E27FC236}">
                <a16:creationId xmlns:a16="http://schemas.microsoft.com/office/drawing/2014/main" id="{97B042A9-9BF4-4C6C-A77F-744CED81278A}"/>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7" name="Slide Number Placeholder 4">
            <a:extLst>
              <a:ext uri="{FF2B5EF4-FFF2-40B4-BE49-F238E27FC236}">
                <a16:creationId xmlns:a16="http://schemas.microsoft.com/office/drawing/2014/main" id="{D34DA4AF-6530-4F47-876A-219854255AA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9944838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ree column layout with bar">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F4BF73B-8AD4-4BB0-9D5C-2D30EFF6DDFF}"/>
              </a:ext>
            </a:extLst>
          </p:cNvPr>
          <p:cNvSpPr/>
          <p:nvPr userDrawn="1"/>
        </p:nvSpPr>
        <p:spPr>
          <a:xfrm>
            <a:off x="4470847" y="5562619"/>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F1057670-63A2-4014-B18E-F407F85CBAE2}"/>
              </a:ext>
            </a:extLst>
          </p:cNvPr>
          <p:cNvSpPr/>
          <p:nvPr userDrawn="1"/>
        </p:nvSpPr>
        <p:spPr>
          <a:xfrm>
            <a:off x="449264" y="5529686"/>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8" name="Rectangle 47">
            <a:extLst>
              <a:ext uri="{FF2B5EF4-FFF2-40B4-BE49-F238E27FC236}">
                <a16:creationId xmlns:a16="http://schemas.microsoft.com/office/drawing/2014/main" id="{30DB23BA-5AE4-44FE-B237-698742920278}"/>
              </a:ext>
            </a:extLst>
          </p:cNvPr>
          <p:cNvSpPr/>
          <p:nvPr userDrawn="1"/>
        </p:nvSpPr>
        <p:spPr>
          <a:xfrm>
            <a:off x="4457373" y="1371837"/>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Rectangle 49">
            <a:extLst>
              <a:ext uri="{FF2B5EF4-FFF2-40B4-BE49-F238E27FC236}">
                <a16:creationId xmlns:a16="http://schemas.microsoft.com/office/drawing/2014/main" id="{A84F3960-C90A-4DB7-A67C-1CFA4081DBA6}"/>
              </a:ext>
            </a:extLst>
          </p:cNvPr>
          <p:cNvSpPr/>
          <p:nvPr userDrawn="1"/>
        </p:nvSpPr>
        <p:spPr>
          <a:xfrm>
            <a:off x="8485564" y="1368251"/>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57204713-0A0B-49AE-A112-EB196E90C907}"/>
              </a:ext>
            </a:extLst>
          </p:cNvPr>
          <p:cNvSpPr/>
          <p:nvPr userDrawn="1"/>
        </p:nvSpPr>
        <p:spPr>
          <a:xfrm>
            <a:off x="449177" y="1355295"/>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4108329" y="201080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92A2691-56A3-4A37-B813-86C8A83184B5}"/>
              </a:ext>
            </a:extLst>
          </p:cNvPr>
          <p:cNvCxnSpPr/>
          <p:nvPr userDrawn="1"/>
        </p:nvCxnSpPr>
        <p:spPr>
          <a:xfrm>
            <a:off x="8160201" y="201612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414505" y="4654458"/>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BB38B6E-0095-4399-B59C-096BA301E447}"/>
              </a:ext>
            </a:extLst>
          </p:cNvPr>
          <p:cNvCxnSpPr>
            <a:cxnSpLocks/>
          </p:cNvCxnSpPr>
          <p:nvPr userDrawn="1"/>
        </p:nvCxnSpPr>
        <p:spPr>
          <a:xfrm flipH="1">
            <a:off x="4482499"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AAD83E4-FF22-4059-9CD8-9A10158F5EA8}"/>
              </a:ext>
            </a:extLst>
          </p:cNvPr>
          <p:cNvCxnSpPr>
            <a:cxnSpLocks/>
          </p:cNvCxnSpPr>
          <p:nvPr userDrawn="1"/>
        </p:nvCxnSpPr>
        <p:spPr>
          <a:xfrm flipH="1">
            <a:off x="8495654"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449183" y="4834584"/>
            <a:ext cx="3329055" cy="476133"/>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3" name="Text Placeholder 14">
            <a:extLst>
              <a:ext uri="{FF2B5EF4-FFF2-40B4-BE49-F238E27FC236}">
                <a16:creationId xmlns:a16="http://schemas.microsoft.com/office/drawing/2014/main" id="{F883D7BA-A278-482E-A404-7507771F319F}"/>
              </a:ext>
            </a:extLst>
          </p:cNvPr>
          <p:cNvSpPr>
            <a:spLocks noGrp="1"/>
          </p:cNvSpPr>
          <p:nvPr>
            <p:ph type="body" sz="quarter" idx="19" hasCustomPrompt="1"/>
          </p:nvPr>
        </p:nvSpPr>
        <p:spPr>
          <a:xfrm>
            <a:off x="4463211" y="4834584"/>
            <a:ext cx="3329055"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4" name="Text Placeholder 14">
            <a:extLst>
              <a:ext uri="{FF2B5EF4-FFF2-40B4-BE49-F238E27FC236}">
                <a16:creationId xmlns:a16="http://schemas.microsoft.com/office/drawing/2014/main" id="{401DF0F3-A93E-4548-807B-22F2B0B9209F}"/>
              </a:ext>
            </a:extLst>
          </p:cNvPr>
          <p:cNvSpPr>
            <a:spLocks noGrp="1"/>
          </p:cNvSpPr>
          <p:nvPr>
            <p:ph type="body" sz="quarter" idx="20" hasCustomPrompt="1"/>
          </p:nvPr>
        </p:nvSpPr>
        <p:spPr>
          <a:xfrm>
            <a:off x="8495653" y="4829053"/>
            <a:ext cx="3290707"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5" name="Text Placeholder 4">
            <a:extLst>
              <a:ext uri="{FF2B5EF4-FFF2-40B4-BE49-F238E27FC236}">
                <a16:creationId xmlns:a16="http://schemas.microsoft.com/office/drawing/2014/main" id="{1BEDEA8E-1CC3-41FE-A678-3241A07840CE}"/>
              </a:ext>
            </a:extLst>
          </p:cNvPr>
          <p:cNvSpPr>
            <a:spLocks noGrp="1"/>
          </p:cNvSpPr>
          <p:nvPr>
            <p:ph type="body" sz="quarter" idx="22" hasCustomPrompt="1"/>
          </p:nvPr>
        </p:nvSpPr>
        <p:spPr>
          <a:xfrm>
            <a:off x="443273" y="1355171"/>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7" name="Text Placeholder 4">
            <a:extLst>
              <a:ext uri="{FF2B5EF4-FFF2-40B4-BE49-F238E27FC236}">
                <a16:creationId xmlns:a16="http://schemas.microsoft.com/office/drawing/2014/main" id="{231C53BF-17DE-4E50-9559-33AFB1BF0437}"/>
              </a:ext>
            </a:extLst>
          </p:cNvPr>
          <p:cNvSpPr>
            <a:spLocks noGrp="1"/>
          </p:cNvSpPr>
          <p:nvPr>
            <p:ph type="body" sz="quarter" idx="23" hasCustomPrompt="1"/>
          </p:nvPr>
        </p:nvSpPr>
        <p:spPr>
          <a:xfrm>
            <a:off x="4463280" y="1355294"/>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8" name="Text Placeholder 4">
            <a:extLst>
              <a:ext uri="{FF2B5EF4-FFF2-40B4-BE49-F238E27FC236}">
                <a16:creationId xmlns:a16="http://schemas.microsoft.com/office/drawing/2014/main" id="{34BD5735-EFEF-4535-B2A0-6D999692B1A5}"/>
              </a:ext>
            </a:extLst>
          </p:cNvPr>
          <p:cNvSpPr>
            <a:spLocks noGrp="1"/>
          </p:cNvSpPr>
          <p:nvPr>
            <p:ph type="body" sz="quarter" idx="24" hasCustomPrompt="1"/>
          </p:nvPr>
        </p:nvSpPr>
        <p:spPr>
          <a:xfrm>
            <a:off x="8489193" y="1355296"/>
            <a:ext cx="3328987"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7" name="Text Placeholder 6">
            <a:extLst>
              <a:ext uri="{FF2B5EF4-FFF2-40B4-BE49-F238E27FC236}">
                <a16:creationId xmlns:a16="http://schemas.microsoft.com/office/drawing/2014/main" id="{AD991E25-91B1-46E2-9C56-476B61EE0895}"/>
              </a:ext>
            </a:extLst>
          </p:cNvPr>
          <p:cNvSpPr>
            <a:spLocks noGrp="1"/>
          </p:cNvSpPr>
          <p:nvPr>
            <p:ph type="body" sz="quarter" idx="25" hasCustomPrompt="1"/>
          </p:nvPr>
        </p:nvSpPr>
        <p:spPr>
          <a:xfrm>
            <a:off x="449264" y="5529686"/>
            <a:ext cx="3328968" cy="395210"/>
          </a:xfrm>
          <a:solidFill>
            <a:schemeClr val="tx2"/>
          </a:solidFill>
        </p:spPr>
        <p:txBody>
          <a:bodyPr anchor="ctr">
            <a:noAutofit/>
          </a:bodyPr>
          <a:lstStyle>
            <a:lvl1pPr marL="0" indent="0" algn="ctr">
              <a:buNone/>
              <a:defRPr lang="en-IE" sz="1800" b="1" kern="1200" dirty="0" smtClean="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p>
        </p:txBody>
      </p:sp>
      <p:sp>
        <p:nvSpPr>
          <p:cNvPr id="36" name="Text Placeholder 6">
            <a:extLst>
              <a:ext uri="{FF2B5EF4-FFF2-40B4-BE49-F238E27FC236}">
                <a16:creationId xmlns:a16="http://schemas.microsoft.com/office/drawing/2014/main" id="{8FC72B30-DFC0-4CB7-8955-31C8AB41DE63}"/>
              </a:ext>
            </a:extLst>
          </p:cNvPr>
          <p:cNvSpPr>
            <a:spLocks noGrp="1"/>
          </p:cNvSpPr>
          <p:nvPr>
            <p:ph type="body" sz="quarter" idx="26" hasCustomPrompt="1"/>
          </p:nvPr>
        </p:nvSpPr>
        <p:spPr>
          <a:xfrm>
            <a:off x="4463210" y="5532522"/>
            <a:ext cx="3329057"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37" name="Text Placeholder 6">
            <a:extLst>
              <a:ext uri="{FF2B5EF4-FFF2-40B4-BE49-F238E27FC236}">
                <a16:creationId xmlns:a16="http://schemas.microsoft.com/office/drawing/2014/main" id="{6D0C9B5F-7FBF-475A-AFEC-997AF61F71B1}"/>
              </a:ext>
            </a:extLst>
          </p:cNvPr>
          <p:cNvSpPr>
            <a:spLocks noGrp="1"/>
          </p:cNvSpPr>
          <p:nvPr>
            <p:ph type="body" sz="quarter" idx="27" hasCustomPrompt="1"/>
          </p:nvPr>
        </p:nvSpPr>
        <p:spPr>
          <a:xfrm>
            <a:off x="8492432" y="5532583"/>
            <a:ext cx="3328968"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4" name="Titre 3">
            <a:extLst>
              <a:ext uri="{FF2B5EF4-FFF2-40B4-BE49-F238E27FC236}">
                <a16:creationId xmlns:a16="http://schemas.microsoft.com/office/drawing/2014/main" id="{A9F924C8-4796-D449-8860-5E8F91DE4C5A}"/>
              </a:ext>
            </a:extLst>
          </p:cNvPr>
          <p:cNvSpPr>
            <a:spLocks noGrp="1"/>
          </p:cNvSpPr>
          <p:nvPr>
            <p:ph type="title"/>
          </p:nvPr>
        </p:nvSpPr>
        <p:spPr/>
        <p:txBody>
          <a:bodyPr/>
          <a:lstStyle/>
          <a:p>
            <a:r>
              <a:rPr lang="en-US"/>
              <a:t>Click to edit Master title style</a:t>
            </a:r>
            <a:endParaRPr lang="fr-FR"/>
          </a:p>
        </p:txBody>
      </p:sp>
      <p:sp>
        <p:nvSpPr>
          <p:cNvPr id="47" name="Espace réservé du pied de page 3">
            <a:extLst>
              <a:ext uri="{FF2B5EF4-FFF2-40B4-BE49-F238E27FC236}">
                <a16:creationId xmlns:a16="http://schemas.microsoft.com/office/drawing/2014/main" id="{29625B4F-047E-2E4E-B11F-7D1033946C1A}"/>
              </a:ext>
            </a:extLst>
          </p:cNvPr>
          <p:cNvSpPr>
            <a:spLocks noGrp="1"/>
          </p:cNvSpPr>
          <p:nvPr>
            <p:ph type="ftr" sz="quarter" idx="28"/>
          </p:nvPr>
        </p:nvSpPr>
        <p:spPr>
          <a:xfrm>
            <a:off x="224220" y="6356353"/>
            <a:ext cx="11434380" cy="365125"/>
          </a:xfrm>
        </p:spPr>
        <p:txBody>
          <a:bodyPr/>
          <a:lstStyle>
            <a:lvl1pPr algn="ctr">
              <a:defRPr/>
            </a:lvl1pPr>
          </a:lstStyle>
          <a:p>
            <a:r>
              <a:rPr lang="fr-FR"/>
              <a:t>Text here</a:t>
            </a:r>
          </a:p>
        </p:txBody>
      </p:sp>
      <p:sp>
        <p:nvSpPr>
          <p:cNvPr id="2" name="TextBox 1">
            <a:extLst>
              <a:ext uri="{FF2B5EF4-FFF2-40B4-BE49-F238E27FC236}">
                <a16:creationId xmlns:a16="http://schemas.microsoft.com/office/drawing/2014/main" id="{CF30A216-9BC8-4986-AC6E-A25E5D43B641}"/>
              </a:ext>
            </a:extLst>
          </p:cNvPr>
          <p:cNvSpPr txBox="1"/>
          <p:nvPr userDrawn="1"/>
        </p:nvSpPr>
        <p:spPr>
          <a:xfrm>
            <a:off x="449264" y="2238180"/>
            <a:ext cx="3333701" cy="2236157"/>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46" name="Text Placeholder 14">
            <a:extLst>
              <a:ext uri="{FF2B5EF4-FFF2-40B4-BE49-F238E27FC236}">
                <a16:creationId xmlns:a16="http://schemas.microsoft.com/office/drawing/2014/main" id="{87CE58D5-52FA-4860-A75E-576A5B67CE48}"/>
              </a:ext>
            </a:extLst>
          </p:cNvPr>
          <p:cNvSpPr>
            <a:spLocks noGrp="1"/>
          </p:cNvSpPr>
          <p:nvPr>
            <p:ph type="body" sz="quarter" idx="16" hasCustomPrompt="1"/>
          </p:nvPr>
        </p:nvSpPr>
        <p:spPr>
          <a:xfrm>
            <a:off x="4463280" y="2238180"/>
            <a:ext cx="3328984" cy="2236157"/>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4" name="Text Placeholder 14">
            <a:extLst>
              <a:ext uri="{FF2B5EF4-FFF2-40B4-BE49-F238E27FC236}">
                <a16:creationId xmlns:a16="http://schemas.microsoft.com/office/drawing/2014/main" id="{F6C12C27-BDE2-4569-95DF-66C5EB2617C2}"/>
              </a:ext>
            </a:extLst>
          </p:cNvPr>
          <p:cNvSpPr>
            <a:spLocks noGrp="1"/>
          </p:cNvSpPr>
          <p:nvPr>
            <p:ph type="body" sz="quarter" idx="30" hasCustomPrompt="1"/>
          </p:nvPr>
        </p:nvSpPr>
        <p:spPr>
          <a:xfrm>
            <a:off x="8528136" y="2213362"/>
            <a:ext cx="3328984" cy="2270202"/>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5" name="Text Placeholder 14">
            <a:extLst>
              <a:ext uri="{FF2B5EF4-FFF2-40B4-BE49-F238E27FC236}">
                <a16:creationId xmlns:a16="http://schemas.microsoft.com/office/drawing/2014/main" id="{8DAB6AB3-D854-4266-93B2-D3192F9436CA}"/>
              </a:ext>
            </a:extLst>
          </p:cNvPr>
          <p:cNvSpPr>
            <a:spLocks noGrp="1"/>
          </p:cNvSpPr>
          <p:nvPr>
            <p:ph type="body" sz="quarter" idx="31" hasCustomPrompt="1"/>
          </p:nvPr>
        </p:nvSpPr>
        <p:spPr>
          <a:xfrm>
            <a:off x="449177" y="2236011"/>
            <a:ext cx="3328984" cy="2233439"/>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35" name="Slide Number Placeholder 4">
            <a:extLst>
              <a:ext uri="{FF2B5EF4-FFF2-40B4-BE49-F238E27FC236}">
                <a16:creationId xmlns:a16="http://schemas.microsoft.com/office/drawing/2014/main" id="{0F97DDFB-511B-4F8D-8DBE-0B84762AE6F2}"/>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590749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1_Three column layout with bar">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AF4BF73B-8AD4-4BB0-9D5C-2D30EFF6DDFF}"/>
              </a:ext>
            </a:extLst>
          </p:cNvPr>
          <p:cNvSpPr/>
          <p:nvPr userDrawn="1"/>
        </p:nvSpPr>
        <p:spPr>
          <a:xfrm>
            <a:off x="4470847" y="5562619"/>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a:extLst>
              <a:ext uri="{FF2B5EF4-FFF2-40B4-BE49-F238E27FC236}">
                <a16:creationId xmlns:a16="http://schemas.microsoft.com/office/drawing/2014/main" id="{F1057670-63A2-4014-B18E-F407F85CBAE2}"/>
              </a:ext>
            </a:extLst>
          </p:cNvPr>
          <p:cNvSpPr/>
          <p:nvPr userDrawn="1"/>
        </p:nvSpPr>
        <p:spPr>
          <a:xfrm>
            <a:off x="449264" y="5529686"/>
            <a:ext cx="3328973" cy="3651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8" name="Rectangle 47">
            <a:extLst>
              <a:ext uri="{FF2B5EF4-FFF2-40B4-BE49-F238E27FC236}">
                <a16:creationId xmlns:a16="http://schemas.microsoft.com/office/drawing/2014/main" id="{30DB23BA-5AE4-44FE-B237-698742920278}"/>
              </a:ext>
            </a:extLst>
          </p:cNvPr>
          <p:cNvSpPr/>
          <p:nvPr userDrawn="1"/>
        </p:nvSpPr>
        <p:spPr>
          <a:xfrm>
            <a:off x="4457373" y="1371837"/>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0" name="Rectangle 49">
            <a:extLst>
              <a:ext uri="{FF2B5EF4-FFF2-40B4-BE49-F238E27FC236}">
                <a16:creationId xmlns:a16="http://schemas.microsoft.com/office/drawing/2014/main" id="{A84F3960-C90A-4DB7-A67C-1CFA4081DBA6}"/>
              </a:ext>
            </a:extLst>
          </p:cNvPr>
          <p:cNvSpPr/>
          <p:nvPr userDrawn="1"/>
        </p:nvSpPr>
        <p:spPr>
          <a:xfrm>
            <a:off x="8485564" y="1368251"/>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57204713-0A0B-49AE-A112-EB196E90C907}"/>
              </a:ext>
            </a:extLst>
          </p:cNvPr>
          <p:cNvSpPr/>
          <p:nvPr userDrawn="1"/>
        </p:nvSpPr>
        <p:spPr>
          <a:xfrm>
            <a:off x="449177" y="1355295"/>
            <a:ext cx="332898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4108329" y="201080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92A2691-56A3-4A37-B813-86C8A83184B5}"/>
              </a:ext>
            </a:extLst>
          </p:cNvPr>
          <p:cNvCxnSpPr/>
          <p:nvPr userDrawn="1"/>
        </p:nvCxnSpPr>
        <p:spPr>
          <a:xfrm>
            <a:off x="8160201" y="201612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414505" y="4654458"/>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BB38B6E-0095-4399-B59C-096BA301E447}"/>
              </a:ext>
            </a:extLst>
          </p:cNvPr>
          <p:cNvCxnSpPr>
            <a:cxnSpLocks/>
          </p:cNvCxnSpPr>
          <p:nvPr userDrawn="1"/>
        </p:nvCxnSpPr>
        <p:spPr>
          <a:xfrm flipH="1">
            <a:off x="4482499"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AAD83E4-FF22-4059-9CD8-9A10158F5EA8}"/>
              </a:ext>
            </a:extLst>
          </p:cNvPr>
          <p:cNvCxnSpPr>
            <a:cxnSpLocks/>
          </p:cNvCxnSpPr>
          <p:nvPr userDrawn="1"/>
        </p:nvCxnSpPr>
        <p:spPr>
          <a:xfrm flipH="1">
            <a:off x="8495654" y="4654185"/>
            <a:ext cx="3329055"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449183" y="4834584"/>
            <a:ext cx="3329055" cy="476133"/>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3" name="Text Placeholder 14">
            <a:extLst>
              <a:ext uri="{FF2B5EF4-FFF2-40B4-BE49-F238E27FC236}">
                <a16:creationId xmlns:a16="http://schemas.microsoft.com/office/drawing/2014/main" id="{F883D7BA-A278-482E-A404-7507771F319F}"/>
              </a:ext>
            </a:extLst>
          </p:cNvPr>
          <p:cNvSpPr>
            <a:spLocks noGrp="1"/>
          </p:cNvSpPr>
          <p:nvPr>
            <p:ph type="body" sz="quarter" idx="19" hasCustomPrompt="1"/>
          </p:nvPr>
        </p:nvSpPr>
        <p:spPr>
          <a:xfrm>
            <a:off x="4463211" y="4834584"/>
            <a:ext cx="3329055"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4" name="Text Placeholder 14">
            <a:extLst>
              <a:ext uri="{FF2B5EF4-FFF2-40B4-BE49-F238E27FC236}">
                <a16:creationId xmlns:a16="http://schemas.microsoft.com/office/drawing/2014/main" id="{401DF0F3-A93E-4548-807B-22F2B0B9209F}"/>
              </a:ext>
            </a:extLst>
          </p:cNvPr>
          <p:cNvSpPr>
            <a:spLocks noGrp="1"/>
          </p:cNvSpPr>
          <p:nvPr>
            <p:ph type="body" sz="quarter" idx="20" hasCustomPrompt="1"/>
          </p:nvPr>
        </p:nvSpPr>
        <p:spPr>
          <a:xfrm>
            <a:off x="8495653" y="4829053"/>
            <a:ext cx="3290707" cy="518059"/>
          </a:xfrm>
        </p:spPr>
        <p:txBody>
          <a:bodyPr>
            <a:no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5" name="Text Placeholder 4">
            <a:extLst>
              <a:ext uri="{FF2B5EF4-FFF2-40B4-BE49-F238E27FC236}">
                <a16:creationId xmlns:a16="http://schemas.microsoft.com/office/drawing/2014/main" id="{1BEDEA8E-1CC3-41FE-A678-3241A07840CE}"/>
              </a:ext>
            </a:extLst>
          </p:cNvPr>
          <p:cNvSpPr>
            <a:spLocks noGrp="1"/>
          </p:cNvSpPr>
          <p:nvPr>
            <p:ph type="body" sz="quarter" idx="22" hasCustomPrompt="1"/>
          </p:nvPr>
        </p:nvSpPr>
        <p:spPr>
          <a:xfrm>
            <a:off x="443273" y="1355171"/>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7" name="Text Placeholder 4">
            <a:extLst>
              <a:ext uri="{FF2B5EF4-FFF2-40B4-BE49-F238E27FC236}">
                <a16:creationId xmlns:a16="http://schemas.microsoft.com/office/drawing/2014/main" id="{231C53BF-17DE-4E50-9559-33AFB1BF0437}"/>
              </a:ext>
            </a:extLst>
          </p:cNvPr>
          <p:cNvSpPr>
            <a:spLocks noGrp="1"/>
          </p:cNvSpPr>
          <p:nvPr>
            <p:ph type="body" sz="quarter" idx="23" hasCustomPrompt="1"/>
          </p:nvPr>
        </p:nvSpPr>
        <p:spPr>
          <a:xfrm>
            <a:off x="4463280" y="1355294"/>
            <a:ext cx="3328987"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28" name="Text Placeholder 4">
            <a:extLst>
              <a:ext uri="{FF2B5EF4-FFF2-40B4-BE49-F238E27FC236}">
                <a16:creationId xmlns:a16="http://schemas.microsoft.com/office/drawing/2014/main" id="{34BD5735-EFEF-4535-B2A0-6D999692B1A5}"/>
              </a:ext>
            </a:extLst>
          </p:cNvPr>
          <p:cNvSpPr>
            <a:spLocks noGrp="1"/>
          </p:cNvSpPr>
          <p:nvPr>
            <p:ph type="body" sz="quarter" idx="24" hasCustomPrompt="1"/>
          </p:nvPr>
        </p:nvSpPr>
        <p:spPr>
          <a:xfrm>
            <a:off x="8489193" y="1355296"/>
            <a:ext cx="3328987"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7" name="Text Placeholder 6">
            <a:extLst>
              <a:ext uri="{FF2B5EF4-FFF2-40B4-BE49-F238E27FC236}">
                <a16:creationId xmlns:a16="http://schemas.microsoft.com/office/drawing/2014/main" id="{AD991E25-91B1-46E2-9C56-476B61EE0895}"/>
              </a:ext>
            </a:extLst>
          </p:cNvPr>
          <p:cNvSpPr>
            <a:spLocks noGrp="1"/>
          </p:cNvSpPr>
          <p:nvPr>
            <p:ph type="body" sz="quarter" idx="25" hasCustomPrompt="1"/>
          </p:nvPr>
        </p:nvSpPr>
        <p:spPr>
          <a:xfrm>
            <a:off x="449264" y="5529686"/>
            <a:ext cx="3328968" cy="395210"/>
          </a:xfrm>
          <a:solidFill>
            <a:schemeClr val="tx2"/>
          </a:solidFill>
        </p:spPr>
        <p:txBody>
          <a:bodyPr anchor="ctr">
            <a:noAutofit/>
          </a:bodyPr>
          <a:lstStyle>
            <a:lvl1pPr marL="0" indent="0" algn="ctr">
              <a:buNone/>
              <a:defRPr lang="en-IE" sz="1800" b="1" kern="1200" dirty="0" smtClean="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p>
        </p:txBody>
      </p:sp>
      <p:sp>
        <p:nvSpPr>
          <p:cNvPr id="36" name="Text Placeholder 6">
            <a:extLst>
              <a:ext uri="{FF2B5EF4-FFF2-40B4-BE49-F238E27FC236}">
                <a16:creationId xmlns:a16="http://schemas.microsoft.com/office/drawing/2014/main" id="{8FC72B30-DFC0-4CB7-8955-31C8AB41DE63}"/>
              </a:ext>
            </a:extLst>
          </p:cNvPr>
          <p:cNvSpPr>
            <a:spLocks noGrp="1"/>
          </p:cNvSpPr>
          <p:nvPr>
            <p:ph type="body" sz="quarter" idx="26" hasCustomPrompt="1"/>
          </p:nvPr>
        </p:nvSpPr>
        <p:spPr>
          <a:xfrm>
            <a:off x="4463210" y="5532522"/>
            <a:ext cx="3329057"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37" name="Text Placeholder 6">
            <a:extLst>
              <a:ext uri="{FF2B5EF4-FFF2-40B4-BE49-F238E27FC236}">
                <a16:creationId xmlns:a16="http://schemas.microsoft.com/office/drawing/2014/main" id="{6D0C9B5F-7FBF-475A-AFEC-997AF61F71B1}"/>
              </a:ext>
            </a:extLst>
          </p:cNvPr>
          <p:cNvSpPr>
            <a:spLocks noGrp="1"/>
          </p:cNvSpPr>
          <p:nvPr>
            <p:ph type="body" sz="quarter" idx="27" hasCustomPrompt="1"/>
          </p:nvPr>
        </p:nvSpPr>
        <p:spPr>
          <a:xfrm>
            <a:off x="8492432" y="5532583"/>
            <a:ext cx="3328968" cy="395210"/>
          </a:xfrm>
          <a:solidFill>
            <a:schemeClr val="tx2"/>
          </a:solidFill>
        </p:spPr>
        <p:txBody>
          <a:bodyPr anchor="ctr">
            <a:normAutofit/>
          </a:bodyPr>
          <a:lstStyle>
            <a:lvl1pPr marL="0" indent="0" algn="ctr">
              <a:buNone/>
              <a:defRPr lang="en-IE" sz="18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p>
        </p:txBody>
      </p:sp>
      <p:sp>
        <p:nvSpPr>
          <p:cNvPr id="4" name="Titre 3">
            <a:extLst>
              <a:ext uri="{FF2B5EF4-FFF2-40B4-BE49-F238E27FC236}">
                <a16:creationId xmlns:a16="http://schemas.microsoft.com/office/drawing/2014/main" id="{A9F924C8-4796-D449-8860-5E8F91DE4C5A}"/>
              </a:ext>
            </a:extLst>
          </p:cNvPr>
          <p:cNvSpPr>
            <a:spLocks noGrp="1"/>
          </p:cNvSpPr>
          <p:nvPr>
            <p:ph type="title"/>
          </p:nvPr>
        </p:nvSpPr>
        <p:spPr/>
        <p:txBody>
          <a:bodyPr/>
          <a:lstStyle/>
          <a:p>
            <a:r>
              <a:rPr lang="en-US"/>
              <a:t>Click to edit Master title style</a:t>
            </a:r>
            <a:endParaRPr lang="fr-FR"/>
          </a:p>
        </p:txBody>
      </p:sp>
      <p:sp>
        <p:nvSpPr>
          <p:cNvPr id="2" name="TextBox 1">
            <a:extLst>
              <a:ext uri="{FF2B5EF4-FFF2-40B4-BE49-F238E27FC236}">
                <a16:creationId xmlns:a16="http://schemas.microsoft.com/office/drawing/2014/main" id="{CF30A216-9BC8-4986-AC6E-A25E5D43B641}"/>
              </a:ext>
            </a:extLst>
          </p:cNvPr>
          <p:cNvSpPr txBox="1"/>
          <p:nvPr userDrawn="1"/>
        </p:nvSpPr>
        <p:spPr>
          <a:xfrm>
            <a:off x="449264" y="2238180"/>
            <a:ext cx="3333701" cy="2236157"/>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46" name="Text Placeholder 14">
            <a:extLst>
              <a:ext uri="{FF2B5EF4-FFF2-40B4-BE49-F238E27FC236}">
                <a16:creationId xmlns:a16="http://schemas.microsoft.com/office/drawing/2014/main" id="{87CE58D5-52FA-4860-A75E-576A5B67CE48}"/>
              </a:ext>
            </a:extLst>
          </p:cNvPr>
          <p:cNvSpPr>
            <a:spLocks noGrp="1"/>
          </p:cNvSpPr>
          <p:nvPr>
            <p:ph type="body" sz="quarter" idx="16" hasCustomPrompt="1"/>
          </p:nvPr>
        </p:nvSpPr>
        <p:spPr>
          <a:xfrm>
            <a:off x="4463280" y="2238180"/>
            <a:ext cx="3328984" cy="2236157"/>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4" name="Text Placeholder 14">
            <a:extLst>
              <a:ext uri="{FF2B5EF4-FFF2-40B4-BE49-F238E27FC236}">
                <a16:creationId xmlns:a16="http://schemas.microsoft.com/office/drawing/2014/main" id="{F6C12C27-BDE2-4569-95DF-66C5EB2617C2}"/>
              </a:ext>
            </a:extLst>
          </p:cNvPr>
          <p:cNvSpPr>
            <a:spLocks noGrp="1"/>
          </p:cNvSpPr>
          <p:nvPr>
            <p:ph type="body" sz="quarter" idx="30" hasCustomPrompt="1"/>
          </p:nvPr>
        </p:nvSpPr>
        <p:spPr>
          <a:xfrm>
            <a:off x="8528136" y="2213362"/>
            <a:ext cx="3328984" cy="2270202"/>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sp>
        <p:nvSpPr>
          <p:cNvPr id="55" name="Text Placeholder 14">
            <a:extLst>
              <a:ext uri="{FF2B5EF4-FFF2-40B4-BE49-F238E27FC236}">
                <a16:creationId xmlns:a16="http://schemas.microsoft.com/office/drawing/2014/main" id="{8DAB6AB3-D854-4266-93B2-D3192F9436CA}"/>
              </a:ext>
            </a:extLst>
          </p:cNvPr>
          <p:cNvSpPr>
            <a:spLocks noGrp="1"/>
          </p:cNvSpPr>
          <p:nvPr>
            <p:ph type="body" sz="quarter" idx="31" hasCustomPrompt="1"/>
          </p:nvPr>
        </p:nvSpPr>
        <p:spPr>
          <a:xfrm>
            <a:off x="449177" y="2236011"/>
            <a:ext cx="3328984" cy="2233439"/>
          </a:xfrm>
        </p:spPr>
        <p:txBody>
          <a:bodyPr>
            <a:noAutofit/>
          </a:bodyPr>
          <a:lstStyle>
            <a:lvl1pPr marL="342900" marR="0" indent="-342900"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sz="1800">
                <a:solidFill>
                  <a:srgbClr val="1D458D"/>
                </a:solidFill>
              </a:defRPr>
            </a:lvl2pPr>
            <a:lvl3pPr marL="1200127" marR="0" indent="-285750" algn="l" defTabSz="914377" rtl="0" eaLnBrk="1" fontAlgn="auto" latinLnBrk="0" hangingPunct="1">
              <a:lnSpc>
                <a:spcPct val="90000"/>
              </a:lnSpc>
              <a:spcBef>
                <a:spcPts val="500"/>
              </a:spcBef>
              <a:spcAft>
                <a:spcPts val="0"/>
              </a:spcAft>
              <a:buClr>
                <a:srgbClr val="92D050"/>
              </a:buClr>
              <a:buSzTx/>
              <a:buFont typeface="Lato" panose="020F0502020204030203" pitchFamily="34" charset="0"/>
              <a:buChar char="—"/>
              <a:tabLst/>
              <a:defRPr sz="1600">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400">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sz="1200">
                <a:solidFill>
                  <a:srgbClr val="1D458D"/>
                </a:solidFill>
              </a:defRPr>
            </a:lvl5pPr>
          </a:lstStyle>
          <a:p>
            <a:pPr lvl="0"/>
            <a:r>
              <a:rPr lang="en-US"/>
              <a:t>Click to add</a:t>
            </a:r>
          </a:p>
          <a:p>
            <a:pPr lvl="1"/>
            <a:r>
              <a:rPr lang="en-US"/>
              <a:t>Second level</a:t>
            </a:r>
          </a:p>
          <a:p>
            <a:pPr lvl="2"/>
            <a:r>
              <a:rPr lang="en-US"/>
              <a:t>Third level</a:t>
            </a:r>
          </a:p>
          <a:p>
            <a:pPr lvl="3"/>
            <a:r>
              <a:rPr lang="en-US"/>
              <a:t>Fourth level</a:t>
            </a:r>
          </a:p>
          <a:p>
            <a:pPr lvl="4"/>
            <a:r>
              <a:rPr lang="en-US"/>
              <a:t>Fifth level</a:t>
            </a:r>
          </a:p>
        </p:txBody>
      </p:sp>
      <p:pic>
        <p:nvPicPr>
          <p:cNvPr id="34" name="Picture 2">
            <a:extLst>
              <a:ext uri="{FF2B5EF4-FFF2-40B4-BE49-F238E27FC236}">
                <a16:creationId xmlns:a16="http://schemas.microsoft.com/office/drawing/2014/main" id="{5F41921F-5C86-40A4-9FE4-79EBF8C394E8}"/>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Connector 7">
            <a:extLst>
              <a:ext uri="{FF2B5EF4-FFF2-40B4-BE49-F238E27FC236}">
                <a16:creationId xmlns:a16="http://schemas.microsoft.com/office/drawing/2014/main" id="{8073F4CE-AA28-4C91-AA11-3635BD3E4400}"/>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39" name="Slide Number Placeholder 4">
            <a:extLst>
              <a:ext uri="{FF2B5EF4-FFF2-40B4-BE49-F238E27FC236}">
                <a16:creationId xmlns:a16="http://schemas.microsoft.com/office/drawing/2014/main" id="{5949672B-6CC2-4D29-BC12-0D71B9B0D0BF}"/>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5461460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Four column layout with bar">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3262979"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647758" y="4660140"/>
            <a:ext cx="2376031" cy="2861"/>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39" name="Text Placeholder 14">
            <a:extLst>
              <a:ext uri="{FF2B5EF4-FFF2-40B4-BE49-F238E27FC236}">
                <a16:creationId xmlns:a16="http://schemas.microsoft.com/office/drawing/2014/main" id="{1C2D3E08-280F-4481-9E8D-4708289DA006}"/>
              </a:ext>
            </a:extLst>
          </p:cNvPr>
          <p:cNvSpPr>
            <a:spLocks noGrp="1"/>
          </p:cNvSpPr>
          <p:nvPr>
            <p:ph type="body" sz="quarter" idx="15"/>
          </p:nvPr>
        </p:nvSpPr>
        <p:spPr>
          <a:xfrm>
            <a:off x="647759" y="2246994"/>
            <a:ext cx="2381967"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371566"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r>
              <a:rPr lang="en-US"/>
              <a:t>Click to edit Master text styles</a:t>
            </a:r>
          </a:p>
        </p:txBody>
      </p: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647758" y="4843398"/>
            <a:ext cx="2381967"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37" name="Straight Connector 36">
            <a:extLst>
              <a:ext uri="{FF2B5EF4-FFF2-40B4-BE49-F238E27FC236}">
                <a16:creationId xmlns:a16="http://schemas.microsoft.com/office/drawing/2014/main" id="{C2B8E4D9-A77A-4D3D-9336-5A02CE079D01}"/>
              </a:ext>
            </a:extLst>
          </p:cNvPr>
          <p:cNvCxnSpPr/>
          <p:nvPr userDrawn="1"/>
        </p:nvCxnSpPr>
        <p:spPr>
          <a:xfrm>
            <a:off x="6033207"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D55160A-3A09-4980-AD6F-0BA9FD0C128B}"/>
              </a:ext>
            </a:extLst>
          </p:cNvPr>
          <p:cNvCxnSpPr>
            <a:cxnSpLocks/>
          </p:cNvCxnSpPr>
          <p:nvPr userDrawn="1"/>
        </p:nvCxnSpPr>
        <p:spPr>
          <a:xfrm flipH="1" flipV="1">
            <a:off x="3461571" y="4660138"/>
            <a:ext cx="2410693" cy="10292"/>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5" name="Text Placeholder 14">
            <a:extLst>
              <a:ext uri="{FF2B5EF4-FFF2-40B4-BE49-F238E27FC236}">
                <a16:creationId xmlns:a16="http://schemas.microsoft.com/office/drawing/2014/main" id="{E9263513-5A47-414C-9B8C-C73F32D489E6}"/>
              </a:ext>
            </a:extLst>
          </p:cNvPr>
          <p:cNvSpPr>
            <a:spLocks noGrp="1"/>
          </p:cNvSpPr>
          <p:nvPr>
            <p:ph type="body" sz="quarter" idx="22"/>
          </p:nvPr>
        </p:nvSpPr>
        <p:spPr>
          <a:xfrm>
            <a:off x="3496233"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r>
              <a:rPr lang="en-US"/>
              <a:t>Click to edit Master text styles</a:t>
            </a:r>
          </a:p>
        </p:txBody>
      </p:sp>
      <p:sp>
        <p:nvSpPr>
          <p:cNvPr id="48" name="Text Placeholder 14">
            <a:extLst>
              <a:ext uri="{FF2B5EF4-FFF2-40B4-BE49-F238E27FC236}">
                <a16:creationId xmlns:a16="http://schemas.microsoft.com/office/drawing/2014/main" id="{A492B84E-273B-42B9-BFD4-9F6D187453C9}"/>
              </a:ext>
            </a:extLst>
          </p:cNvPr>
          <p:cNvSpPr>
            <a:spLocks noGrp="1"/>
          </p:cNvSpPr>
          <p:nvPr>
            <p:ph type="body" sz="quarter" idx="23" hasCustomPrompt="1"/>
          </p:nvPr>
        </p:nvSpPr>
        <p:spPr>
          <a:xfrm>
            <a:off x="3496234"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2" name="Straight Connector 51">
            <a:extLst>
              <a:ext uri="{FF2B5EF4-FFF2-40B4-BE49-F238E27FC236}">
                <a16:creationId xmlns:a16="http://schemas.microsoft.com/office/drawing/2014/main" id="{AAB01A1A-DA18-43AF-8E85-C55285CFCE9D}"/>
              </a:ext>
            </a:extLst>
          </p:cNvPr>
          <p:cNvCxnSpPr>
            <a:cxnSpLocks/>
          </p:cNvCxnSpPr>
          <p:nvPr userDrawn="1"/>
        </p:nvCxnSpPr>
        <p:spPr>
          <a:xfrm>
            <a:off x="8766600" y="202620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8B56584-DAC0-420A-B002-CBA46070771D}"/>
              </a:ext>
            </a:extLst>
          </p:cNvPr>
          <p:cNvCxnSpPr>
            <a:cxnSpLocks/>
          </p:cNvCxnSpPr>
          <p:nvPr userDrawn="1"/>
        </p:nvCxnSpPr>
        <p:spPr>
          <a:xfrm flipH="1">
            <a:off x="6215977" y="4664856"/>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4" name="Text Placeholder 14">
            <a:extLst>
              <a:ext uri="{FF2B5EF4-FFF2-40B4-BE49-F238E27FC236}">
                <a16:creationId xmlns:a16="http://schemas.microsoft.com/office/drawing/2014/main" id="{FAB2BBD1-A415-4E63-90C8-3ECCDB9E783D}"/>
              </a:ext>
            </a:extLst>
          </p:cNvPr>
          <p:cNvSpPr>
            <a:spLocks noGrp="1"/>
          </p:cNvSpPr>
          <p:nvPr>
            <p:ph type="body" sz="quarter" idx="24"/>
          </p:nvPr>
        </p:nvSpPr>
        <p:spPr>
          <a:xfrm>
            <a:off x="6215977" y="2248012"/>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r>
              <a:rPr lang="en-US"/>
              <a:t>Click to edit Master text styles</a:t>
            </a:r>
          </a:p>
        </p:txBody>
      </p:sp>
      <p:sp>
        <p:nvSpPr>
          <p:cNvPr id="55" name="Text Placeholder 14">
            <a:extLst>
              <a:ext uri="{FF2B5EF4-FFF2-40B4-BE49-F238E27FC236}">
                <a16:creationId xmlns:a16="http://schemas.microsoft.com/office/drawing/2014/main" id="{3EE86BCF-A55F-4056-B3EF-459A4D8198A4}"/>
              </a:ext>
            </a:extLst>
          </p:cNvPr>
          <p:cNvSpPr>
            <a:spLocks noGrp="1"/>
          </p:cNvSpPr>
          <p:nvPr>
            <p:ph type="body" sz="quarter" idx="25" hasCustomPrompt="1"/>
          </p:nvPr>
        </p:nvSpPr>
        <p:spPr>
          <a:xfrm>
            <a:off x="6215979" y="4844416"/>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8" name="Straight Connector 57">
            <a:extLst>
              <a:ext uri="{FF2B5EF4-FFF2-40B4-BE49-F238E27FC236}">
                <a16:creationId xmlns:a16="http://schemas.microsoft.com/office/drawing/2014/main" id="{2CEF61B4-6DDE-44B6-BFBB-566E9A41F3B4}"/>
              </a:ext>
            </a:extLst>
          </p:cNvPr>
          <p:cNvCxnSpPr>
            <a:cxnSpLocks/>
          </p:cNvCxnSpPr>
          <p:nvPr userDrawn="1"/>
        </p:nvCxnSpPr>
        <p:spPr>
          <a:xfrm flipH="1">
            <a:off x="8934824" y="4660977"/>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9" name="Text Placeholder 14">
            <a:extLst>
              <a:ext uri="{FF2B5EF4-FFF2-40B4-BE49-F238E27FC236}">
                <a16:creationId xmlns:a16="http://schemas.microsoft.com/office/drawing/2014/main" id="{176A6764-56CF-44C5-84C5-61B3D0778D85}"/>
              </a:ext>
            </a:extLst>
          </p:cNvPr>
          <p:cNvSpPr>
            <a:spLocks noGrp="1"/>
          </p:cNvSpPr>
          <p:nvPr>
            <p:ph type="body" sz="quarter" idx="26"/>
          </p:nvPr>
        </p:nvSpPr>
        <p:spPr>
          <a:xfrm>
            <a:off x="8934824"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r>
              <a:rPr lang="en-US"/>
              <a:t>Click to edit Master text styles</a:t>
            </a:r>
          </a:p>
        </p:txBody>
      </p:sp>
      <p:sp>
        <p:nvSpPr>
          <p:cNvPr id="60" name="Text Placeholder 14">
            <a:extLst>
              <a:ext uri="{FF2B5EF4-FFF2-40B4-BE49-F238E27FC236}">
                <a16:creationId xmlns:a16="http://schemas.microsoft.com/office/drawing/2014/main" id="{4F461D09-C2DF-466E-ADB9-22014B619E5D}"/>
              </a:ext>
            </a:extLst>
          </p:cNvPr>
          <p:cNvSpPr>
            <a:spLocks noGrp="1"/>
          </p:cNvSpPr>
          <p:nvPr>
            <p:ph type="body" sz="quarter" idx="27" hasCustomPrompt="1"/>
          </p:nvPr>
        </p:nvSpPr>
        <p:spPr>
          <a:xfrm>
            <a:off x="8934826"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3" name="Rectangle 32">
            <a:extLst>
              <a:ext uri="{FF2B5EF4-FFF2-40B4-BE49-F238E27FC236}">
                <a16:creationId xmlns:a16="http://schemas.microsoft.com/office/drawing/2014/main" id="{A2565AE3-C68D-44D5-924E-779D96C9835A}"/>
              </a:ext>
            </a:extLst>
          </p:cNvPr>
          <p:cNvSpPr/>
          <p:nvPr userDrawn="1"/>
        </p:nvSpPr>
        <p:spPr>
          <a:xfrm>
            <a:off x="647728" y="1396872"/>
            <a:ext cx="2387903"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0" name="Text Placeholder 4">
            <a:extLst>
              <a:ext uri="{FF2B5EF4-FFF2-40B4-BE49-F238E27FC236}">
                <a16:creationId xmlns:a16="http://schemas.microsoft.com/office/drawing/2014/main" id="{70B2FEAF-3828-4C5B-8D52-E4E473BCB061}"/>
              </a:ext>
            </a:extLst>
          </p:cNvPr>
          <p:cNvSpPr>
            <a:spLocks noGrp="1"/>
          </p:cNvSpPr>
          <p:nvPr>
            <p:ph type="body" sz="quarter" idx="28" hasCustomPrompt="1"/>
          </p:nvPr>
        </p:nvSpPr>
        <p:spPr>
          <a:xfrm>
            <a:off x="641823" y="1396748"/>
            <a:ext cx="2387904"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41" name="Rectangle 40">
            <a:extLst>
              <a:ext uri="{FF2B5EF4-FFF2-40B4-BE49-F238E27FC236}">
                <a16:creationId xmlns:a16="http://schemas.microsoft.com/office/drawing/2014/main" id="{7DDCBF44-48FC-4F33-9E03-6BAECB689A26}"/>
              </a:ext>
            </a:extLst>
          </p:cNvPr>
          <p:cNvSpPr/>
          <p:nvPr userDrawn="1"/>
        </p:nvSpPr>
        <p:spPr>
          <a:xfrm>
            <a:off x="3496231" y="1396872"/>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3" name="Text Placeholder 4">
            <a:extLst>
              <a:ext uri="{FF2B5EF4-FFF2-40B4-BE49-F238E27FC236}">
                <a16:creationId xmlns:a16="http://schemas.microsoft.com/office/drawing/2014/main" id="{27E1A544-5FDF-4AB6-98C0-335328A4E46E}"/>
              </a:ext>
            </a:extLst>
          </p:cNvPr>
          <p:cNvSpPr>
            <a:spLocks noGrp="1"/>
          </p:cNvSpPr>
          <p:nvPr>
            <p:ph type="body" sz="quarter" idx="29" hasCustomPrompt="1"/>
          </p:nvPr>
        </p:nvSpPr>
        <p:spPr>
          <a:xfrm>
            <a:off x="3484359" y="1396748"/>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2" name="Rectangle 61">
            <a:extLst>
              <a:ext uri="{FF2B5EF4-FFF2-40B4-BE49-F238E27FC236}">
                <a16:creationId xmlns:a16="http://schemas.microsoft.com/office/drawing/2014/main" id="{993223D6-2775-4835-B082-F3841F2188E6}"/>
              </a:ext>
            </a:extLst>
          </p:cNvPr>
          <p:cNvSpPr/>
          <p:nvPr userDrawn="1"/>
        </p:nvSpPr>
        <p:spPr>
          <a:xfrm>
            <a:off x="6227853"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3" name="Text Placeholder 4">
            <a:extLst>
              <a:ext uri="{FF2B5EF4-FFF2-40B4-BE49-F238E27FC236}">
                <a16:creationId xmlns:a16="http://schemas.microsoft.com/office/drawing/2014/main" id="{7FAE8191-AC53-40FA-8377-6C6C0116932D}"/>
              </a:ext>
            </a:extLst>
          </p:cNvPr>
          <p:cNvSpPr>
            <a:spLocks noGrp="1"/>
          </p:cNvSpPr>
          <p:nvPr>
            <p:ph type="body" sz="quarter" idx="30" hasCustomPrompt="1"/>
          </p:nvPr>
        </p:nvSpPr>
        <p:spPr>
          <a:xfrm>
            <a:off x="6215983"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4" name="Rectangle 63">
            <a:extLst>
              <a:ext uri="{FF2B5EF4-FFF2-40B4-BE49-F238E27FC236}">
                <a16:creationId xmlns:a16="http://schemas.microsoft.com/office/drawing/2014/main" id="{F5C98CF6-F526-4583-AB26-5B52D6B78BAF}"/>
              </a:ext>
            </a:extLst>
          </p:cNvPr>
          <p:cNvSpPr/>
          <p:nvPr userDrawn="1"/>
        </p:nvSpPr>
        <p:spPr>
          <a:xfrm>
            <a:off x="8935497"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5" name="Text Placeholder 4">
            <a:extLst>
              <a:ext uri="{FF2B5EF4-FFF2-40B4-BE49-F238E27FC236}">
                <a16:creationId xmlns:a16="http://schemas.microsoft.com/office/drawing/2014/main" id="{CC05C19A-51D9-4079-ABF3-7FCC4CB9E9EC}"/>
              </a:ext>
            </a:extLst>
          </p:cNvPr>
          <p:cNvSpPr>
            <a:spLocks noGrp="1"/>
          </p:cNvSpPr>
          <p:nvPr>
            <p:ph type="body" sz="quarter" idx="31" hasCustomPrompt="1"/>
          </p:nvPr>
        </p:nvSpPr>
        <p:spPr>
          <a:xfrm>
            <a:off x="8923626"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6" name="Rectangle 65">
            <a:extLst>
              <a:ext uri="{FF2B5EF4-FFF2-40B4-BE49-F238E27FC236}">
                <a16:creationId xmlns:a16="http://schemas.microsoft.com/office/drawing/2014/main" id="{66A8D7EF-3F42-4BFD-B43A-4C811DC3938C}"/>
              </a:ext>
            </a:extLst>
          </p:cNvPr>
          <p:cNvSpPr/>
          <p:nvPr userDrawn="1"/>
        </p:nvSpPr>
        <p:spPr>
          <a:xfrm>
            <a:off x="653633" y="5543126"/>
            <a:ext cx="2387903"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7" name="Text Placeholder 4">
            <a:extLst>
              <a:ext uri="{FF2B5EF4-FFF2-40B4-BE49-F238E27FC236}">
                <a16:creationId xmlns:a16="http://schemas.microsoft.com/office/drawing/2014/main" id="{81A8E5FB-B395-41EF-B953-D7A9B0728556}"/>
              </a:ext>
            </a:extLst>
          </p:cNvPr>
          <p:cNvSpPr>
            <a:spLocks noGrp="1"/>
          </p:cNvSpPr>
          <p:nvPr>
            <p:ph type="body" sz="quarter" idx="32" hasCustomPrompt="1"/>
          </p:nvPr>
        </p:nvSpPr>
        <p:spPr>
          <a:xfrm>
            <a:off x="647727" y="5543002"/>
            <a:ext cx="2387904" cy="394562"/>
          </a:xfrm>
          <a:solidFill>
            <a:schemeClr val="tx2"/>
          </a:solidFill>
        </p:spPr>
        <p:txBody>
          <a:bodyPr anchor="ctr">
            <a:normAutofit/>
          </a:bodyPr>
          <a:lstStyle>
            <a:lvl1pPr marL="0" indent="0" algn="ctr">
              <a:buNone/>
              <a:defRPr lang="en-US" sz="1800" b="1" kern="1200" dirty="0">
                <a:solidFill>
                  <a:srgbClr val="E1F4FC"/>
                </a:solidFill>
                <a:latin typeface="Lato Light" panose="020F0502020204030203" pitchFamily="34" charset="0"/>
                <a:ea typeface="Lato Light" panose="020F0502020204030203" pitchFamily="34" charset="0"/>
                <a:cs typeface="Lato Light" panose="020F0502020204030203" pitchFamily="34" charset="0"/>
              </a:defRPr>
            </a:lvl1pPr>
          </a:lstStyle>
          <a:p>
            <a:pPr lvl="0"/>
            <a:r>
              <a:rPr lang="en-IE"/>
              <a:t>Text</a:t>
            </a:r>
            <a:endParaRPr lang="en-US"/>
          </a:p>
        </p:txBody>
      </p:sp>
      <p:sp>
        <p:nvSpPr>
          <p:cNvPr id="72" name="Rectangle 71">
            <a:extLst>
              <a:ext uri="{FF2B5EF4-FFF2-40B4-BE49-F238E27FC236}">
                <a16:creationId xmlns:a16="http://schemas.microsoft.com/office/drawing/2014/main" id="{3C11D080-0E07-42B9-8F02-9CCC397D190B}"/>
              </a:ext>
            </a:extLst>
          </p:cNvPr>
          <p:cNvSpPr/>
          <p:nvPr userDrawn="1"/>
        </p:nvSpPr>
        <p:spPr>
          <a:xfrm>
            <a:off x="8941404" y="5543250"/>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3" name="Text Placeholder 4">
            <a:extLst>
              <a:ext uri="{FF2B5EF4-FFF2-40B4-BE49-F238E27FC236}">
                <a16:creationId xmlns:a16="http://schemas.microsoft.com/office/drawing/2014/main" id="{1A4BB08C-D7F4-4C3C-8271-0B822977F3E5}"/>
              </a:ext>
            </a:extLst>
          </p:cNvPr>
          <p:cNvSpPr>
            <a:spLocks noGrp="1"/>
          </p:cNvSpPr>
          <p:nvPr>
            <p:ph type="body" sz="quarter" idx="35" hasCustomPrompt="1"/>
          </p:nvPr>
        </p:nvSpPr>
        <p:spPr>
          <a:xfrm>
            <a:off x="8935497" y="5543126"/>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6" name="Rectangle 75">
            <a:extLst>
              <a:ext uri="{FF2B5EF4-FFF2-40B4-BE49-F238E27FC236}">
                <a16:creationId xmlns:a16="http://schemas.microsoft.com/office/drawing/2014/main" id="{015FC537-7774-486A-95D0-565538455DE3}"/>
              </a:ext>
            </a:extLst>
          </p:cNvPr>
          <p:cNvSpPr/>
          <p:nvPr userDrawn="1"/>
        </p:nvSpPr>
        <p:spPr>
          <a:xfrm>
            <a:off x="3485281" y="5544572"/>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7" name="Text Placeholder 4">
            <a:extLst>
              <a:ext uri="{FF2B5EF4-FFF2-40B4-BE49-F238E27FC236}">
                <a16:creationId xmlns:a16="http://schemas.microsoft.com/office/drawing/2014/main" id="{4C73CDC7-DDB1-4C1C-BE04-D46EC46D557B}"/>
              </a:ext>
            </a:extLst>
          </p:cNvPr>
          <p:cNvSpPr>
            <a:spLocks noGrp="1"/>
          </p:cNvSpPr>
          <p:nvPr>
            <p:ph type="body" sz="quarter" idx="37" hasCustomPrompt="1"/>
          </p:nvPr>
        </p:nvSpPr>
        <p:spPr>
          <a:xfrm>
            <a:off x="3479373" y="5544448"/>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8" name="Rectangle 77">
            <a:extLst>
              <a:ext uri="{FF2B5EF4-FFF2-40B4-BE49-F238E27FC236}">
                <a16:creationId xmlns:a16="http://schemas.microsoft.com/office/drawing/2014/main" id="{C9B50E82-68A3-40A0-9C2B-BE4057D73754}"/>
              </a:ext>
            </a:extLst>
          </p:cNvPr>
          <p:cNvSpPr/>
          <p:nvPr userDrawn="1"/>
        </p:nvSpPr>
        <p:spPr>
          <a:xfrm>
            <a:off x="6216294" y="5544696"/>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9" name="Text Placeholder 4">
            <a:extLst>
              <a:ext uri="{FF2B5EF4-FFF2-40B4-BE49-F238E27FC236}">
                <a16:creationId xmlns:a16="http://schemas.microsoft.com/office/drawing/2014/main" id="{85172DA7-8AC4-4A03-A498-25A0E307AC4F}"/>
              </a:ext>
            </a:extLst>
          </p:cNvPr>
          <p:cNvSpPr>
            <a:spLocks noGrp="1"/>
          </p:cNvSpPr>
          <p:nvPr>
            <p:ph type="body" sz="quarter" idx="38" hasCustomPrompt="1"/>
          </p:nvPr>
        </p:nvSpPr>
        <p:spPr>
          <a:xfrm>
            <a:off x="6210388" y="5544572"/>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3" name="Titre 2">
            <a:extLst>
              <a:ext uri="{FF2B5EF4-FFF2-40B4-BE49-F238E27FC236}">
                <a16:creationId xmlns:a16="http://schemas.microsoft.com/office/drawing/2014/main" id="{3773712A-C6D5-0E48-B586-1BAC72ABBB07}"/>
              </a:ext>
            </a:extLst>
          </p:cNvPr>
          <p:cNvSpPr>
            <a:spLocks noGrp="1"/>
          </p:cNvSpPr>
          <p:nvPr>
            <p:ph type="title"/>
          </p:nvPr>
        </p:nvSpPr>
        <p:spPr/>
        <p:txBody>
          <a:bodyPr/>
          <a:lstStyle/>
          <a:p>
            <a:r>
              <a:rPr lang="en-US"/>
              <a:t>Click to edit Master title style</a:t>
            </a:r>
            <a:endParaRPr lang="fr-FR"/>
          </a:p>
        </p:txBody>
      </p:sp>
      <p:sp>
        <p:nvSpPr>
          <p:cNvPr id="4" name="Espace réservé du pied de page 3">
            <a:extLst>
              <a:ext uri="{FF2B5EF4-FFF2-40B4-BE49-F238E27FC236}">
                <a16:creationId xmlns:a16="http://schemas.microsoft.com/office/drawing/2014/main" id="{BEE0F342-B3AC-D346-87D0-62D1591FC7EA}"/>
              </a:ext>
            </a:extLst>
          </p:cNvPr>
          <p:cNvSpPr>
            <a:spLocks noGrp="1"/>
          </p:cNvSpPr>
          <p:nvPr>
            <p:ph type="ftr" sz="quarter" idx="39"/>
          </p:nvPr>
        </p:nvSpPr>
        <p:spPr/>
        <p:txBody>
          <a:bodyPr/>
          <a:lstStyle/>
          <a:p>
            <a:r>
              <a:rPr lang="fr-FR"/>
              <a:t>Text here</a:t>
            </a:r>
          </a:p>
        </p:txBody>
      </p:sp>
      <p:sp>
        <p:nvSpPr>
          <p:cNvPr id="44" name="Slide Number Placeholder 4">
            <a:extLst>
              <a:ext uri="{FF2B5EF4-FFF2-40B4-BE49-F238E27FC236}">
                <a16:creationId xmlns:a16="http://schemas.microsoft.com/office/drawing/2014/main" id="{2795814F-8CD6-4D57-A1AD-E9BCBED43AC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8496040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1_Four column layout without bar">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958BF214-4143-4F7E-9A67-5F74A78EEC19}"/>
              </a:ext>
            </a:extLst>
          </p:cNvPr>
          <p:cNvCxnSpPr/>
          <p:nvPr userDrawn="1"/>
        </p:nvCxnSpPr>
        <p:spPr>
          <a:xfrm>
            <a:off x="3262979"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CAA24C-2B21-454E-9CF3-A54D26F07B07}"/>
              </a:ext>
            </a:extLst>
          </p:cNvPr>
          <p:cNvCxnSpPr>
            <a:cxnSpLocks/>
          </p:cNvCxnSpPr>
          <p:nvPr userDrawn="1"/>
        </p:nvCxnSpPr>
        <p:spPr>
          <a:xfrm flipH="1">
            <a:off x="647758" y="4660140"/>
            <a:ext cx="2376031" cy="2861"/>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39" name="Text Placeholder 14">
            <a:extLst>
              <a:ext uri="{FF2B5EF4-FFF2-40B4-BE49-F238E27FC236}">
                <a16:creationId xmlns:a16="http://schemas.microsoft.com/office/drawing/2014/main" id="{1C2D3E08-280F-4481-9E8D-4708289DA006}"/>
              </a:ext>
            </a:extLst>
          </p:cNvPr>
          <p:cNvSpPr>
            <a:spLocks noGrp="1"/>
          </p:cNvSpPr>
          <p:nvPr>
            <p:ph type="body" sz="quarter" idx="15"/>
          </p:nvPr>
        </p:nvSpPr>
        <p:spPr>
          <a:xfrm>
            <a:off x="647759" y="2246994"/>
            <a:ext cx="2381967"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371566"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r>
              <a:rPr lang="en-US"/>
              <a:t>Click to edit Master text styles</a:t>
            </a:r>
          </a:p>
        </p:txBody>
      </p:sp>
      <p:sp>
        <p:nvSpPr>
          <p:cNvPr id="42" name="Text Placeholder 14">
            <a:extLst>
              <a:ext uri="{FF2B5EF4-FFF2-40B4-BE49-F238E27FC236}">
                <a16:creationId xmlns:a16="http://schemas.microsoft.com/office/drawing/2014/main" id="{EDE108C4-8A80-41BC-B356-6DAFBEED4B93}"/>
              </a:ext>
            </a:extLst>
          </p:cNvPr>
          <p:cNvSpPr>
            <a:spLocks noGrp="1"/>
          </p:cNvSpPr>
          <p:nvPr>
            <p:ph type="body" sz="quarter" idx="18" hasCustomPrompt="1"/>
          </p:nvPr>
        </p:nvSpPr>
        <p:spPr>
          <a:xfrm>
            <a:off x="647758" y="4843398"/>
            <a:ext cx="2381967"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37" name="Straight Connector 36">
            <a:extLst>
              <a:ext uri="{FF2B5EF4-FFF2-40B4-BE49-F238E27FC236}">
                <a16:creationId xmlns:a16="http://schemas.microsoft.com/office/drawing/2014/main" id="{C2B8E4D9-A77A-4D3D-9336-5A02CE079D01}"/>
              </a:ext>
            </a:extLst>
          </p:cNvPr>
          <p:cNvCxnSpPr/>
          <p:nvPr userDrawn="1"/>
        </p:nvCxnSpPr>
        <p:spPr>
          <a:xfrm>
            <a:off x="6033207" y="2021678"/>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D55160A-3A09-4980-AD6F-0BA9FD0C128B}"/>
              </a:ext>
            </a:extLst>
          </p:cNvPr>
          <p:cNvCxnSpPr>
            <a:cxnSpLocks/>
          </p:cNvCxnSpPr>
          <p:nvPr userDrawn="1"/>
        </p:nvCxnSpPr>
        <p:spPr>
          <a:xfrm flipH="1" flipV="1">
            <a:off x="3461571" y="4660138"/>
            <a:ext cx="2410693" cy="10292"/>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45" name="Text Placeholder 14">
            <a:extLst>
              <a:ext uri="{FF2B5EF4-FFF2-40B4-BE49-F238E27FC236}">
                <a16:creationId xmlns:a16="http://schemas.microsoft.com/office/drawing/2014/main" id="{E9263513-5A47-414C-9B8C-C73F32D489E6}"/>
              </a:ext>
            </a:extLst>
          </p:cNvPr>
          <p:cNvSpPr>
            <a:spLocks noGrp="1"/>
          </p:cNvSpPr>
          <p:nvPr>
            <p:ph type="body" sz="quarter" idx="22"/>
          </p:nvPr>
        </p:nvSpPr>
        <p:spPr>
          <a:xfrm>
            <a:off x="3496233"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1828754" marR="0" indent="0"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None/>
              <a:tabLst/>
              <a:defRPr>
                <a:solidFill>
                  <a:srgbClr val="1D458D"/>
                </a:solidFill>
              </a:defRPr>
            </a:lvl5pPr>
          </a:lstStyle>
          <a:p>
            <a:pPr lvl="0"/>
            <a:r>
              <a:rPr lang="en-US"/>
              <a:t>Click to edit Master text styles</a:t>
            </a:r>
          </a:p>
        </p:txBody>
      </p:sp>
      <p:sp>
        <p:nvSpPr>
          <p:cNvPr id="48" name="Text Placeholder 14">
            <a:extLst>
              <a:ext uri="{FF2B5EF4-FFF2-40B4-BE49-F238E27FC236}">
                <a16:creationId xmlns:a16="http://schemas.microsoft.com/office/drawing/2014/main" id="{A492B84E-273B-42B9-BFD4-9F6D187453C9}"/>
              </a:ext>
            </a:extLst>
          </p:cNvPr>
          <p:cNvSpPr>
            <a:spLocks noGrp="1"/>
          </p:cNvSpPr>
          <p:nvPr>
            <p:ph type="body" sz="quarter" idx="23" hasCustomPrompt="1"/>
          </p:nvPr>
        </p:nvSpPr>
        <p:spPr>
          <a:xfrm>
            <a:off x="3496234"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2" name="Straight Connector 51">
            <a:extLst>
              <a:ext uri="{FF2B5EF4-FFF2-40B4-BE49-F238E27FC236}">
                <a16:creationId xmlns:a16="http://schemas.microsoft.com/office/drawing/2014/main" id="{AAB01A1A-DA18-43AF-8E85-C55285CFCE9D}"/>
              </a:ext>
            </a:extLst>
          </p:cNvPr>
          <p:cNvCxnSpPr>
            <a:cxnSpLocks/>
          </p:cNvCxnSpPr>
          <p:nvPr userDrawn="1"/>
        </p:nvCxnSpPr>
        <p:spPr>
          <a:xfrm>
            <a:off x="8766600" y="2026205"/>
            <a:ext cx="0" cy="3516799"/>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F8B56584-DAC0-420A-B002-CBA46070771D}"/>
              </a:ext>
            </a:extLst>
          </p:cNvPr>
          <p:cNvCxnSpPr>
            <a:cxnSpLocks/>
          </p:cNvCxnSpPr>
          <p:nvPr userDrawn="1"/>
        </p:nvCxnSpPr>
        <p:spPr>
          <a:xfrm flipH="1">
            <a:off x="6215977" y="4664856"/>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4" name="Text Placeholder 14">
            <a:extLst>
              <a:ext uri="{FF2B5EF4-FFF2-40B4-BE49-F238E27FC236}">
                <a16:creationId xmlns:a16="http://schemas.microsoft.com/office/drawing/2014/main" id="{FAB2BBD1-A415-4E63-90C8-3ECCDB9E783D}"/>
              </a:ext>
            </a:extLst>
          </p:cNvPr>
          <p:cNvSpPr>
            <a:spLocks noGrp="1"/>
          </p:cNvSpPr>
          <p:nvPr>
            <p:ph type="body" sz="quarter" idx="24"/>
          </p:nvPr>
        </p:nvSpPr>
        <p:spPr>
          <a:xfrm>
            <a:off x="6215977" y="2248012"/>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r>
              <a:rPr lang="en-US"/>
              <a:t>Click to edit Master text styles</a:t>
            </a:r>
          </a:p>
        </p:txBody>
      </p:sp>
      <p:sp>
        <p:nvSpPr>
          <p:cNvPr id="55" name="Text Placeholder 14">
            <a:extLst>
              <a:ext uri="{FF2B5EF4-FFF2-40B4-BE49-F238E27FC236}">
                <a16:creationId xmlns:a16="http://schemas.microsoft.com/office/drawing/2014/main" id="{3EE86BCF-A55F-4056-B3EF-459A4D8198A4}"/>
              </a:ext>
            </a:extLst>
          </p:cNvPr>
          <p:cNvSpPr>
            <a:spLocks noGrp="1"/>
          </p:cNvSpPr>
          <p:nvPr>
            <p:ph type="body" sz="quarter" idx="25" hasCustomPrompt="1"/>
          </p:nvPr>
        </p:nvSpPr>
        <p:spPr>
          <a:xfrm>
            <a:off x="6215979" y="4844416"/>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cxnSp>
        <p:nvCxnSpPr>
          <p:cNvPr id="58" name="Straight Connector 57">
            <a:extLst>
              <a:ext uri="{FF2B5EF4-FFF2-40B4-BE49-F238E27FC236}">
                <a16:creationId xmlns:a16="http://schemas.microsoft.com/office/drawing/2014/main" id="{2CEF61B4-6DDE-44B6-BFBB-566E9A41F3B4}"/>
              </a:ext>
            </a:extLst>
          </p:cNvPr>
          <p:cNvCxnSpPr>
            <a:cxnSpLocks/>
          </p:cNvCxnSpPr>
          <p:nvPr userDrawn="1"/>
        </p:nvCxnSpPr>
        <p:spPr>
          <a:xfrm flipH="1">
            <a:off x="8934824" y="4660977"/>
            <a:ext cx="2347299" cy="0"/>
          </a:xfrm>
          <a:prstGeom prst="line">
            <a:avLst/>
          </a:prstGeom>
          <a:ln w="15875">
            <a:solidFill>
              <a:srgbClr val="122E60"/>
            </a:solidFill>
            <a:prstDash val="sysDot"/>
          </a:ln>
        </p:spPr>
        <p:style>
          <a:lnRef idx="1">
            <a:schemeClr val="accent1"/>
          </a:lnRef>
          <a:fillRef idx="0">
            <a:schemeClr val="accent1"/>
          </a:fillRef>
          <a:effectRef idx="0">
            <a:schemeClr val="accent1"/>
          </a:effectRef>
          <a:fontRef idx="minor">
            <a:schemeClr val="tx1"/>
          </a:fontRef>
        </p:style>
      </p:cxnSp>
      <p:sp>
        <p:nvSpPr>
          <p:cNvPr id="59" name="Text Placeholder 14">
            <a:extLst>
              <a:ext uri="{FF2B5EF4-FFF2-40B4-BE49-F238E27FC236}">
                <a16:creationId xmlns:a16="http://schemas.microsoft.com/office/drawing/2014/main" id="{176A6764-56CF-44C5-84C5-61B3D0778D85}"/>
              </a:ext>
            </a:extLst>
          </p:cNvPr>
          <p:cNvSpPr>
            <a:spLocks noGrp="1"/>
          </p:cNvSpPr>
          <p:nvPr>
            <p:ph type="body" sz="quarter" idx="26"/>
          </p:nvPr>
        </p:nvSpPr>
        <p:spPr>
          <a:xfrm>
            <a:off x="8934824" y="2244133"/>
            <a:ext cx="2347304" cy="2236157"/>
          </a:xfrm>
        </p:spPr>
        <p:txBody>
          <a:bodyPr>
            <a:normAutofit/>
          </a:bodyPr>
          <a:lstStyle>
            <a:lvl1pPr marL="342891" marR="0" indent="-342891" algn="l" defTabSz="914377" rtl="0" eaLnBrk="1" fontAlgn="auto" latinLnBrk="0" hangingPunct="1">
              <a:lnSpc>
                <a:spcPct val="90000"/>
              </a:lnSpc>
              <a:spcBef>
                <a:spcPts val="1000"/>
              </a:spcBef>
              <a:spcAft>
                <a:spcPts val="0"/>
              </a:spcAft>
              <a:buClr>
                <a:srgbClr val="92D050"/>
              </a:buClr>
              <a:buSzTx/>
              <a:buFont typeface="Lato" panose="020F0502020204030203" pitchFamily="34" charset="0"/>
              <a:buChar char="—"/>
              <a:tabLst/>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marR="0" indent="-228594" algn="l" defTabSz="914377" rtl="0" eaLnBrk="1" fontAlgn="auto" latinLnBrk="0" hangingPunct="1">
              <a:lnSpc>
                <a:spcPct val="90000"/>
              </a:lnSpc>
              <a:spcBef>
                <a:spcPts val="500"/>
              </a:spcBef>
              <a:spcAft>
                <a:spcPts val="0"/>
              </a:spcAft>
              <a:buClr>
                <a:srgbClr val="92D050"/>
              </a:buClr>
              <a:buSzPct val="100000"/>
              <a:buFont typeface="Symbol" panose="05050102010706020507" pitchFamily="18" charset="2"/>
              <a:buChar char="-"/>
              <a:tabLst/>
              <a:defRPr>
                <a:solidFill>
                  <a:srgbClr val="1D458D"/>
                </a:solidFill>
              </a:defRPr>
            </a:lvl2pPr>
            <a:lvl3pPr marL="1142971"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3pPr>
            <a:lvl4pPr marL="1600160"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4pPr>
            <a:lvl5pPr marL="2057349" marR="0" indent="-228594" algn="l" defTabSz="914377" rtl="0" eaLnBrk="1" fontAlgn="auto" latinLnBrk="0" hangingPunct="1">
              <a:lnSpc>
                <a:spcPct val="90000"/>
              </a:lnSpc>
              <a:spcBef>
                <a:spcPts val="500"/>
              </a:spcBef>
              <a:spcAft>
                <a:spcPts val="0"/>
              </a:spcAft>
              <a:buClr>
                <a:srgbClr val="92D050"/>
              </a:buClr>
              <a:buSzTx/>
              <a:buFont typeface="Symbol" panose="05050102010706020507" pitchFamily="18" charset="2"/>
              <a:buChar char="-"/>
              <a:tabLst/>
              <a:defRPr>
                <a:solidFill>
                  <a:srgbClr val="1D458D"/>
                </a:solidFill>
              </a:defRPr>
            </a:lvl5pPr>
          </a:lstStyle>
          <a:p>
            <a:pPr lvl="0"/>
            <a:r>
              <a:rPr lang="en-US"/>
              <a:t>Click to edit Master text styles</a:t>
            </a:r>
          </a:p>
        </p:txBody>
      </p:sp>
      <p:sp>
        <p:nvSpPr>
          <p:cNvPr id="60" name="Text Placeholder 14">
            <a:extLst>
              <a:ext uri="{FF2B5EF4-FFF2-40B4-BE49-F238E27FC236}">
                <a16:creationId xmlns:a16="http://schemas.microsoft.com/office/drawing/2014/main" id="{4F461D09-C2DF-466E-ADB9-22014B619E5D}"/>
              </a:ext>
            </a:extLst>
          </p:cNvPr>
          <p:cNvSpPr>
            <a:spLocks noGrp="1"/>
          </p:cNvSpPr>
          <p:nvPr>
            <p:ph type="body" sz="quarter" idx="27" hasCustomPrompt="1"/>
          </p:nvPr>
        </p:nvSpPr>
        <p:spPr>
          <a:xfrm>
            <a:off x="8934826" y="4840537"/>
            <a:ext cx="2347303" cy="476133"/>
          </a:xfrm>
        </p:spPr>
        <p:txBody>
          <a:bodyPr>
            <a:normAutofit/>
          </a:bodyPr>
          <a:lstStyle>
            <a:lvl1pPr marL="0" indent="0">
              <a:buNone/>
              <a:defRPr sz="18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3" name="Rectangle 32">
            <a:extLst>
              <a:ext uri="{FF2B5EF4-FFF2-40B4-BE49-F238E27FC236}">
                <a16:creationId xmlns:a16="http://schemas.microsoft.com/office/drawing/2014/main" id="{A2565AE3-C68D-44D5-924E-779D96C9835A}"/>
              </a:ext>
            </a:extLst>
          </p:cNvPr>
          <p:cNvSpPr/>
          <p:nvPr userDrawn="1"/>
        </p:nvSpPr>
        <p:spPr>
          <a:xfrm>
            <a:off x="647728" y="1396872"/>
            <a:ext cx="2387903"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0" name="Text Placeholder 4">
            <a:extLst>
              <a:ext uri="{FF2B5EF4-FFF2-40B4-BE49-F238E27FC236}">
                <a16:creationId xmlns:a16="http://schemas.microsoft.com/office/drawing/2014/main" id="{70B2FEAF-3828-4C5B-8D52-E4E473BCB061}"/>
              </a:ext>
            </a:extLst>
          </p:cNvPr>
          <p:cNvSpPr>
            <a:spLocks noGrp="1"/>
          </p:cNvSpPr>
          <p:nvPr>
            <p:ph type="body" sz="quarter" idx="28" hasCustomPrompt="1"/>
          </p:nvPr>
        </p:nvSpPr>
        <p:spPr>
          <a:xfrm>
            <a:off x="641823" y="1396748"/>
            <a:ext cx="2387904" cy="655637"/>
          </a:xfrm>
          <a:solidFill>
            <a:schemeClr val="tx2"/>
          </a:solidFill>
        </p:spPr>
        <p:txBody>
          <a:bodyPr anchor="ctr">
            <a:normAutofit/>
          </a:bodyPr>
          <a:lstStyle>
            <a:lvl1pPr marL="0" indent="0" algn="ctr">
              <a:buNone/>
              <a:defRPr lang="en-US" sz="20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41" name="Rectangle 40">
            <a:extLst>
              <a:ext uri="{FF2B5EF4-FFF2-40B4-BE49-F238E27FC236}">
                <a16:creationId xmlns:a16="http://schemas.microsoft.com/office/drawing/2014/main" id="{7DDCBF44-48FC-4F33-9E03-6BAECB689A26}"/>
              </a:ext>
            </a:extLst>
          </p:cNvPr>
          <p:cNvSpPr/>
          <p:nvPr userDrawn="1"/>
        </p:nvSpPr>
        <p:spPr>
          <a:xfrm>
            <a:off x="3496231" y="1396872"/>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3" name="Text Placeholder 4">
            <a:extLst>
              <a:ext uri="{FF2B5EF4-FFF2-40B4-BE49-F238E27FC236}">
                <a16:creationId xmlns:a16="http://schemas.microsoft.com/office/drawing/2014/main" id="{27E1A544-5FDF-4AB6-98C0-335328A4E46E}"/>
              </a:ext>
            </a:extLst>
          </p:cNvPr>
          <p:cNvSpPr>
            <a:spLocks noGrp="1"/>
          </p:cNvSpPr>
          <p:nvPr>
            <p:ph type="body" sz="quarter" idx="29" hasCustomPrompt="1"/>
          </p:nvPr>
        </p:nvSpPr>
        <p:spPr>
          <a:xfrm>
            <a:off x="3484359" y="1396748"/>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2" name="Rectangle 61">
            <a:extLst>
              <a:ext uri="{FF2B5EF4-FFF2-40B4-BE49-F238E27FC236}">
                <a16:creationId xmlns:a16="http://schemas.microsoft.com/office/drawing/2014/main" id="{993223D6-2775-4835-B082-F3841F2188E6}"/>
              </a:ext>
            </a:extLst>
          </p:cNvPr>
          <p:cNvSpPr/>
          <p:nvPr userDrawn="1"/>
        </p:nvSpPr>
        <p:spPr>
          <a:xfrm>
            <a:off x="6227853"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3" name="Text Placeholder 4">
            <a:extLst>
              <a:ext uri="{FF2B5EF4-FFF2-40B4-BE49-F238E27FC236}">
                <a16:creationId xmlns:a16="http://schemas.microsoft.com/office/drawing/2014/main" id="{7FAE8191-AC53-40FA-8377-6C6C0116932D}"/>
              </a:ext>
            </a:extLst>
          </p:cNvPr>
          <p:cNvSpPr>
            <a:spLocks noGrp="1"/>
          </p:cNvSpPr>
          <p:nvPr>
            <p:ph type="body" sz="quarter" idx="30" hasCustomPrompt="1"/>
          </p:nvPr>
        </p:nvSpPr>
        <p:spPr>
          <a:xfrm>
            <a:off x="6215983"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4" name="Rectangle 63">
            <a:extLst>
              <a:ext uri="{FF2B5EF4-FFF2-40B4-BE49-F238E27FC236}">
                <a16:creationId xmlns:a16="http://schemas.microsoft.com/office/drawing/2014/main" id="{F5C98CF6-F526-4583-AB26-5B52D6B78BAF}"/>
              </a:ext>
            </a:extLst>
          </p:cNvPr>
          <p:cNvSpPr/>
          <p:nvPr userDrawn="1"/>
        </p:nvSpPr>
        <p:spPr>
          <a:xfrm>
            <a:off x="8935497" y="1393148"/>
            <a:ext cx="2347307" cy="6556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5" name="Text Placeholder 4">
            <a:extLst>
              <a:ext uri="{FF2B5EF4-FFF2-40B4-BE49-F238E27FC236}">
                <a16:creationId xmlns:a16="http://schemas.microsoft.com/office/drawing/2014/main" id="{CC05C19A-51D9-4079-ABF3-7FCC4CB9E9EC}"/>
              </a:ext>
            </a:extLst>
          </p:cNvPr>
          <p:cNvSpPr>
            <a:spLocks noGrp="1"/>
          </p:cNvSpPr>
          <p:nvPr>
            <p:ph type="body" sz="quarter" idx="31" hasCustomPrompt="1"/>
          </p:nvPr>
        </p:nvSpPr>
        <p:spPr>
          <a:xfrm>
            <a:off x="8923626" y="1393024"/>
            <a:ext cx="2347300" cy="655637"/>
          </a:xfrm>
          <a:solidFill>
            <a:schemeClr val="tx2"/>
          </a:solidFill>
        </p:spPr>
        <p:txBody>
          <a:bodyPr anchor="ctr">
            <a:normAutofit/>
          </a:bodyPr>
          <a:lstStyle>
            <a:lvl1pPr marL="0" indent="0" algn="ctr">
              <a:buNone/>
              <a:defRPr lang="en-US" sz="2000" b="1" i="0"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marL="0" lvl="0" indent="0" algn="ctr" defTabSz="914377" rtl="0" eaLnBrk="1" latinLnBrk="0" hangingPunct="1">
              <a:lnSpc>
                <a:spcPct val="110000"/>
              </a:lnSpc>
              <a:spcBef>
                <a:spcPts val="1000"/>
              </a:spcBef>
              <a:spcAft>
                <a:spcPts val="400"/>
              </a:spcAft>
              <a:buClr>
                <a:schemeClr val="accent3"/>
              </a:buClr>
              <a:buFont typeface="Symbol" panose="05050102010706020507" pitchFamily="18" charset="2"/>
              <a:buNone/>
            </a:pPr>
            <a:r>
              <a:rPr lang="en-IE"/>
              <a:t>Text</a:t>
            </a:r>
            <a:endParaRPr lang="en-US"/>
          </a:p>
        </p:txBody>
      </p:sp>
      <p:sp>
        <p:nvSpPr>
          <p:cNvPr id="66" name="Rectangle 65">
            <a:extLst>
              <a:ext uri="{FF2B5EF4-FFF2-40B4-BE49-F238E27FC236}">
                <a16:creationId xmlns:a16="http://schemas.microsoft.com/office/drawing/2014/main" id="{66A8D7EF-3F42-4BFD-B43A-4C811DC3938C}"/>
              </a:ext>
            </a:extLst>
          </p:cNvPr>
          <p:cNvSpPr/>
          <p:nvPr userDrawn="1"/>
        </p:nvSpPr>
        <p:spPr>
          <a:xfrm>
            <a:off x="653633" y="5543126"/>
            <a:ext cx="2387903"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7" name="Text Placeholder 4">
            <a:extLst>
              <a:ext uri="{FF2B5EF4-FFF2-40B4-BE49-F238E27FC236}">
                <a16:creationId xmlns:a16="http://schemas.microsoft.com/office/drawing/2014/main" id="{81A8E5FB-B395-41EF-B953-D7A9B0728556}"/>
              </a:ext>
            </a:extLst>
          </p:cNvPr>
          <p:cNvSpPr>
            <a:spLocks noGrp="1"/>
          </p:cNvSpPr>
          <p:nvPr>
            <p:ph type="body" sz="quarter" idx="32" hasCustomPrompt="1"/>
          </p:nvPr>
        </p:nvSpPr>
        <p:spPr>
          <a:xfrm>
            <a:off x="647727" y="5543002"/>
            <a:ext cx="2387904" cy="394562"/>
          </a:xfrm>
          <a:solidFill>
            <a:schemeClr val="tx2"/>
          </a:solidFill>
        </p:spPr>
        <p:txBody>
          <a:bodyPr anchor="ctr">
            <a:normAutofit/>
          </a:bodyPr>
          <a:lstStyle>
            <a:lvl1pPr marL="0" indent="0" algn="ctr">
              <a:buNone/>
              <a:defRPr lang="en-US" sz="1800" b="1" kern="1200" dirty="0">
                <a:solidFill>
                  <a:srgbClr val="E1F4FC"/>
                </a:solidFill>
                <a:latin typeface="Lato Light" panose="020F0502020204030203" pitchFamily="34" charset="0"/>
                <a:ea typeface="Lato Light" panose="020F0502020204030203" pitchFamily="34" charset="0"/>
                <a:cs typeface="Lato Light" panose="020F0502020204030203" pitchFamily="34" charset="0"/>
              </a:defRPr>
            </a:lvl1pPr>
          </a:lstStyle>
          <a:p>
            <a:pPr lvl="0"/>
            <a:r>
              <a:rPr lang="en-IE"/>
              <a:t>Text</a:t>
            </a:r>
            <a:endParaRPr lang="en-US"/>
          </a:p>
        </p:txBody>
      </p:sp>
      <p:sp>
        <p:nvSpPr>
          <p:cNvPr id="72" name="Rectangle 71">
            <a:extLst>
              <a:ext uri="{FF2B5EF4-FFF2-40B4-BE49-F238E27FC236}">
                <a16:creationId xmlns:a16="http://schemas.microsoft.com/office/drawing/2014/main" id="{3C11D080-0E07-42B9-8F02-9CCC397D190B}"/>
              </a:ext>
            </a:extLst>
          </p:cNvPr>
          <p:cNvSpPr/>
          <p:nvPr userDrawn="1"/>
        </p:nvSpPr>
        <p:spPr>
          <a:xfrm>
            <a:off x="8941404" y="5543250"/>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3" name="Text Placeholder 4">
            <a:extLst>
              <a:ext uri="{FF2B5EF4-FFF2-40B4-BE49-F238E27FC236}">
                <a16:creationId xmlns:a16="http://schemas.microsoft.com/office/drawing/2014/main" id="{1A4BB08C-D7F4-4C3C-8271-0B822977F3E5}"/>
              </a:ext>
            </a:extLst>
          </p:cNvPr>
          <p:cNvSpPr>
            <a:spLocks noGrp="1"/>
          </p:cNvSpPr>
          <p:nvPr>
            <p:ph type="body" sz="quarter" idx="35" hasCustomPrompt="1"/>
          </p:nvPr>
        </p:nvSpPr>
        <p:spPr>
          <a:xfrm>
            <a:off x="8935497" y="5543126"/>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6" name="Rectangle 75">
            <a:extLst>
              <a:ext uri="{FF2B5EF4-FFF2-40B4-BE49-F238E27FC236}">
                <a16:creationId xmlns:a16="http://schemas.microsoft.com/office/drawing/2014/main" id="{015FC537-7774-486A-95D0-565538455DE3}"/>
              </a:ext>
            </a:extLst>
          </p:cNvPr>
          <p:cNvSpPr/>
          <p:nvPr userDrawn="1"/>
        </p:nvSpPr>
        <p:spPr>
          <a:xfrm>
            <a:off x="3485281" y="5544572"/>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7" name="Text Placeholder 4">
            <a:extLst>
              <a:ext uri="{FF2B5EF4-FFF2-40B4-BE49-F238E27FC236}">
                <a16:creationId xmlns:a16="http://schemas.microsoft.com/office/drawing/2014/main" id="{4C73CDC7-DDB1-4C1C-BE04-D46EC46D557B}"/>
              </a:ext>
            </a:extLst>
          </p:cNvPr>
          <p:cNvSpPr>
            <a:spLocks noGrp="1"/>
          </p:cNvSpPr>
          <p:nvPr>
            <p:ph type="body" sz="quarter" idx="37" hasCustomPrompt="1"/>
          </p:nvPr>
        </p:nvSpPr>
        <p:spPr>
          <a:xfrm>
            <a:off x="3479373" y="5544448"/>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78" name="Rectangle 77">
            <a:extLst>
              <a:ext uri="{FF2B5EF4-FFF2-40B4-BE49-F238E27FC236}">
                <a16:creationId xmlns:a16="http://schemas.microsoft.com/office/drawing/2014/main" id="{C9B50E82-68A3-40A0-9C2B-BE4057D73754}"/>
              </a:ext>
            </a:extLst>
          </p:cNvPr>
          <p:cNvSpPr/>
          <p:nvPr userDrawn="1"/>
        </p:nvSpPr>
        <p:spPr>
          <a:xfrm>
            <a:off x="6216294" y="5544696"/>
            <a:ext cx="2347305" cy="3945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9" name="Text Placeholder 4">
            <a:extLst>
              <a:ext uri="{FF2B5EF4-FFF2-40B4-BE49-F238E27FC236}">
                <a16:creationId xmlns:a16="http://schemas.microsoft.com/office/drawing/2014/main" id="{85172DA7-8AC4-4A03-A498-25A0E307AC4F}"/>
              </a:ext>
            </a:extLst>
          </p:cNvPr>
          <p:cNvSpPr>
            <a:spLocks noGrp="1"/>
          </p:cNvSpPr>
          <p:nvPr>
            <p:ph type="body" sz="quarter" idx="38" hasCustomPrompt="1"/>
          </p:nvPr>
        </p:nvSpPr>
        <p:spPr>
          <a:xfrm>
            <a:off x="6210388" y="5544572"/>
            <a:ext cx="2347307" cy="394562"/>
          </a:xfrm>
          <a:solidFill>
            <a:schemeClr val="tx2"/>
          </a:solidFill>
        </p:spPr>
        <p:txBody>
          <a:bodyPr anchor="ctr">
            <a:normAutofit/>
          </a:bodyPr>
          <a:lstStyle>
            <a:lvl1pPr marL="0" indent="0" algn="ctr">
              <a:buNone/>
              <a:defRPr lang="en-US" sz="1800" b="1" kern="1200" dirty="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IE"/>
              <a:t>Text</a:t>
            </a:r>
            <a:endParaRPr lang="en-US"/>
          </a:p>
        </p:txBody>
      </p:sp>
      <p:sp>
        <p:nvSpPr>
          <p:cNvPr id="3" name="Titre 2">
            <a:extLst>
              <a:ext uri="{FF2B5EF4-FFF2-40B4-BE49-F238E27FC236}">
                <a16:creationId xmlns:a16="http://schemas.microsoft.com/office/drawing/2014/main" id="{3773712A-C6D5-0E48-B586-1BAC72ABBB07}"/>
              </a:ext>
            </a:extLst>
          </p:cNvPr>
          <p:cNvSpPr>
            <a:spLocks noGrp="1"/>
          </p:cNvSpPr>
          <p:nvPr>
            <p:ph type="title"/>
          </p:nvPr>
        </p:nvSpPr>
        <p:spPr/>
        <p:txBody>
          <a:bodyPr/>
          <a:lstStyle/>
          <a:p>
            <a:r>
              <a:rPr lang="en-US"/>
              <a:t>Click to edit Master title style</a:t>
            </a:r>
            <a:endParaRPr lang="fr-FR"/>
          </a:p>
        </p:txBody>
      </p:sp>
      <p:pic>
        <p:nvPicPr>
          <p:cNvPr id="35" name="Picture 2">
            <a:extLst>
              <a:ext uri="{FF2B5EF4-FFF2-40B4-BE49-F238E27FC236}">
                <a16:creationId xmlns:a16="http://schemas.microsoft.com/office/drawing/2014/main" id="{6B2851B1-BF28-4306-8563-9E9B2973A465}"/>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36" name="Straight Connector 7">
            <a:extLst>
              <a:ext uri="{FF2B5EF4-FFF2-40B4-BE49-F238E27FC236}">
                <a16:creationId xmlns:a16="http://schemas.microsoft.com/office/drawing/2014/main" id="{E7479188-1AB0-44E5-AB8F-D657004D1F88}"/>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46" name="Slide Number Placeholder 4">
            <a:extLst>
              <a:ext uri="{FF2B5EF4-FFF2-40B4-BE49-F238E27FC236}">
                <a16:creationId xmlns:a16="http://schemas.microsoft.com/office/drawing/2014/main" id="{5A7DE27F-915C-43B0-A0D1-1F24A55ADDF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9754732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Right side image with text box">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0F6AC7D-BDAB-A142-ADBA-5B94DD67F2B4}"/>
              </a:ext>
            </a:extLst>
          </p:cNvPr>
          <p:cNvSpPr>
            <a:spLocks noGrp="1"/>
          </p:cNvSpPr>
          <p:nvPr>
            <p:ph type="pic" sz="quarter" idx="14"/>
          </p:nvPr>
        </p:nvSpPr>
        <p:spPr>
          <a:xfrm>
            <a:off x="6821713" y="-7542"/>
            <a:ext cx="5370287" cy="4172346"/>
          </a:xfrm>
          <a:solidFill>
            <a:schemeClr val="bg1">
              <a:lumMod val="75000"/>
            </a:schemeClr>
          </a:solidFill>
        </p:spPr>
        <p:txBody>
          <a:bodyPr>
            <a:noAutofit/>
          </a:bodyPr>
          <a:lstStyle/>
          <a:p>
            <a:r>
              <a:rPr lang="en-US"/>
              <a:t>Click icon to add picture</a:t>
            </a:r>
          </a:p>
        </p:txBody>
      </p:sp>
      <p:sp>
        <p:nvSpPr>
          <p:cNvPr id="12" name="Text Placeholder 4">
            <a:extLst>
              <a:ext uri="{FF2B5EF4-FFF2-40B4-BE49-F238E27FC236}">
                <a16:creationId xmlns:a16="http://schemas.microsoft.com/office/drawing/2014/main" id="{E56943BB-1CC6-4EDD-AB27-2A4476773A95}"/>
              </a:ext>
            </a:extLst>
          </p:cNvPr>
          <p:cNvSpPr>
            <a:spLocks noGrp="1"/>
          </p:cNvSpPr>
          <p:nvPr>
            <p:ph type="body" sz="quarter" idx="17"/>
          </p:nvPr>
        </p:nvSpPr>
        <p:spPr>
          <a:xfrm>
            <a:off x="428624" y="2037576"/>
            <a:ext cx="6041999" cy="418074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AB39EF40-280B-B748-8A3B-B33A5B444C83}"/>
              </a:ext>
            </a:extLst>
          </p:cNvPr>
          <p:cNvSpPr/>
          <p:nvPr userDrawn="1"/>
        </p:nvSpPr>
        <p:spPr>
          <a:xfrm>
            <a:off x="6821713" y="4164804"/>
            <a:ext cx="5370287" cy="2693196"/>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lIns="548640" tIns="274320" rIns="457200" rtlCol="0" anchor="ctr"/>
          <a:lstStyle/>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pPr algn="ctr"/>
            <a:r>
              <a:rPr lang="en-US" sz="1800">
                <a:solidFill>
                  <a:srgbClr val="E1F4FC"/>
                </a:solidFill>
                <a:latin typeface="Lato" panose="020F0502020204030203" pitchFamily="34" charset="0"/>
              </a:rPr>
              <a:t> </a:t>
            </a: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endParaRPr>
          </a:p>
        </p:txBody>
      </p:sp>
      <p:sp>
        <p:nvSpPr>
          <p:cNvPr id="8" name="Text Placeholder 7">
            <a:extLst>
              <a:ext uri="{FF2B5EF4-FFF2-40B4-BE49-F238E27FC236}">
                <a16:creationId xmlns:a16="http://schemas.microsoft.com/office/drawing/2014/main" id="{562999C5-4BB0-284B-95ED-6BCA296D0D37}"/>
              </a:ext>
            </a:extLst>
          </p:cNvPr>
          <p:cNvSpPr>
            <a:spLocks noGrp="1"/>
          </p:cNvSpPr>
          <p:nvPr>
            <p:ph type="body" sz="quarter" idx="13" hasCustomPrompt="1"/>
          </p:nvPr>
        </p:nvSpPr>
        <p:spPr>
          <a:xfrm>
            <a:off x="7281017" y="4707222"/>
            <a:ext cx="4559894" cy="1511094"/>
          </a:xfrm>
          <a:noFill/>
          <a:ln>
            <a:noFill/>
          </a:ln>
        </p:spPr>
        <p:txBody>
          <a:bodyPr>
            <a:normAutofit/>
          </a:bodyPr>
          <a:lstStyle>
            <a:lvl1pPr marL="0" indent="0" algn="just">
              <a:lnSpc>
                <a:spcPct val="100000"/>
              </a:lnSpc>
              <a:buNone/>
              <a:defRPr sz="1800" b="0" i="1">
                <a:solidFill>
                  <a:srgbClr val="E1F4FC"/>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 </a:t>
            </a:r>
            <a:r>
              <a:rPr lang="en-US" err="1"/>
              <a:t>sapien</a:t>
            </a:r>
            <a:r>
              <a:rPr lang="en-US"/>
              <a:t> </a:t>
            </a:r>
            <a:r>
              <a:rPr lang="en-US" err="1"/>
              <a:t>sollicitudin</a:t>
            </a:r>
            <a:r>
              <a:rPr lang="en-US"/>
              <a:t> </a:t>
            </a:r>
            <a:r>
              <a:rPr lang="en-US" err="1"/>
              <a:t>eros</a:t>
            </a:r>
            <a:r>
              <a:rPr lang="en-US"/>
              <a:t> </a:t>
            </a:r>
            <a:r>
              <a:rPr lang="en-US" err="1"/>
              <a:t>curabitur</a:t>
            </a:r>
            <a:r>
              <a:rPr lang="en-US"/>
              <a:t>, </a:t>
            </a:r>
            <a:r>
              <a:rPr lang="en-US" err="1"/>
              <a:t>tempor</a:t>
            </a:r>
            <a:r>
              <a:rPr lang="en-US"/>
              <a:t> </a:t>
            </a:r>
            <a:r>
              <a:rPr lang="en-US" err="1"/>
              <a:t>lectus</a:t>
            </a:r>
            <a:r>
              <a:rPr lang="en-US"/>
              <a:t> </a:t>
            </a:r>
            <a:r>
              <a:rPr lang="en-US" err="1"/>
              <a:t>suscipit</a:t>
            </a:r>
            <a:r>
              <a:rPr lang="en-US"/>
              <a:t> </a:t>
            </a:r>
            <a:r>
              <a:rPr lang="en-US" err="1"/>
              <a:t>cras</a:t>
            </a:r>
            <a:r>
              <a:rPr lang="en-US"/>
              <a:t> </a:t>
            </a:r>
            <a:r>
              <a:rPr lang="en-US" err="1"/>
              <a:t>aliquam</a:t>
            </a:r>
            <a:r>
              <a:rPr lang="en-US"/>
              <a:t> </a:t>
            </a:r>
            <a:r>
              <a:rPr lang="en-US" err="1"/>
              <a:t>eget</a:t>
            </a:r>
            <a:r>
              <a:rPr lang="en-US"/>
              <a:t> </a:t>
            </a:r>
            <a:r>
              <a:rPr lang="en-US" err="1"/>
              <a:t>quam</a:t>
            </a:r>
            <a:r>
              <a:rPr lang="en-US"/>
              <a:t>, </a:t>
            </a:r>
            <a:r>
              <a:rPr lang="en-US" err="1"/>
              <a:t>urna</a:t>
            </a:r>
            <a:r>
              <a:rPr lang="en-US"/>
              <a:t> </a:t>
            </a:r>
            <a:r>
              <a:rPr lang="en-US" err="1"/>
              <a:t>wisi</a:t>
            </a:r>
            <a:r>
              <a:rPr lang="en-US"/>
              <a:t>, </a:t>
            </a:r>
            <a:r>
              <a:rPr lang="en-US" err="1"/>
              <a:t>donec</a:t>
            </a:r>
            <a:r>
              <a:rPr lang="en-US"/>
              <a:t> dolor </a:t>
            </a:r>
            <a:r>
              <a:rPr lang="en-US" err="1"/>
              <a:t>interdum</a:t>
            </a:r>
            <a:r>
              <a:rPr lang="en-US"/>
              <a:t>. </a:t>
            </a:r>
          </a:p>
        </p:txBody>
      </p:sp>
      <p:sp>
        <p:nvSpPr>
          <p:cNvPr id="9" name="Espace réservé du titre 9">
            <a:extLst>
              <a:ext uri="{FF2B5EF4-FFF2-40B4-BE49-F238E27FC236}">
                <a16:creationId xmlns:a16="http://schemas.microsoft.com/office/drawing/2014/main" id="{06FC3DB6-1E99-4623-A4AF-68DF7F634531}"/>
              </a:ext>
            </a:extLst>
          </p:cNvPr>
          <p:cNvSpPr>
            <a:spLocks noGrp="1"/>
          </p:cNvSpPr>
          <p:nvPr>
            <p:ph type="title"/>
          </p:nvPr>
        </p:nvSpPr>
        <p:spPr>
          <a:xfrm>
            <a:off x="428625" y="381001"/>
            <a:ext cx="6048375" cy="570866"/>
          </a:xfrm>
          <a:prstGeom prst="rect">
            <a:avLst/>
          </a:prstGeom>
        </p:spPr>
        <p:txBody>
          <a:bodyPr vert="horz" lIns="91440" tIns="45720" rIns="91440" bIns="45720" rtlCol="0" anchor="t">
            <a:normAutofit/>
          </a:bodyPr>
          <a:lstStyle/>
          <a:p>
            <a:r>
              <a:rPr lang="en-US"/>
              <a:t>Click to edit Master title style</a:t>
            </a:r>
            <a:endParaRPr lang="fr-FR"/>
          </a:p>
        </p:txBody>
      </p:sp>
      <p:cxnSp>
        <p:nvCxnSpPr>
          <p:cNvPr id="13" name="Straight Connector 7">
            <a:extLst>
              <a:ext uri="{FF2B5EF4-FFF2-40B4-BE49-F238E27FC236}">
                <a16:creationId xmlns:a16="http://schemas.microsoft.com/office/drawing/2014/main" id="{04DC1336-8542-435D-BAD7-8B0798916344}"/>
              </a:ext>
            </a:extLst>
          </p:cNvPr>
          <p:cNvCxnSpPr>
            <a:cxnSpLocks/>
          </p:cNvCxnSpPr>
          <p:nvPr userDrawn="1"/>
        </p:nvCxnSpPr>
        <p:spPr>
          <a:xfrm>
            <a:off x="2438400"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5" name="Slide Number Placeholder 4">
            <a:extLst>
              <a:ext uri="{FF2B5EF4-FFF2-40B4-BE49-F238E27FC236}">
                <a16:creationId xmlns:a16="http://schemas.microsoft.com/office/drawing/2014/main" id="{DBA3C3C2-0B6C-4C2A-9277-6B2CE57A6C71}"/>
              </a:ext>
            </a:extLst>
          </p:cNvPr>
          <p:cNvSpPr>
            <a:spLocks noGrp="1"/>
          </p:cNvSpPr>
          <p:nvPr>
            <p:ph type="sldNum" sz="quarter" idx="4"/>
          </p:nvPr>
        </p:nvSpPr>
        <p:spPr>
          <a:xfrm>
            <a:off x="11685042" y="6400800"/>
            <a:ext cx="465355" cy="262897"/>
          </a:xfrm>
          <a:prstGeom prst="rect">
            <a:avLst/>
          </a:prstGeom>
        </p:spPr>
        <p:txBody>
          <a:bodyPr/>
          <a:lstStyle>
            <a:lvl1pPr>
              <a:defRPr>
                <a:solidFill>
                  <a:schemeClr val="bg1"/>
                </a:solidFill>
              </a:defRPr>
            </a:lvl1pPr>
          </a:lstStyle>
          <a:p>
            <a:fld id="{9D404F8A-4261-C64A-8103-2CDECA8B7FD7}" type="slidenum">
              <a:rPr lang="fr-FR" smtClean="0"/>
              <a:pPr/>
              <a:t>‹#›</a:t>
            </a:fld>
            <a:endParaRPr lang="fr-FR"/>
          </a:p>
        </p:txBody>
      </p:sp>
    </p:spTree>
    <p:extLst>
      <p:ext uri="{BB962C8B-B14F-4D97-AF65-F5344CB8AC3E}">
        <p14:creationId xmlns:p14="http://schemas.microsoft.com/office/powerpoint/2010/main" val="3887541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lvl1pPr>
              <a:defRPr b="0">
                <a:solidFill>
                  <a:srgbClr val="17253F"/>
                </a:solidFill>
              </a:defRPr>
            </a:lvl1p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r>
              <a:rPr lang="de-DE"/>
              <a:t>Scenarios Process &amp; Deliverables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en-BE"/>
              <a:t>21/04/2022</a:t>
            </a:r>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412642933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Right side image no text box">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0613F6E-A2F1-E94F-9545-C0B00FFF7B9B}"/>
              </a:ext>
            </a:extLst>
          </p:cNvPr>
          <p:cNvSpPr>
            <a:spLocks noGrp="1"/>
          </p:cNvSpPr>
          <p:nvPr>
            <p:ph type="pic" sz="quarter" idx="17"/>
          </p:nvPr>
        </p:nvSpPr>
        <p:spPr>
          <a:xfrm>
            <a:off x="6821488" y="0"/>
            <a:ext cx="5370512" cy="6858000"/>
          </a:xfrm>
          <a:solidFill>
            <a:schemeClr val="bg1">
              <a:lumMod val="85000"/>
            </a:schemeClr>
          </a:solidFill>
        </p:spPr>
        <p:txBody>
          <a:bodyPr>
            <a:noAutofit/>
          </a:bodyPr>
          <a:lstStyle/>
          <a:p>
            <a:r>
              <a:rPr lang="en-US"/>
              <a:t>Click icon to add picture</a:t>
            </a:r>
          </a:p>
        </p:txBody>
      </p:sp>
      <p:sp>
        <p:nvSpPr>
          <p:cNvPr id="6" name="Espace réservé du titre 9">
            <a:extLst>
              <a:ext uri="{FF2B5EF4-FFF2-40B4-BE49-F238E27FC236}">
                <a16:creationId xmlns:a16="http://schemas.microsoft.com/office/drawing/2014/main" id="{7EB9D8F5-DB1C-4A96-AC53-573FE3677B57}"/>
              </a:ext>
            </a:extLst>
          </p:cNvPr>
          <p:cNvSpPr>
            <a:spLocks noGrp="1"/>
          </p:cNvSpPr>
          <p:nvPr>
            <p:ph type="title"/>
          </p:nvPr>
        </p:nvSpPr>
        <p:spPr>
          <a:xfrm>
            <a:off x="428625" y="381001"/>
            <a:ext cx="6048375" cy="570866"/>
          </a:xfrm>
          <a:prstGeom prst="rect">
            <a:avLst/>
          </a:prstGeom>
        </p:spPr>
        <p:txBody>
          <a:bodyPr vert="horz" lIns="91440" tIns="45720" rIns="91440" bIns="45720" rtlCol="0" anchor="t">
            <a:normAutofit/>
          </a:bodyPr>
          <a:lstStyle/>
          <a:p>
            <a:r>
              <a:rPr lang="en-US"/>
              <a:t>Click to edit Master title style</a:t>
            </a:r>
            <a:endParaRPr lang="fr-FR"/>
          </a:p>
        </p:txBody>
      </p:sp>
      <p:cxnSp>
        <p:nvCxnSpPr>
          <p:cNvPr id="7" name="Straight Connector 7">
            <a:extLst>
              <a:ext uri="{FF2B5EF4-FFF2-40B4-BE49-F238E27FC236}">
                <a16:creationId xmlns:a16="http://schemas.microsoft.com/office/drawing/2014/main" id="{2BC5E872-1F3B-4987-A513-AA0C7A91F179}"/>
              </a:ext>
            </a:extLst>
          </p:cNvPr>
          <p:cNvCxnSpPr>
            <a:cxnSpLocks/>
          </p:cNvCxnSpPr>
          <p:nvPr userDrawn="1"/>
        </p:nvCxnSpPr>
        <p:spPr>
          <a:xfrm>
            <a:off x="2438400"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8" name="Text Placeholder 4">
            <a:extLst>
              <a:ext uri="{FF2B5EF4-FFF2-40B4-BE49-F238E27FC236}">
                <a16:creationId xmlns:a16="http://schemas.microsoft.com/office/drawing/2014/main" id="{DCD766CE-A12E-47CD-BA18-07117FCD4C68}"/>
              </a:ext>
            </a:extLst>
          </p:cNvPr>
          <p:cNvSpPr>
            <a:spLocks noGrp="1"/>
          </p:cNvSpPr>
          <p:nvPr>
            <p:ph type="body" sz="quarter" idx="18"/>
          </p:nvPr>
        </p:nvSpPr>
        <p:spPr>
          <a:xfrm>
            <a:off x="428624" y="2037576"/>
            <a:ext cx="6041999" cy="418074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4">
            <a:extLst>
              <a:ext uri="{FF2B5EF4-FFF2-40B4-BE49-F238E27FC236}">
                <a16:creationId xmlns:a16="http://schemas.microsoft.com/office/drawing/2014/main" id="{646C3820-C7E2-436A-A7E0-02F84C43D6EA}"/>
              </a:ext>
            </a:extLst>
          </p:cNvPr>
          <p:cNvSpPr>
            <a:spLocks noGrp="1"/>
          </p:cNvSpPr>
          <p:nvPr>
            <p:ph type="sldNum" sz="quarter" idx="4"/>
          </p:nvPr>
        </p:nvSpPr>
        <p:spPr>
          <a:xfrm>
            <a:off x="11685042" y="6400800"/>
            <a:ext cx="465355" cy="262897"/>
          </a:xfrm>
          <a:prstGeom prst="rect">
            <a:avLst/>
          </a:prstGeom>
        </p:spPr>
        <p:txBody>
          <a:bodyPr/>
          <a:lstStyle>
            <a:lvl1pPr>
              <a:defRPr>
                <a:solidFill>
                  <a:schemeClr val="bg1"/>
                </a:solidFill>
              </a:defRPr>
            </a:lvl1pPr>
          </a:lstStyle>
          <a:p>
            <a:fld id="{9D404F8A-4261-C64A-8103-2CDECA8B7FD7}" type="slidenum">
              <a:rPr lang="fr-FR" smtClean="0"/>
              <a:pPr/>
              <a:t>‹#›</a:t>
            </a:fld>
            <a:endParaRPr lang="fr-FR"/>
          </a:p>
        </p:txBody>
      </p:sp>
    </p:spTree>
    <p:extLst>
      <p:ext uri="{BB962C8B-B14F-4D97-AF65-F5344CB8AC3E}">
        <p14:creationId xmlns:p14="http://schemas.microsoft.com/office/powerpoint/2010/main" val="42685368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Left side image no text box">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E1A8B926-DF0E-4E4D-BB2F-CB6C8ECF614A}"/>
              </a:ext>
            </a:extLst>
          </p:cNvPr>
          <p:cNvSpPr>
            <a:spLocks noGrp="1"/>
          </p:cNvSpPr>
          <p:nvPr>
            <p:ph type="body" sz="quarter" idx="18"/>
          </p:nvPr>
        </p:nvSpPr>
        <p:spPr>
          <a:xfrm>
            <a:off x="5686426" y="2038945"/>
            <a:ext cx="4889449"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60E17DDE-E827-C747-BD79-7516AC23F1B6}"/>
              </a:ext>
            </a:extLst>
          </p:cNvPr>
          <p:cNvSpPr>
            <a:spLocks noGrp="1"/>
          </p:cNvSpPr>
          <p:nvPr>
            <p:ph type="pic" sz="quarter" idx="17"/>
          </p:nvPr>
        </p:nvSpPr>
        <p:spPr>
          <a:xfrm>
            <a:off x="0" y="0"/>
            <a:ext cx="5392739" cy="6858000"/>
          </a:xfrm>
          <a:solidFill>
            <a:schemeClr val="bg1">
              <a:lumMod val="85000"/>
            </a:schemeClr>
          </a:solidFill>
        </p:spPr>
        <p:txBody>
          <a:bodyPr>
            <a:noAutofit/>
          </a:bodyPr>
          <a:lstStyle/>
          <a:p>
            <a:r>
              <a:rPr lang="en-US"/>
              <a:t>Click icon to add picture</a:t>
            </a:r>
          </a:p>
        </p:txBody>
      </p:sp>
      <p:sp>
        <p:nvSpPr>
          <p:cNvPr id="10" name="Espace réservé du titre 9">
            <a:extLst>
              <a:ext uri="{FF2B5EF4-FFF2-40B4-BE49-F238E27FC236}">
                <a16:creationId xmlns:a16="http://schemas.microsoft.com/office/drawing/2014/main" id="{D1D976BA-1834-485A-81A3-AB6782BC5357}"/>
              </a:ext>
            </a:extLst>
          </p:cNvPr>
          <p:cNvSpPr>
            <a:spLocks noGrp="1"/>
          </p:cNvSpPr>
          <p:nvPr>
            <p:ph type="title"/>
          </p:nvPr>
        </p:nvSpPr>
        <p:spPr>
          <a:xfrm>
            <a:off x="5686426" y="381001"/>
            <a:ext cx="4889450" cy="570866"/>
          </a:xfrm>
          <a:prstGeom prst="rect">
            <a:avLst/>
          </a:prstGeom>
        </p:spPr>
        <p:txBody>
          <a:bodyPr vert="horz" lIns="91440" tIns="45720" rIns="91440" bIns="45720" rtlCol="0" anchor="t">
            <a:normAutofit/>
          </a:bodyPr>
          <a:lstStyle/>
          <a:p>
            <a:r>
              <a:rPr lang="en-US"/>
              <a:t>Click to edit Master title style</a:t>
            </a:r>
            <a:endParaRPr lang="fr-FR"/>
          </a:p>
        </p:txBody>
      </p:sp>
      <p:pic>
        <p:nvPicPr>
          <p:cNvPr id="11" name="Picture 2">
            <a:extLst>
              <a:ext uri="{FF2B5EF4-FFF2-40B4-BE49-F238E27FC236}">
                <a16:creationId xmlns:a16="http://schemas.microsoft.com/office/drawing/2014/main" id="{79B4238D-4285-4B51-9E6F-96EC08D669EE}"/>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7">
            <a:extLst>
              <a:ext uri="{FF2B5EF4-FFF2-40B4-BE49-F238E27FC236}">
                <a16:creationId xmlns:a16="http://schemas.microsoft.com/office/drawing/2014/main" id="{80A0E9E3-2F1A-46B3-BC3A-BED9E04D1167}"/>
              </a:ext>
            </a:extLst>
          </p:cNvPr>
          <p:cNvCxnSpPr>
            <a:cxnSpLocks/>
          </p:cNvCxnSpPr>
          <p:nvPr userDrawn="1"/>
        </p:nvCxnSpPr>
        <p:spPr>
          <a:xfrm>
            <a:off x="7041895"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3" name="Slide Number Placeholder 4">
            <a:extLst>
              <a:ext uri="{FF2B5EF4-FFF2-40B4-BE49-F238E27FC236}">
                <a16:creationId xmlns:a16="http://schemas.microsoft.com/office/drawing/2014/main" id="{17D82B3E-141E-441E-8B73-A5DC0AF105A7}"/>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6964791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Left side image with text box">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35EA9303-4F0C-4982-8D94-CB8532ED4213}"/>
              </a:ext>
            </a:extLst>
          </p:cNvPr>
          <p:cNvSpPr>
            <a:spLocks noGrp="1"/>
          </p:cNvSpPr>
          <p:nvPr>
            <p:ph type="body" sz="quarter" idx="18"/>
          </p:nvPr>
        </p:nvSpPr>
        <p:spPr>
          <a:xfrm>
            <a:off x="5686426" y="2038944"/>
            <a:ext cx="4889449" cy="4179371"/>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60E17DDE-E827-C747-BD79-7516AC23F1B6}"/>
              </a:ext>
            </a:extLst>
          </p:cNvPr>
          <p:cNvSpPr>
            <a:spLocks noGrp="1"/>
          </p:cNvSpPr>
          <p:nvPr>
            <p:ph type="pic" sz="quarter" idx="17" hasCustomPrompt="1"/>
          </p:nvPr>
        </p:nvSpPr>
        <p:spPr>
          <a:xfrm>
            <a:off x="1" y="0"/>
            <a:ext cx="5370287" cy="4169984"/>
          </a:xfrm>
          <a:solidFill>
            <a:schemeClr val="bg1">
              <a:lumMod val="85000"/>
            </a:schemeClr>
          </a:solidFill>
        </p:spPr>
        <p:txBody>
          <a:bodyPr>
            <a:noAutofit/>
          </a:bodyPr>
          <a:lstStyle>
            <a:lvl1pPr>
              <a:defRPr/>
            </a:lvl1pPr>
          </a:lstStyle>
          <a:p>
            <a:r>
              <a:rPr lang="en-US"/>
              <a:t>Insert picture</a:t>
            </a:r>
          </a:p>
        </p:txBody>
      </p:sp>
      <p:sp>
        <p:nvSpPr>
          <p:cNvPr id="7" name="Rectangle 6">
            <a:extLst>
              <a:ext uri="{FF2B5EF4-FFF2-40B4-BE49-F238E27FC236}">
                <a16:creationId xmlns:a16="http://schemas.microsoft.com/office/drawing/2014/main" id="{819B6446-3AAA-4575-B621-69A60B86AA0E}"/>
              </a:ext>
            </a:extLst>
          </p:cNvPr>
          <p:cNvSpPr/>
          <p:nvPr userDrawn="1"/>
        </p:nvSpPr>
        <p:spPr>
          <a:xfrm>
            <a:off x="1" y="4169986"/>
            <a:ext cx="5370287" cy="2693195"/>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lIns="548640" tIns="274320" rIns="457200" rtlCol="0" anchor="ctr"/>
          <a:lstStyle/>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pPr algn="ctr"/>
            <a:r>
              <a:rPr lang="en-US" sz="1800">
                <a:solidFill>
                  <a:srgbClr val="E1F4FC"/>
                </a:solidFill>
                <a:latin typeface="Lato" panose="020F0502020204030203" pitchFamily="34" charset="0"/>
              </a:rPr>
              <a:t> </a:t>
            </a:r>
          </a:p>
          <a:p>
            <a:endParaRPr lang="en-US" sz="1800" b="1">
              <a:solidFill>
                <a:srgbClr val="E1F4FC"/>
              </a:solidFill>
              <a:latin typeface="Lato Light" panose="020F0502020204030203" pitchFamily="34" charset="0"/>
              <a:ea typeface="Lato Light" panose="020F0502020204030203" pitchFamily="34" charset="0"/>
              <a:cs typeface="Lato Light" panose="020F0502020204030203" pitchFamily="34" charset="0"/>
            </a:endParaRPr>
          </a:p>
          <a:p>
            <a:endParaRPr lang="en-US" sz="1800" b="1">
              <a:solidFill>
                <a:srgbClr val="E1F4FC"/>
              </a:solidFill>
            </a:endParaRPr>
          </a:p>
        </p:txBody>
      </p:sp>
      <p:sp>
        <p:nvSpPr>
          <p:cNvPr id="9" name="Text Placeholder 7">
            <a:extLst>
              <a:ext uri="{FF2B5EF4-FFF2-40B4-BE49-F238E27FC236}">
                <a16:creationId xmlns:a16="http://schemas.microsoft.com/office/drawing/2014/main" id="{AB1A72A6-9FAF-46CB-AF40-E517B1CA267E}"/>
              </a:ext>
            </a:extLst>
          </p:cNvPr>
          <p:cNvSpPr>
            <a:spLocks noGrp="1"/>
          </p:cNvSpPr>
          <p:nvPr>
            <p:ph type="body" sz="quarter" idx="13" hasCustomPrompt="1"/>
          </p:nvPr>
        </p:nvSpPr>
        <p:spPr>
          <a:xfrm>
            <a:off x="547625" y="4707222"/>
            <a:ext cx="4275035" cy="1511094"/>
          </a:xfrm>
          <a:noFill/>
          <a:ln>
            <a:noFill/>
          </a:ln>
        </p:spPr>
        <p:txBody>
          <a:bodyPr>
            <a:normAutofit/>
          </a:bodyPr>
          <a:lstStyle>
            <a:lvl1pPr marL="0" indent="0" algn="just">
              <a:lnSpc>
                <a:spcPct val="100000"/>
              </a:lnSpc>
              <a:buNone/>
              <a:defRPr sz="1800" b="0" i="1">
                <a:solidFill>
                  <a:srgbClr val="E1F4FC"/>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 </a:t>
            </a:r>
            <a:r>
              <a:rPr lang="en-US" err="1"/>
              <a:t>sapien</a:t>
            </a:r>
            <a:r>
              <a:rPr lang="en-US"/>
              <a:t> </a:t>
            </a:r>
            <a:r>
              <a:rPr lang="en-US" err="1"/>
              <a:t>sollicitudin</a:t>
            </a:r>
            <a:r>
              <a:rPr lang="en-US"/>
              <a:t> </a:t>
            </a:r>
            <a:r>
              <a:rPr lang="en-US" err="1"/>
              <a:t>eros</a:t>
            </a:r>
            <a:r>
              <a:rPr lang="en-US"/>
              <a:t> </a:t>
            </a:r>
            <a:r>
              <a:rPr lang="en-US" err="1"/>
              <a:t>curabitur</a:t>
            </a:r>
            <a:r>
              <a:rPr lang="en-US"/>
              <a:t>, </a:t>
            </a:r>
            <a:r>
              <a:rPr lang="en-US" err="1"/>
              <a:t>tempor</a:t>
            </a:r>
            <a:r>
              <a:rPr lang="en-US"/>
              <a:t> </a:t>
            </a:r>
            <a:r>
              <a:rPr lang="en-US" err="1"/>
              <a:t>lectus</a:t>
            </a:r>
            <a:r>
              <a:rPr lang="en-US"/>
              <a:t> </a:t>
            </a:r>
            <a:r>
              <a:rPr lang="en-US" err="1"/>
              <a:t>suscipit</a:t>
            </a:r>
            <a:r>
              <a:rPr lang="en-US"/>
              <a:t> </a:t>
            </a:r>
            <a:r>
              <a:rPr lang="en-US" err="1"/>
              <a:t>cras</a:t>
            </a:r>
            <a:r>
              <a:rPr lang="en-US"/>
              <a:t> </a:t>
            </a:r>
            <a:r>
              <a:rPr lang="en-US" err="1"/>
              <a:t>aliquam</a:t>
            </a:r>
            <a:r>
              <a:rPr lang="en-US"/>
              <a:t> </a:t>
            </a:r>
            <a:r>
              <a:rPr lang="en-US" err="1"/>
              <a:t>eget</a:t>
            </a:r>
            <a:r>
              <a:rPr lang="en-US"/>
              <a:t> </a:t>
            </a:r>
            <a:r>
              <a:rPr lang="en-US" err="1"/>
              <a:t>quam</a:t>
            </a:r>
            <a:r>
              <a:rPr lang="en-US"/>
              <a:t>, </a:t>
            </a:r>
            <a:r>
              <a:rPr lang="en-US" err="1"/>
              <a:t>urna</a:t>
            </a:r>
            <a:r>
              <a:rPr lang="en-US"/>
              <a:t> </a:t>
            </a:r>
            <a:r>
              <a:rPr lang="en-US" err="1"/>
              <a:t>wisi</a:t>
            </a:r>
            <a:r>
              <a:rPr lang="en-US"/>
              <a:t>, </a:t>
            </a:r>
            <a:r>
              <a:rPr lang="en-US" err="1"/>
              <a:t>donec</a:t>
            </a:r>
            <a:r>
              <a:rPr lang="en-US"/>
              <a:t> dolor </a:t>
            </a:r>
            <a:r>
              <a:rPr lang="en-US" err="1"/>
              <a:t>interdum</a:t>
            </a:r>
            <a:r>
              <a:rPr lang="en-US"/>
              <a:t>. </a:t>
            </a:r>
          </a:p>
        </p:txBody>
      </p:sp>
      <p:sp>
        <p:nvSpPr>
          <p:cNvPr id="13" name="Espace réservé du titre 9">
            <a:extLst>
              <a:ext uri="{FF2B5EF4-FFF2-40B4-BE49-F238E27FC236}">
                <a16:creationId xmlns:a16="http://schemas.microsoft.com/office/drawing/2014/main" id="{FA20F3E5-38DF-4518-A93E-D6557AA5827D}"/>
              </a:ext>
            </a:extLst>
          </p:cNvPr>
          <p:cNvSpPr>
            <a:spLocks noGrp="1"/>
          </p:cNvSpPr>
          <p:nvPr>
            <p:ph type="title"/>
          </p:nvPr>
        </p:nvSpPr>
        <p:spPr>
          <a:xfrm>
            <a:off x="5686426" y="381001"/>
            <a:ext cx="4889450" cy="570866"/>
          </a:xfrm>
          <a:prstGeom prst="rect">
            <a:avLst/>
          </a:prstGeom>
        </p:spPr>
        <p:txBody>
          <a:bodyPr vert="horz" lIns="91440" tIns="45720" rIns="91440" bIns="45720" rtlCol="0" anchor="t">
            <a:normAutofit/>
          </a:bodyPr>
          <a:lstStyle/>
          <a:p>
            <a:r>
              <a:rPr lang="en-US"/>
              <a:t>Click to edit Master title style</a:t>
            </a:r>
            <a:endParaRPr lang="fr-FR"/>
          </a:p>
        </p:txBody>
      </p:sp>
      <p:pic>
        <p:nvPicPr>
          <p:cNvPr id="14" name="Picture 2">
            <a:extLst>
              <a:ext uri="{FF2B5EF4-FFF2-40B4-BE49-F238E27FC236}">
                <a16:creationId xmlns:a16="http://schemas.microsoft.com/office/drawing/2014/main" id="{9AA2358C-BA93-4133-8154-C02C3F44DA17}"/>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7">
            <a:extLst>
              <a:ext uri="{FF2B5EF4-FFF2-40B4-BE49-F238E27FC236}">
                <a16:creationId xmlns:a16="http://schemas.microsoft.com/office/drawing/2014/main" id="{067EE94E-A960-4D96-961B-B3440BA3E149}"/>
              </a:ext>
            </a:extLst>
          </p:cNvPr>
          <p:cNvCxnSpPr>
            <a:cxnSpLocks/>
          </p:cNvCxnSpPr>
          <p:nvPr userDrawn="1"/>
        </p:nvCxnSpPr>
        <p:spPr>
          <a:xfrm>
            <a:off x="7041895"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2" name="Slide Number Placeholder 4">
            <a:extLst>
              <a:ext uri="{FF2B5EF4-FFF2-40B4-BE49-F238E27FC236}">
                <a16:creationId xmlns:a16="http://schemas.microsoft.com/office/drawing/2014/main" id="{D96D6620-453B-4D87-9EA7-91156D650BC0}"/>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7578873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oute chart with bar &amp; fla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6F0F0123-9554-514B-955D-4C28D2D2C755}"/>
              </a:ext>
            </a:extLst>
          </p:cNvPr>
          <p:cNvGrpSpPr/>
          <p:nvPr userDrawn="1"/>
        </p:nvGrpSpPr>
        <p:grpSpPr>
          <a:xfrm>
            <a:off x="1456634" y="2016808"/>
            <a:ext cx="9278735" cy="3536914"/>
            <a:chOff x="607384" y="1572659"/>
            <a:chExt cx="10757780" cy="4100704"/>
          </a:xfrm>
        </p:grpSpPr>
        <p:sp>
          <p:nvSpPr>
            <p:cNvPr id="30" name="Oval 29">
              <a:extLst>
                <a:ext uri="{FF2B5EF4-FFF2-40B4-BE49-F238E27FC236}">
                  <a16:creationId xmlns:a16="http://schemas.microsoft.com/office/drawing/2014/main" id="{2E953062-48B9-F448-B222-757F29B48B29}"/>
                </a:ext>
              </a:extLst>
            </p:cNvPr>
            <p:cNvSpPr/>
            <p:nvPr userDrawn="1"/>
          </p:nvSpPr>
          <p:spPr>
            <a:xfrm>
              <a:off x="607384" y="1572659"/>
              <a:ext cx="910857" cy="91109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grpSp>
          <p:nvGrpSpPr>
            <p:cNvPr id="25" name="Group 24">
              <a:extLst>
                <a:ext uri="{FF2B5EF4-FFF2-40B4-BE49-F238E27FC236}">
                  <a16:creationId xmlns:a16="http://schemas.microsoft.com/office/drawing/2014/main" id="{A9B42D9C-9ED8-9044-A51F-F5083E39177C}"/>
                </a:ext>
              </a:extLst>
            </p:cNvPr>
            <p:cNvGrpSpPr/>
            <p:nvPr userDrawn="1"/>
          </p:nvGrpSpPr>
          <p:grpSpPr>
            <a:xfrm>
              <a:off x="1681919" y="1673247"/>
              <a:ext cx="9683245" cy="4000116"/>
              <a:chOff x="2253244" y="649881"/>
              <a:chExt cx="16442803" cy="6792465"/>
            </a:xfrm>
          </p:grpSpPr>
          <p:sp>
            <p:nvSpPr>
              <p:cNvPr id="7" name="Oval 6">
                <a:extLst>
                  <a:ext uri="{FF2B5EF4-FFF2-40B4-BE49-F238E27FC236}">
                    <a16:creationId xmlns:a16="http://schemas.microsoft.com/office/drawing/2014/main" id="{5697B86D-262F-F54B-94CB-3051F2C741EB}"/>
                  </a:ext>
                </a:extLst>
              </p:cNvPr>
              <p:cNvSpPr/>
              <p:nvPr/>
            </p:nvSpPr>
            <p:spPr>
              <a:xfrm>
                <a:off x="11047826" y="1516618"/>
                <a:ext cx="1546697" cy="1547100"/>
              </a:xfrm>
              <a:prstGeom prst="ellipse">
                <a:avLst/>
              </a:prstGeom>
              <a:solidFill>
                <a:srgbClr val="165788"/>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800">
                  <a:solidFill>
                    <a:srgbClr val="1D458D"/>
                  </a:solidFill>
                </a:endParaRPr>
              </a:p>
            </p:txBody>
          </p:sp>
          <p:sp>
            <p:nvSpPr>
              <p:cNvPr id="9" name="Freeform 1">
                <a:extLst>
                  <a:ext uri="{FF2B5EF4-FFF2-40B4-BE49-F238E27FC236}">
                    <a16:creationId xmlns:a16="http://schemas.microsoft.com/office/drawing/2014/main" id="{359D49CF-E15F-8E4C-85A9-1FDB22441BCF}"/>
                  </a:ext>
                </a:extLst>
              </p:cNvPr>
              <p:cNvSpPr>
                <a:spLocks noChangeArrowheads="1"/>
              </p:cNvSpPr>
              <p:nvPr userDrawn="1"/>
            </p:nvSpPr>
            <p:spPr bwMode="auto">
              <a:xfrm rot="5400000">
                <a:off x="15702846" y="409272"/>
                <a:ext cx="2752592" cy="3233810"/>
              </a:xfrm>
              <a:custGeom>
                <a:avLst/>
                <a:gdLst>
                  <a:gd name="T0" fmla="*/ 1782 w 2658"/>
                  <a:gd name="T1" fmla="*/ 0 h 2470"/>
                  <a:gd name="T2" fmla="*/ 1782 w 2658"/>
                  <a:gd name="T3" fmla="*/ 0 h 2470"/>
                  <a:gd name="T4" fmla="*/ 1782 w 2658"/>
                  <a:gd name="T5" fmla="*/ 438 h 2470"/>
                  <a:gd name="T6" fmla="*/ 1469 w 2658"/>
                  <a:gd name="T7" fmla="*/ 438 h 2470"/>
                  <a:gd name="T8" fmla="*/ 375 w 2658"/>
                  <a:gd name="T9" fmla="*/ 1219 h 2470"/>
                  <a:gd name="T10" fmla="*/ 1469 w 2658"/>
                  <a:gd name="T11" fmla="*/ 2032 h 2470"/>
                  <a:gd name="T12" fmla="*/ 2188 w 2658"/>
                  <a:gd name="T13" fmla="*/ 2032 h 2470"/>
                  <a:gd name="T14" fmla="*/ 2188 w 2658"/>
                  <a:gd name="T15" fmla="*/ 2469 h 2470"/>
                  <a:gd name="T16" fmla="*/ 2657 w 2658"/>
                  <a:gd name="T17" fmla="*/ 2469 h 2470"/>
                  <a:gd name="T18" fmla="*/ 1500 w 2658"/>
                  <a:gd name="T19" fmla="*/ 2469 h 2470"/>
                  <a:gd name="T20" fmla="*/ 0 w 2658"/>
                  <a:gd name="T21" fmla="*/ 1219 h 2470"/>
                  <a:gd name="T22" fmla="*/ 1469 w 2658"/>
                  <a:gd name="T23" fmla="*/ 0 h 2470"/>
                  <a:gd name="T24" fmla="*/ 1782 w 2658"/>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8" h="2470">
                    <a:moveTo>
                      <a:pt x="1782" y="0"/>
                    </a:moveTo>
                    <a:lnTo>
                      <a:pt x="1782" y="0"/>
                    </a:lnTo>
                    <a:cubicBezTo>
                      <a:pt x="1782" y="438"/>
                      <a:pt x="1782" y="438"/>
                      <a:pt x="1782" y="438"/>
                    </a:cubicBezTo>
                    <a:cubicBezTo>
                      <a:pt x="1469" y="438"/>
                      <a:pt x="1469" y="438"/>
                      <a:pt x="1469" y="438"/>
                    </a:cubicBezTo>
                    <a:cubicBezTo>
                      <a:pt x="688" y="438"/>
                      <a:pt x="375" y="781"/>
                      <a:pt x="375" y="1219"/>
                    </a:cubicBezTo>
                    <a:cubicBezTo>
                      <a:pt x="375" y="1719"/>
                      <a:pt x="719" y="2032"/>
                      <a:pt x="1469" y="2032"/>
                    </a:cubicBezTo>
                    <a:cubicBezTo>
                      <a:pt x="2188" y="2032"/>
                      <a:pt x="2188" y="2032"/>
                      <a:pt x="2188" y="2032"/>
                    </a:cubicBezTo>
                    <a:cubicBezTo>
                      <a:pt x="2188" y="2469"/>
                      <a:pt x="2188" y="2469"/>
                      <a:pt x="2188" y="2469"/>
                    </a:cubicBezTo>
                    <a:cubicBezTo>
                      <a:pt x="2657" y="2469"/>
                      <a:pt x="2657" y="2469"/>
                      <a:pt x="2657" y="2469"/>
                    </a:cubicBezTo>
                    <a:cubicBezTo>
                      <a:pt x="1500" y="2469"/>
                      <a:pt x="1500" y="2469"/>
                      <a:pt x="1500" y="2469"/>
                    </a:cubicBezTo>
                    <a:cubicBezTo>
                      <a:pt x="438" y="2469"/>
                      <a:pt x="0" y="1938"/>
                      <a:pt x="0" y="1219"/>
                    </a:cubicBezTo>
                    <a:cubicBezTo>
                      <a:pt x="0" y="532"/>
                      <a:pt x="407" y="0"/>
                      <a:pt x="1469" y="0"/>
                    </a:cubicBezTo>
                    <a:lnTo>
                      <a:pt x="1782" y="0"/>
                    </a:lnTo>
                  </a:path>
                </a:pathLst>
              </a:custGeom>
              <a:solidFill>
                <a:schemeClr val="bg1">
                  <a:lumMod val="85000"/>
                </a:schemeClr>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0" name="Freeform 2">
                <a:extLst>
                  <a:ext uri="{FF2B5EF4-FFF2-40B4-BE49-F238E27FC236}">
                    <a16:creationId xmlns:a16="http://schemas.microsoft.com/office/drawing/2014/main" id="{A0A16E5D-FDAE-244F-B3E5-69171CCF6237}"/>
                  </a:ext>
                </a:extLst>
              </p:cNvPr>
              <p:cNvSpPr>
                <a:spLocks noChangeArrowheads="1"/>
              </p:cNvSpPr>
              <p:nvPr userDrawn="1"/>
            </p:nvSpPr>
            <p:spPr bwMode="auto">
              <a:xfrm rot="5400000">
                <a:off x="13314362" y="2485934"/>
                <a:ext cx="2264156" cy="3193388"/>
              </a:xfrm>
              <a:custGeom>
                <a:avLst/>
                <a:gdLst>
                  <a:gd name="T0" fmla="*/ 750 w 2187"/>
                  <a:gd name="T1" fmla="*/ 0 h 2438"/>
                  <a:gd name="T2" fmla="*/ 750 w 2187"/>
                  <a:gd name="T3" fmla="*/ 0 h 2438"/>
                  <a:gd name="T4" fmla="*/ 2186 w 2187"/>
                  <a:gd name="T5" fmla="*/ 1187 h 2438"/>
                  <a:gd name="T6" fmla="*/ 719 w 2187"/>
                  <a:gd name="T7" fmla="*/ 2437 h 2438"/>
                  <a:gd name="T8" fmla="*/ 0 w 2187"/>
                  <a:gd name="T9" fmla="*/ 2437 h 2438"/>
                  <a:gd name="T10" fmla="*/ 469 w 2187"/>
                  <a:gd name="T11" fmla="*/ 2437 h 2438"/>
                  <a:gd name="T12" fmla="*/ 469 w 2187"/>
                  <a:gd name="T13" fmla="*/ 2031 h 2438"/>
                  <a:gd name="T14" fmla="*/ 750 w 2187"/>
                  <a:gd name="T15" fmla="*/ 2031 h 2438"/>
                  <a:gd name="T16" fmla="*/ 1843 w 2187"/>
                  <a:gd name="T17" fmla="*/ 1218 h 2438"/>
                  <a:gd name="T18" fmla="*/ 750 w 2187"/>
                  <a:gd name="T19" fmla="*/ 437 h 2438"/>
                  <a:gd name="T20" fmla="*/ 469 w 2187"/>
                  <a:gd name="T21" fmla="*/ 437 h 2438"/>
                  <a:gd name="T22" fmla="*/ 0 w 2187"/>
                  <a:gd name="T23" fmla="*/ 437 h 2438"/>
                  <a:gd name="T24" fmla="*/ 0 w 2187"/>
                  <a:gd name="T25" fmla="*/ 0 h 2438"/>
                  <a:gd name="T26" fmla="*/ 750 w 2187"/>
                  <a:gd name="T27" fmla="*/ 0 h 2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7" h="2438">
                    <a:moveTo>
                      <a:pt x="750" y="0"/>
                    </a:moveTo>
                    <a:lnTo>
                      <a:pt x="750" y="0"/>
                    </a:lnTo>
                    <a:cubicBezTo>
                      <a:pt x="1780" y="0"/>
                      <a:pt x="2186" y="500"/>
                      <a:pt x="2186" y="1187"/>
                    </a:cubicBezTo>
                    <a:cubicBezTo>
                      <a:pt x="2186" y="1906"/>
                      <a:pt x="1749" y="2437"/>
                      <a:pt x="719" y="2437"/>
                    </a:cubicBezTo>
                    <a:cubicBezTo>
                      <a:pt x="0" y="2437"/>
                      <a:pt x="0" y="2437"/>
                      <a:pt x="0" y="2437"/>
                    </a:cubicBezTo>
                    <a:cubicBezTo>
                      <a:pt x="469" y="2437"/>
                      <a:pt x="469" y="2437"/>
                      <a:pt x="469" y="2437"/>
                    </a:cubicBezTo>
                    <a:cubicBezTo>
                      <a:pt x="469" y="2031"/>
                      <a:pt x="469" y="2031"/>
                      <a:pt x="469" y="2031"/>
                    </a:cubicBezTo>
                    <a:cubicBezTo>
                      <a:pt x="750" y="2031"/>
                      <a:pt x="750" y="2031"/>
                      <a:pt x="750" y="2031"/>
                    </a:cubicBezTo>
                    <a:cubicBezTo>
                      <a:pt x="1499" y="2031"/>
                      <a:pt x="1843" y="1687"/>
                      <a:pt x="1843" y="1218"/>
                    </a:cubicBezTo>
                    <a:cubicBezTo>
                      <a:pt x="1843" y="750"/>
                      <a:pt x="1499" y="437"/>
                      <a:pt x="750" y="437"/>
                    </a:cubicBezTo>
                    <a:cubicBezTo>
                      <a:pt x="469" y="437"/>
                      <a:pt x="469" y="437"/>
                      <a:pt x="469" y="437"/>
                    </a:cubicBezTo>
                    <a:cubicBezTo>
                      <a:pt x="0" y="437"/>
                      <a:pt x="0" y="437"/>
                      <a:pt x="0" y="437"/>
                    </a:cubicBezTo>
                    <a:cubicBezTo>
                      <a:pt x="0" y="0"/>
                      <a:pt x="0" y="0"/>
                      <a:pt x="0" y="0"/>
                    </a:cubicBezTo>
                    <a:lnTo>
                      <a:pt x="750" y="0"/>
                    </a:lnTo>
                  </a:path>
                </a:pathLst>
              </a:custGeom>
              <a:solidFill>
                <a:schemeClr val="accent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1" name="Freeform 3">
                <a:extLst>
                  <a:ext uri="{FF2B5EF4-FFF2-40B4-BE49-F238E27FC236}">
                    <a16:creationId xmlns:a16="http://schemas.microsoft.com/office/drawing/2014/main" id="{9C5DD66B-A540-BA4A-86B3-5851D11C4043}"/>
                  </a:ext>
                </a:extLst>
              </p:cNvPr>
              <p:cNvSpPr>
                <a:spLocks noChangeArrowheads="1"/>
              </p:cNvSpPr>
              <p:nvPr userDrawn="1"/>
            </p:nvSpPr>
            <p:spPr bwMode="auto">
              <a:xfrm rot="5400000">
                <a:off x="9958455" y="881402"/>
                <a:ext cx="3656426" cy="3193386"/>
              </a:xfrm>
              <a:custGeom>
                <a:avLst/>
                <a:gdLst>
                  <a:gd name="T0" fmla="*/ 2657 w 3532"/>
                  <a:gd name="T1" fmla="*/ 0 h 2437"/>
                  <a:gd name="T2" fmla="*/ 2657 w 3532"/>
                  <a:gd name="T3" fmla="*/ 0 h 2437"/>
                  <a:gd name="T4" fmla="*/ 2657 w 3532"/>
                  <a:gd name="T5" fmla="*/ 406 h 2437"/>
                  <a:gd name="T6" fmla="*/ 2188 w 3532"/>
                  <a:gd name="T7" fmla="*/ 406 h 2437"/>
                  <a:gd name="T8" fmla="*/ 1469 w 3532"/>
                  <a:gd name="T9" fmla="*/ 406 h 2437"/>
                  <a:gd name="T10" fmla="*/ 375 w 3532"/>
                  <a:gd name="T11" fmla="*/ 1187 h 2437"/>
                  <a:gd name="T12" fmla="*/ 1469 w 3532"/>
                  <a:gd name="T13" fmla="*/ 2000 h 2437"/>
                  <a:gd name="T14" fmla="*/ 1750 w 3532"/>
                  <a:gd name="T15" fmla="*/ 2000 h 2437"/>
                  <a:gd name="T16" fmla="*/ 1750 w 3532"/>
                  <a:gd name="T17" fmla="*/ 2436 h 2437"/>
                  <a:gd name="T18" fmla="*/ 3531 w 3532"/>
                  <a:gd name="T19" fmla="*/ 2436 h 2437"/>
                  <a:gd name="T20" fmla="*/ 1500 w 3532"/>
                  <a:gd name="T21" fmla="*/ 2436 h 2437"/>
                  <a:gd name="T22" fmla="*/ 0 w 3532"/>
                  <a:gd name="T23" fmla="*/ 1187 h 2437"/>
                  <a:gd name="T24" fmla="*/ 1469 w 3532"/>
                  <a:gd name="T25" fmla="*/ 0 h 2437"/>
                  <a:gd name="T26" fmla="*/ 2657 w 3532"/>
                  <a:gd name="T27" fmla="*/ 0 h 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2" h="2437">
                    <a:moveTo>
                      <a:pt x="2657" y="0"/>
                    </a:moveTo>
                    <a:lnTo>
                      <a:pt x="2657" y="0"/>
                    </a:lnTo>
                    <a:cubicBezTo>
                      <a:pt x="2657" y="406"/>
                      <a:pt x="2657" y="406"/>
                      <a:pt x="2657" y="406"/>
                    </a:cubicBezTo>
                    <a:cubicBezTo>
                      <a:pt x="2188" y="406"/>
                      <a:pt x="2188" y="406"/>
                      <a:pt x="2188" y="406"/>
                    </a:cubicBezTo>
                    <a:cubicBezTo>
                      <a:pt x="1469" y="406"/>
                      <a:pt x="1469" y="406"/>
                      <a:pt x="1469" y="406"/>
                    </a:cubicBezTo>
                    <a:cubicBezTo>
                      <a:pt x="688" y="406"/>
                      <a:pt x="375" y="750"/>
                      <a:pt x="375" y="1187"/>
                    </a:cubicBezTo>
                    <a:cubicBezTo>
                      <a:pt x="375" y="1687"/>
                      <a:pt x="719" y="2000"/>
                      <a:pt x="1469" y="2000"/>
                    </a:cubicBezTo>
                    <a:cubicBezTo>
                      <a:pt x="1750" y="2000"/>
                      <a:pt x="1750" y="2000"/>
                      <a:pt x="1750" y="2000"/>
                    </a:cubicBezTo>
                    <a:cubicBezTo>
                      <a:pt x="1750" y="2436"/>
                      <a:pt x="1750" y="2436"/>
                      <a:pt x="1750" y="2436"/>
                    </a:cubicBezTo>
                    <a:cubicBezTo>
                      <a:pt x="3531" y="2436"/>
                      <a:pt x="3531" y="2436"/>
                      <a:pt x="3531" y="2436"/>
                    </a:cubicBezTo>
                    <a:cubicBezTo>
                      <a:pt x="1500" y="2436"/>
                      <a:pt x="1500" y="2436"/>
                      <a:pt x="1500" y="2436"/>
                    </a:cubicBezTo>
                    <a:cubicBezTo>
                      <a:pt x="438" y="2436"/>
                      <a:pt x="0" y="1906"/>
                      <a:pt x="0" y="1187"/>
                    </a:cubicBezTo>
                    <a:cubicBezTo>
                      <a:pt x="0" y="500"/>
                      <a:pt x="407" y="0"/>
                      <a:pt x="1469" y="0"/>
                    </a:cubicBezTo>
                    <a:lnTo>
                      <a:pt x="2657" y="0"/>
                    </a:lnTo>
                  </a:path>
                </a:pathLst>
              </a:custGeom>
              <a:solidFill>
                <a:srgbClr val="165788"/>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2" name="Freeform 4">
                <a:extLst>
                  <a:ext uri="{FF2B5EF4-FFF2-40B4-BE49-F238E27FC236}">
                    <a16:creationId xmlns:a16="http://schemas.microsoft.com/office/drawing/2014/main" id="{6B371C5C-F6C3-DC40-8D90-7B4AFF9A957D}"/>
                  </a:ext>
                </a:extLst>
              </p:cNvPr>
              <p:cNvSpPr>
                <a:spLocks noChangeArrowheads="1"/>
              </p:cNvSpPr>
              <p:nvPr userDrawn="1"/>
            </p:nvSpPr>
            <p:spPr bwMode="auto">
              <a:xfrm rot="5400000">
                <a:off x="7330176" y="2689403"/>
                <a:ext cx="3624474" cy="3233810"/>
              </a:xfrm>
              <a:custGeom>
                <a:avLst/>
                <a:gdLst>
                  <a:gd name="T0" fmla="*/ 2062 w 3500"/>
                  <a:gd name="T1" fmla="*/ 0 h 2469"/>
                  <a:gd name="T2" fmla="*/ 2062 w 3500"/>
                  <a:gd name="T3" fmla="*/ 0 h 2469"/>
                  <a:gd name="T4" fmla="*/ 3499 w 3500"/>
                  <a:gd name="T5" fmla="*/ 1186 h 2469"/>
                  <a:gd name="T6" fmla="*/ 2031 w 3500"/>
                  <a:gd name="T7" fmla="*/ 2468 h 2469"/>
                  <a:gd name="T8" fmla="*/ 0 w 3500"/>
                  <a:gd name="T9" fmla="*/ 2468 h 2469"/>
                  <a:gd name="T10" fmla="*/ 1781 w 3500"/>
                  <a:gd name="T11" fmla="*/ 2468 h 2469"/>
                  <a:gd name="T12" fmla="*/ 1781 w 3500"/>
                  <a:gd name="T13" fmla="*/ 2030 h 2469"/>
                  <a:gd name="T14" fmla="*/ 2062 w 3500"/>
                  <a:gd name="T15" fmla="*/ 2030 h 2469"/>
                  <a:gd name="T16" fmla="*/ 3156 w 3500"/>
                  <a:gd name="T17" fmla="*/ 1218 h 2469"/>
                  <a:gd name="T18" fmla="*/ 2062 w 3500"/>
                  <a:gd name="T19" fmla="*/ 436 h 2469"/>
                  <a:gd name="T20" fmla="*/ 1781 w 3500"/>
                  <a:gd name="T21" fmla="*/ 436 h 2469"/>
                  <a:gd name="T22" fmla="*/ 0 w 3500"/>
                  <a:gd name="T23" fmla="*/ 436 h 2469"/>
                  <a:gd name="T24" fmla="*/ 0 w 3500"/>
                  <a:gd name="T25" fmla="*/ 0 h 2469"/>
                  <a:gd name="T26" fmla="*/ 2062 w 3500"/>
                  <a:gd name="T27" fmla="*/ 0 h 2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00" h="2469">
                    <a:moveTo>
                      <a:pt x="2062" y="0"/>
                    </a:moveTo>
                    <a:lnTo>
                      <a:pt x="2062" y="0"/>
                    </a:lnTo>
                    <a:cubicBezTo>
                      <a:pt x="3093" y="0"/>
                      <a:pt x="3499" y="530"/>
                      <a:pt x="3499" y="1186"/>
                    </a:cubicBezTo>
                    <a:cubicBezTo>
                      <a:pt x="3499" y="1905"/>
                      <a:pt x="3062" y="2468"/>
                      <a:pt x="2031" y="2468"/>
                    </a:cubicBezTo>
                    <a:cubicBezTo>
                      <a:pt x="0" y="2468"/>
                      <a:pt x="0" y="2468"/>
                      <a:pt x="0" y="2468"/>
                    </a:cubicBezTo>
                    <a:cubicBezTo>
                      <a:pt x="1781" y="2468"/>
                      <a:pt x="1781" y="2468"/>
                      <a:pt x="1781" y="2468"/>
                    </a:cubicBezTo>
                    <a:cubicBezTo>
                      <a:pt x="1781" y="2030"/>
                      <a:pt x="1781" y="2030"/>
                      <a:pt x="1781" y="2030"/>
                    </a:cubicBezTo>
                    <a:cubicBezTo>
                      <a:pt x="2062" y="2030"/>
                      <a:pt x="2062" y="2030"/>
                      <a:pt x="2062" y="2030"/>
                    </a:cubicBezTo>
                    <a:cubicBezTo>
                      <a:pt x="2812" y="2030"/>
                      <a:pt x="3156" y="1718"/>
                      <a:pt x="3156" y="1218"/>
                    </a:cubicBezTo>
                    <a:cubicBezTo>
                      <a:pt x="3156" y="780"/>
                      <a:pt x="2812" y="436"/>
                      <a:pt x="2062" y="436"/>
                    </a:cubicBezTo>
                    <a:cubicBezTo>
                      <a:pt x="1781" y="436"/>
                      <a:pt x="1781" y="436"/>
                      <a:pt x="1781" y="436"/>
                    </a:cubicBezTo>
                    <a:cubicBezTo>
                      <a:pt x="0" y="436"/>
                      <a:pt x="0" y="436"/>
                      <a:pt x="0" y="436"/>
                    </a:cubicBezTo>
                    <a:cubicBezTo>
                      <a:pt x="0" y="0"/>
                      <a:pt x="0" y="0"/>
                      <a:pt x="0" y="0"/>
                    </a:cubicBezTo>
                    <a:lnTo>
                      <a:pt x="2062" y="0"/>
                    </a:lnTo>
                  </a:path>
                </a:pathLst>
              </a:custGeom>
              <a:solidFill>
                <a:srgbClr val="92D05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3" name="Freeform 6">
                <a:extLst>
                  <a:ext uri="{FF2B5EF4-FFF2-40B4-BE49-F238E27FC236}">
                    <a16:creationId xmlns:a16="http://schemas.microsoft.com/office/drawing/2014/main" id="{A4088629-6F3D-8F4F-A651-352702E1FD0E}"/>
                  </a:ext>
                </a:extLst>
              </p:cNvPr>
              <p:cNvSpPr>
                <a:spLocks noChangeArrowheads="1"/>
              </p:cNvSpPr>
              <p:nvPr userDrawn="1"/>
            </p:nvSpPr>
            <p:spPr bwMode="auto">
              <a:xfrm rot="5400000">
                <a:off x="489893" y="2445185"/>
                <a:ext cx="6760512" cy="3233810"/>
              </a:xfrm>
              <a:custGeom>
                <a:avLst/>
                <a:gdLst>
                  <a:gd name="T0" fmla="*/ 5062 w 6532"/>
                  <a:gd name="T1" fmla="*/ 0 h 2470"/>
                  <a:gd name="T2" fmla="*/ 5062 w 6532"/>
                  <a:gd name="T3" fmla="*/ 0 h 2470"/>
                  <a:gd name="T4" fmla="*/ 6531 w 6532"/>
                  <a:gd name="T5" fmla="*/ 1219 h 2470"/>
                  <a:gd name="T6" fmla="*/ 5062 w 6532"/>
                  <a:gd name="T7" fmla="*/ 2469 h 2470"/>
                  <a:gd name="T8" fmla="*/ 0 w 6532"/>
                  <a:gd name="T9" fmla="*/ 2469 h 2470"/>
                  <a:gd name="T10" fmla="*/ 0 w 6532"/>
                  <a:gd name="T11" fmla="*/ 2031 h 2470"/>
                  <a:gd name="T12" fmla="*/ 5062 w 6532"/>
                  <a:gd name="T13" fmla="*/ 2031 h 2470"/>
                  <a:gd name="T14" fmla="*/ 6156 w 6532"/>
                  <a:gd name="T15" fmla="*/ 1219 h 2470"/>
                  <a:gd name="T16" fmla="*/ 5062 w 6532"/>
                  <a:gd name="T17" fmla="*/ 438 h 2470"/>
                  <a:gd name="T18" fmla="*/ 4781 w 6532"/>
                  <a:gd name="T19" fmla="*/ 438 h 2470"/>
                  <a:gd name="T20" fmla="*/ 1750 w 6532"/>
                  <a:gd name="T21" fmla="*/ 438 h 2470"/>
                  <a:gd name="T22" fmla="*/ 1750 w 6532"/>
                  <a:gd name="T23" fmla="*/ 0 h 2470"/>
                  <a:gd name="T24" fmla="*/ 5062 w 6532"/>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2" h="2470">
                    <a:moveTo>
                      <a:pt x="5062" y="0"/>
                    </a:moveTo>
                    <a:lnTo>
                      <a:pt x="5062" y="0"/>
                    </a:lnTo>
                    <a:cubicBezTo>
                      <a:pt x="6124" y="0"/>
                      <a:pt x="6531" y="531"/>
                      <a:pt x="6531" y="1219"/>
                    </a:cubicBezTo>
                    <a:cubicBezTo>
                      <a:pt x="6531" y="1937"/>
                      <a:pt x="6093" y="2469"/>
                      <a:pt x="5062" y="2469"/>
                    </a:cubicBezTo>
                    <a:cubicBezTo>
                      <a:pt x="0" y="2469"/>
                      <a:pt x="0" y="2469"/>
                      <a:pt x="0" y="2469"/>
                    </a:cubicBezTo>
                    <a:cubicBezTo>
                      <a:pt x="0" y="2031"/>
                      <a:pt x="0" y="2031"/>
                      <a:pt x="0" y="2031"/>
                    </a:cubicBezTo>
                    <a:cubicBezTo>
                      <a:pt x="5062" y="2031"/>
                      <a:pt x="5062" y="2031"/>
                      <a:pt x="5062" y="2031"/>
                    </a:cubicBezTo>
                    <a:cubicBezTo>
                      <a:pt x="5843" y="2031"/>
                      <a:pt x="6156" y="1719"/>
                      <a:pt x="6156" y="1219"/>
                    </a:cubicBezTo>
                    <a:cubicBezTo>
                      <a:pt x="6156" y="781"/>
                      <a:pt x="5843" y="438"/>
                      <a:pt x="5062" y="438"/>
                    </a:cubicBezTo>
                    <a:cubicBezTo>
                      <a:pt x="4781" y="438"/>
                      <a:pt x="4781" y="438"/>
                      <a:pt x="4781" y="438"/>
                    </a:cubicBezTo>
                    <a:cubicBezTo>
                      <a:pt x="1750" y="438"/>
                      <a:pt x="1750" y="438"/>
                      <a:pt x="1750" y="438"/>
                    </a:cubicBezTo>
                    <a:cubicBezTo>
                      <a:pt x="1750" y="0"/>
                      <a:pt x="1750" y="0"/>
                      <a:pt x="1750" y="0"/>
                    </a:cubicBezTo>
                    <a:lnTo>
                      <a:pt x="5062" y="0"/>
                    </a:lnTo>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14" name="Oval 13">
                <a:extLst>
                  <a:ext uri="{FF2B5EF4-FFF2-40B4-BE49-F238E27FC236}">
                    <a16:creationId xmlns:a16="http://schemas.microsoft.com/office/drawing/2014/main" id="{535F50C7-9AC9-B140-8DEE-271879B4E107}"/>
                  </a:ext>
                </a:extLst>
              </p:cNvPr>
              <p:cNvSpPr/>
              <p:nvPr userDrawn="1"/>
            </p:nvSpPr>
            <p:spPr>
              <a:xfrm>
                <a:off x="5755308" y="1516618"/>
                <a:ext cx="1546697" cy="15471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5" name="Oval 14">
                <a:extLst>
                  <a:ext uri="{FF2B5EF4-FFF2-40B4-BE49-F238E27FC236}">
                    <a16:creationId xmlns:a16="http://schemas.microsoft.com/office/drawing/2014/main" id="{746C7FC3-08A3-5A41-AC9C-FCD0ACB01F0A}"/>
                  </a:ext>
                </a:extLst>
              </p:cNvPr>
              <p:cNvSpPr/>
              <p:nvPr userDrawn="1"/>
            </p:nvSpPr>
            <p:spPr>
              <a:xfrm>
                <a:off x="8395830" y="3930587"/>
                <a:ext cx="1546697" cy="1547100"/>
              </a:xfrm>
              <a:prstGeom prst="ellipse">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6" name="Oval 15">
                <a:extLst>
                  <a:ext uri="{FF2B5EF4-FFF2-40B4-BE49-F238E27FC236}">
                    <a16:creationId xmlns:a16="http://schemas.microsoft.com/office/drawing/2014/main" id="{366EFB2D-73F3-7745-BAD5-1328CF108A79}"/>
                  </a:ext>
                </a:extLst>
              </p:cNvPr>
              <p:cNvSpPr/>
              <p:nvPr userDrawn="1"/>
            </p:nvSpPr>
            <p:spPr>
              <a:xfrm>
                <a:off x="16334318" y="1516618"/>
                <a:ext cx="1546697" cy="154710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7" name="Oval 16">
                <a:extLst>
                  <a:ext uri="{FF2B5EF4-FFF2-40B4-BE49-F238E27FC236}">
                    <a16:creationId xmlns:a16="http://schemas.microsoft.com/office/drawing/2014/main" id="{39246266-6E72-8F4A-B7CD-93FD876403F4}"/>
                  </a:ext>
                </a:extLst>
              </p:cNvPr>
              <p:cNvSpPr/>
              <p:nvPr userDrawn="1"/>
            </p:nvSpPr>
            <p:spPr>
              <a:xfrm>
                <a:off x="13714222" y="3044891"/>
                <a:ext cx="1546697" cy="15471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sp>
            <p:nvSpPr>
              <p:cNvPr id="18" name="Oval 17">
                <a:extLst>
                  <a:ext uri="{FF2B5EF4-FFF2-40B4-BE49-F238E27FC236}">
                    <a16:creationId xmlns:a16="http://schemas.microsoft.com/office/drawing/2014/main" id="{C80DE388-2F50-1A40-A24B-2C5D78552080}"/>
                  </a:ext>
                </a:extLst>
              </p:cNvPr>
              <p:cNvSpPr/>
              <p:nvPr userDrawn="1"/>
            </p:nvSpPr>
            <p:spPr>
              <a:xfrm>
                <a:off x="3100843" y="5214707"/>
                <a:ext cx="1546697" cy="15471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82803" tIns="91400" rIns="182803" bIns="91400" rtlCol="0" anchor="ctr"/>
              <a:lstStyle/>
              <a:p>
                <a:pPr algn="ctr"/>
                <a:endParaRPr lang="en-US" sz="1800">
                  <a:solidFill>
                    <a:srgbClr val="1D458D"/>
                  </a:solidFill>
                </a:endParaRPr>
              </a:p>
            </p:txBody>
          </p:sp>
        </p:grpSp>
        <p:sp>
          <p:nvSpPr>
            <p:cNvPr id="26" name="Freeform 5">
              <a:extLst>
                <a:ext uri="{FF2B5EF4-FFF2-40B4-BE49-F238E27FC236}">
                  <a16:creationId xmlns:a16="http://schemas.microsoft.com/office/drawing/2014/main" id="{4117B1F5-AF1E-264F-8FF6-E037487B9AD7}"/>
                </a:ext>
              </a:extLst>
            </p:cNvPr>
            <p:cNvSpPr>
              <a:spLocks noChangeArrowheads="1"/>
            </p:cNvSpPr>
            <p:nvPr userDrawn="1"/>
          </p:nvSpPr>
          <p:spPr bwMode="auto">
            <a:xfrm rot="5400000">
              <a:off x="2745580" y="2206131"/>
              <a:ext cx="2899039" cy="1870904"/>
            </a:xfrm>
            <a:custGeom>
              <a:avLst/>
              <a:gdLst>
                <a:gd name="T0" fmla="*/ 1750 w 4782"/>
                <a:gd name="T1" fmla="*/ 2438 h 2439"/>
                <a:gd name="T2" fmla="*/ 1750 w 4782"/>
                <a:gd name="T3" fmla="*/ 2438 h 2439"/>
                <a:gd name="T4" fmla="*/ 1750 w 4782"/>
                <a:gd name="T5" fmla="*/ 2000 h 2439"/>
                <a:gd name="T6" fmla="*/ 1469 w 4782"/>
                <a:gd name="T7" fmla="*/ 2000 h 2439"/>
                <a:gd name="T8" fmla="*/ 375 w 4782"/>
                <a:gd name="T9" fmla="*/ 1188 h 2439"/>
                <a:gd name="T10" fmla="*/ 1469 w 4782"/>
                <a:gd name="T11" fmla="*/ 438 h 2439"/>
                <a:gd name="T12" fmla="*/ 1750 w 4782"/>
                <a:gd name="T13" fmla="*/ 438 h 2439"/>
                <a:gd name="T14" fmla="*/ 3531 w 4782"/>
                <a:gd name="T15" fmla="*/ 438 h 2439"/>
                <a:gd name="T16" fmla="*/ 3531 w 4782"/>
                <a:gd name="T17" fmla="*/ 0 h 2439"/>
                <a:gd name="T18" fmla="*/ 1469 w 4782"/>
                <a:gd name="T19" fmla="*/ 0 h 2439"/>
                <a:gd name="T20" fmla="*/ 0 w 4782"/>
                <a:gd name="T21" fmla="*/ 1188 h 2439"/>
                <a:gd name="T22" fmla="*/ 1500 w 4782"/>
                <a:gd name="T23" fmla="*/ 2438 h 2439"/>
                <a:gd name="T24" fmla="*/ 4781 w 4782"/>
                <a:gd name="T25" fmla="*/ 2438 h 2439"/>
                <a:gd name="T26" fmla="*/ 1750 w 4782"/>
                <a:gd name="T27" fmla="*/ 2438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82" h="2439">
                  <a:moveTo>
                    <a:pt x="1750" y="2438"/>
                  </a:moveTo>
                  <a:lnTo>
                    <a:pt x="1750" y="2438"/>
                  </a:lnTo>
                  <a:cubicBezTo>
                    <a:pt x="1750" y="2000"/>
                    <a:pt x="1750" y="2000"/>
                    <a:pt x="1750" y="2000"/>
                  </a:cubicBezTo>
                  <a:cubicBezTo>
                    <a:pt x="1469" y="2000"/>
                    <a:pt x="1469" y="2000"/>
                    <a:pt x="1469" y="2000"/>
                  </a:cubicBezTo>
                  <a:cubicBezTo>
                    <a:pt x="719" y="2000"/>
                    <a:pt x="375" y="1688"/>
                    <a:pt x="375" y="1188"/>
                  </a:cubicBezTo>
                  <a:cubicBezTo>
                    <a:pt x="375" y="750"/>
                    <a:pt x="688" y="438"/>
                    <a:pt x="1469" y="438"/>
                  </a:cubicBezTo>
                  <a:cubicBezTo>
                    <a:pt x="1750" y="438"/>
                    <a:pt x="1750" y="438"/>
                    <a:pt x="1750" y="438"/>
                  </a:cubicBezTo>
                  <a:cubicBezTo>
                    <a:pt x="3531" y="438"/>
                    <a:pt x="3531" y="438"/>
                    <a:pt x="3531" y="438"/>
                  </a:cubicBezTo>
                  <a:cubicBezTo>
                    <a:pt x="3531" y="0"/>
                    <a:pt x="3531" y="0"/>
                    <a:pt x="3531" y="0"/>
                  </a:cubicBezTo>
                  <a:cubicBezTo>
                    <a:pt x="1469" y="0"/>
                    <a:pt x="1469" y="0"/>
                    <a:pt x="1469" y="0"/>
                  </a:cubicBezTo>
                  <a:cubicBezTo>
                    <a:pt x="407" y="0"/>
                    <a:pt x="0" y="500"/>
                    <a:pt x="0" y="1188"/>
                  </a:cubicBezTo>
                  <a:cubicBezTo>
                    <a:pt x="0" y="1906"/>
                    <a:pt x="438" y="2438"/>
                    <a:pt x="1500" y="2438"/>
                  </a:cubicBezTo>
                  <a:cubicBezTo>
                    <a:pt x="4781" y="2438"/>
                    <a:pt x="4781" y="2438"/>
                    <a:pt x="4781" y="2438"/>
                  </a:cubicBezTo>
                  <a:lnTo>
                    <a:pt x="1750" y="2438"/>
                  </a:lnTo>
                </a:path>
              </a:pathLst>
            </a:custGeom>
            <a:solidFill>
              <a:schemeClr val="accent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243785" tIns="121892" rIns="243785" bIns="121892" anchor="ctr"/>
            <a:lstStyle/>
            <a:p>
              <a:endParaRPr lang="en-US" sz="1800">
                <a:solidFill>
                  <a:srgbClr val="1D458D"/>
                </a:solidFill>
              </a:endParaRPr>
            </a:p>
          </p:txBody>
        </p:sp>
        <p:sp>
          <p:nvSpPr>
            <p:cNvPr id="28" name="AutoShape 29">
              <a:extLst>
                <a:ext uri="{FF2B5EF4-FFF2-40B4-BE49-F238E27FC236}">
                  <a16:creationId xmlns:a16="http://schemas.microsoft.com/office/drawing/2014/main" id="{9A1133CE-7A75-4944-B3F3-54AEE98EC3DC}"/>
                </a:ext>
              </a:extLst>
            </p:cNvPr>
            <p:cNvSpPr>
              <a:spLocks/>
            </p:cNvSpPr>
            <p:nvPr userDrawn="1"/>
          </p:nvSpPr>
          <p:spPr bwMode="auto">
            <a:xfrm>
              <a:off x="3744276" y="4495012"/>
              <a:ext cx="712107" cy="712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01578" tIns="101578" rIns="101578" bIns="101578" anchor="ctr"/>
            <a:lstStyle/>
            <a:p>
              <a:pPr defTabSz="914172">
                <a:defRPr/>
              </a:pPr>
              <a:endParaRPr lang="es-ES" sz="5800">
                <a:solidFill>
                  <a:srgbClr val="1D458D"/>
                </a:solidFill>
                <a:effectLst>
                  <a:outerShdw blurRad="38100" dist="38100" dir="2700000" algn="tl">
                    <a:srgbClr val="000000"/>
                  </a:outerShdw>
                </a:effectLst>
                <a:latin typeface="Gill Sans" charset="0"/>
                <a:cs typeface="Gill Sans" charset="0"/>
                <a:sym typeface="Gill Sans" charset="0"/>
              </a:endParaRPr>
            </a:p>
          </p:txBody>
        </p:sp>
        <p:sp>
          <p:nvSpPr>
            <p:cNvPr id="29" name="AutoShape 29">
              <a:extLst>
                <a:ext uri="{FF2B5EF4-FFF2-40B4-BE49-F238E27FC236}">
                  <a16:creationId xmlns:a16="http://schemas.microsoft.com/office/drawing/2014/main" id="{75A03EC0-5892-A040-BC24-9BB308ED6D13}"/>
                </a:ext>
              </a:extLst>
            </p:cNvPr>
            <p:cNvSpPr>
              <a:spLocks/>
            </p:cNvSpPr>
            <p:nvPr userDrawn="1"/>
          </p:nvSpPr>
          <p:spPr bwMode="auto">
            <a:xfrm>
              <a:off x="845785" y="1804686"/>
              <a:ext cx="446924" cy="4470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01578" tIns="101578" rIns="101578" bIns="101578" anchor="ctr"/>
            <a:lstStyle/>
            <a:p>
              <a:pPr defTabSz="914172">
                <a:defRPr/>
              </a:pPr>
              <a:endParaRPr lang="es-ES" sz="5800">
                <a:solidFill>
                  <a:srgbClr val="1D458D"/>
                </a:solidFill>
                <a:effectLst>
                  <a:outerShdw blurRad="38100" dist="38100" dir="2700000" algn="tl">
                    <a:srgbClr val="000000"/>
                  </a:outerShdw>
                </a:effectLst>
                <a:latin typeface="Gill Sans" charset="0"/>
                <a:cs typeface="Gill Sans" charset="0"/>
                <a:sym typeface="Gill Sans" charset="0"/>
              </a:endParaRPr>
            </a:p>
          </p:txBody>
        </p:sp>
      </p:grpSp>
      <p:sp>
        <p:nvSpPr>
          <p:cNvPr id="35" name="Text Placeholder 14">
            <a:extLst>
              <a:ext uri="{FF2B5EF4-FFF2-40B4-BE49-F238E27FC236}">
                <a16:creationId xmlns:a16="http://schemas.microsoft.com/office/drawing/2014/main" id="{382F1DA3-5072-604B-96F7-0EC5E6A48801}"/>
              </a:ext>
            </a:extLst>
          </p:cNvPr>
          <p:cNvSpPr>
            <a:spLocks noGrp="1"/>
          </p:cNvSpPr>
          <p:nvPr>
            <p:ph type="body" sz="quarter" idx="16" hasCustomPrompt="1"/>
          </p:nvPr>
        </p:nvSpPr>
        <p:spPr>
          <a:xfrm>
            <a:off x="2848845" y="4067094"/>
            <a:ext cx="689175"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6" name="Text Placeholder 14">
            <a:extLst>
              <a:ext uri="{FF2B5EF4-FFF2-40B4-BE49-F238E27FC236}">
                <a16:creationId xmlns:a16="http://schemas.microsoft.com/office/drawing/2014/main" id="{B3F037A4-B679-0348-A30E-395488877059}"/>
              </a:ext>
            </a:extLst>
          </p:cNvPr>
          <p:cNvSpPr>
            <a:spLocks noGrp="1"/>
          </p:cNvSpPr>
          <p:nvPr>
            <p:ph type="body" sz="quarter" idx="17" hasCustomPrompt="1"/>
          </p:nvPr>
        </p:nvSpPr>
        <p:spPr>
          <a:xfrm>
            <a:off x="4262651" y="3469290"/>
            <a:ext cx="696512"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7" name="Text Placeholder 14">
            <a:extLst>
              <a:ext uri="{FF2B5EF4-FFF2-40B4-BE49-F238E27FC236}">
                <a16:creationId xmlns:a16="http://schemas.microsoft.com/office/drawing/2014/main" id="{B0C3DEC6-B04A-3748-97E9-F91A1F064FF8}"/>
              </a:ext>
            </a:extLst>
          </p:cNvPr>
          <p:cNvSpPr>
            <a:spLocks noGrp="1"/>
          </p:cNvSpPr>
          <p:nvPr>
            <p:ph type="body" sz="quarter" idx="18" hasCustomPrompt="1"/>
          </p:nvPr>
        </p:nvSpPr>
        <p:spPr>
          <a:xfrm>
            <a:off x="5564157" y="3347062"/>
            <a:ext cx="682592"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8" name="Text Placeholder 14">
            <a:extLst>
              <a:ext uri="{FF2B5EF4-FFF2-40B4-BE49-F238E27FC236}">
                <a16:creationId xmlns:a16="http://schemas.microsoft.com/office/drawing/2014/main" id="{9821EC20-F74B-8445-B0A7-BD7CC2D8EB1A}"/>
              </a:ext>
            </a:extLst>
          </p:cNvPr>
          <p:cNvSpPr>
            <a:spLocks noGrp="1"/>
          </p:cNvSpPr>
          <p:nvPr>
            <p:ph type="body" sz="quarter" idx="19" hasCustomPrompt="1"/>
          </p:nvPr>
        </p:nvSpPr>
        <p:spPr>
          <a:xfrm>
            <a:off x="6928147" y="3468697"/>
            <a:ext cx="689756"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9" name="Text Placeholder 14">
            <a:extLst>
              <a:ext uri="{FF2B5EF4-FFF2-40B4-BE49-F238E27FC236}">
                <a16:creationId xmlns:a16="http://schemas.microsoft.com/office/drawing/2014/main" id="{37845820-D16B-3C47-90AA-BE703E39251A}"/>
              </a:ext>
            </a:extLst>
          </p:cNvPr>
          <p:cNvSpPr>
            <a:spLocks noGrp="1"/>
          </p:cNvSpPr>
          <p:nvPr>
            <p:ph type="body" sz="quarter" idx="20" hasCustomPrompt="1"/>
          </p:nvPr>
        </p:nvSpPr>
        <p:spPr>
          <a:xfrm>
            <a:off x="8258131" y="2945402"/>
            <a:ext cx="629368"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40" name="Text Placeholder 14">
            <a:extLst>
              <a:ext uri="{FF2B5EF4-FFF2-40B4-BE49-F238E27FC236}">
                <a16:creationId xmlns:a16="http://schemas.microsoft.com/office/drawing/2014/main" id="{7E2538D2-C302-8947-80DF-7D38F2F1A57B}"/>
              </a:ext>
            </a:extLst>
          </p:cNvPr>
          <p:cNvSpPr>
            <a:spLocks noGrp="1"/>
          </p:cNvSpPr>
          <p:nvPr>
            <p:ph type="body" sz="quarter" idx="21" hasCustomPrompt="1"/>
          </p:nvPr>
        </p:nvSpPr>
        <p:spPr>
          <a:xfrm>
            <a:off x="9628373" y="3518468"/>
            <a:ext cx="693009"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2" name="Text Placeholder 14">
            <a:extLst>
              <a:ext uri="{FF2B5EF4-FFF2-40B4-BE49-F238E27FC236}">
                <a16:creationId xmlns:a16="http://schemas.microsoft.com/office/drawing/2014/main" id="{9C7A890C-93D4-4E98-840F-3325A576C5F6}"/>
              </a:ext>
            </a:extLst>
          </p:cNvPr>
          <p:cNvSpPr>
            <a:spLocks noGrp="1"/>
          </p:cNvSpPr>
          <p:nvPr>
            <p:ph type="body" sz="quarter" idx="23" hasCustomPrompt="1"/>
          </p:nvPr>
        </p:nvSpPr>
        <p:spPr>
          <a:xfrm>
            <a:off x="716330" y="2262918"/>
            <a:ext cx="689175" cy="309306"/>
          </a:xfrm>
        </p:spPr>
        <p:txBody>
          <a:bodyPr>
            <a:no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 name="Titre 2">
            <a:extLst>
              <a:ext uri="{FF2B5EF4-FFF2-40B4-BE49-F238E27FC236}">
                <a16:creationId xmlns:a16="http://schemas.microsoft.com/office/drawing/2014/main" id="{316172D3-8A0A-784D-9169-B04B0733DCC2}"/>
              </a:ext>
            </a:extLst>
          </p:cNvPr>
          <p:cNvSpPr>
            <a:spLocks noGrp="1"/>
          </p:cNvSpPr>
          <p:nvPr>
            <p:ph type="title"/>
          </p:nvPr>
        </p:nvSpPr>
        <p:spPr/>
        <p:txBody>
          <a:bodyPr/>
          <a:lstStyle/>
          <a:p>
            <a:r>
              <a:rPr lang="en-US"/>
              <a:t>Click to edit Master title style</a:t>
            </a:r>
            <a:endParaRPr lang="fr-FR"/>
          </a:p>
        </p:txBody>
      </p:sp>
      <p:sp>
        <p:nvSpPr>
          <p:cNvPr id="41" name="Footer Placeholder 8">
            <a:extLst>
              <a:ext uri="{FF2B5EF4-FFF2-40B4-BE49-F238E27FC236}">
                <a16:creationId xmlns:a16="http://schemas.microsoft.com/office/drawing/2014/main" id="{C9B3E0FA-4EAB-D046-8256-234450201092}"/>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42" name="Slide Number Placeholder 4">
            <a:extLst>
              <a:ext uri="{FF2B5EF4-FFF2-40B4-BE49-F238E27FC236}">
                <a16:creationId xmlns:a16="http://schemas.microsoft.com/office/drawing/2014/main" id="{38C6CA26-105B-4CF1-BF0D-6C0C6AC15BC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1411629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oint chart with bar">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97BE166-79A3-194D-84A2-4F0EE6F9CAB7}"/>
              </a:ext>
            </a:extLst>
          </p:cNvPr>
          <p:cNvGrpSpPr/>
          <p:nvPr userDrawn="1"/>
        </p:nvGrpSpPr>
        <p:grpSpPr>
          <a:xfrm>
            <a:off x="4717356" y="1224707"/>
            <a:ext cx="2741064" cy="5039141"/>
            <a:chOff x="8688271" y="5127"/>
            <a:chExt cx="7126532" cy="13652406"/>
          </a:xfrm>
        </p:grpSpPr>
        <p:grpSp>
          <p:nvGrpSpPr>
            <p:cNvPr id="4" name="Group 3">
              <a:extLst>
                <a:ext uri="{FF2B5EF4-FFF2-40B4-BE49-F238E27FC236}">
                  <a16:creationId xmlns:a16="http://schemas.microsoft.com/office/drawing/2014/main" id="{7ACE731B-3843-E647-832D-B0BD8BC36CA8}"/>
                </a:ext>
              </a:extLst>
            </p:cNvPr>
            <p:cNvGrpSpPr/>
            <p:nvPr userDrawn="1"/>
          </p:nvGrpSpPr>
          <p:grpSpPr>
            <a:xfrm>
              <a:off x="13535240" y="4290533"/>
              <a:ext cx="2273896" cy="2307090"/>
              <a:chOff x="2285781" y="4847654"/>
              <a:chExt cx="952480" cy="966132"/>
            </a:xfrm>
          </p:grpSpPr>
          <p:sp>
            <p:nvSpPr>
              <p:cNvPr id="5" name="Oval 4">
                <a:extLst>
                  <a:ext uri="{FF2B5EF4-FFF2-40B4-BE49-F238E27FC236}">
                    <a16:creationId xmlns:a16="http://schemas.microsoft.com/office/drawing/2014/main" id="{D9BBB9A9-01F4-9F49-9731-4975E9F08586}"/>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 name="Oval 5">
                <a:extLst>
                  <a:ext uri="{FF2B5EF4-FFF2-40B4-BE49-F238E27FC236}">
                    <a16:creationId xmlns:a16="http://schemas.microsoft.com/office/drawing/2014/main" id="{72F77A77-D3AA-574A-92BE-3DDEDD24EA40}"/>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grpSp>
          <p:nvGrpSpPr>
            <p:cNvPr id="7" name="Group 6">
              <a:extLst>
                <a:ext uri="{FF2B5EF4-FFF2-40B4-BE49-F238E27FC236}">
                  <a16:creationId xmlns:a16="http://schemas.microsoft.com/office/drawing/2014/main" id="{53C8700E-A503-E947-86A8-3331E2B642C5}"/>
                </a:ext>
              </a:extLst>
            </p:cNvPr>
            <p:cNvGrpSpPr/>
            <p:nvPr userDrawn="1"/>
          </p:nvGrpSpPr>
          <p:grpSpPr>
            <a:xfrm>
              <a:off x="8688271" y="1483933"/>
              <a:ext cx="2273896" cy="2307090"/>
              <a:chOff x="2285781" y="4847654"/>
              <a:chExt cx="952480" cy="966132"/>
            </a:xfrm>
          </p:grpSpPr>
          <p:sp>
            <p:nvSpPr>
              <p:cNvPr id="8" name="Oval 7">
                <a:extLst>
                  <a:ext uri="{FF2B5EF4-FFF2-40B4-BE49-F238E27FC236}">
                    <a16:creationId xmlns:a16="http://schemas.microsoft.com/office/drawing/2014/main" id="{1E51F72F-9EAE-2645-B458-36B08DF9343C}"/>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9" name="Oval 8">
                <a:extLst>
                  <a:ext uri="{FF2B5EF4-FFF2-40B4-BE49-F238E27FC236}">
                    <a16:creationId xmlns:a16="http://schemas.microsoft.com/office/drawing/2014/main" id="{50232E66-7657-2141-BCEC-AE0774C2835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10" name="Straight Connector 9">
              <a:extLst>
                <a:ext uri="{FF2B5EF4-FFF2-40B4-BE49-F238E27FC236}">
                  <a16:creationId xmlns:a16="http://schemas.microsoft.com/office/drawing/2014/main" id="{2B1BCFD9-C123-A249-807C-21BCA542497B}"/>
                </a:ext>
              </a:extLst>
            </p:cNvPr>
            <p:cNvCxnSpPr/>
            <p:nvPr userDrawn="1"/>
          </p:nvCxnSpPr>
          <p:spPr>
            <a:xfrm>
              <a:off x="12238390" y="5127"/>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DFC1580-4007-0B4A-A1BC-EDEBB0A37E07}"/>
                </a:ext>
              </a:extLst>
            </p:cNvPr>
            <p:cNvSpPr/>
            <p:nvPr userDrawn="1"/>
          </p:nvSpPr>
          <p:spPr>
            <a:xfrm>
              <a:off x="12125298" y="2534636"/>
              <a:ext cx="226185" cy="226244"/>
            </a:xfrm>
            <a:prstGeom prst="ellipse">
              <a:avLst/>
            </a:prstGeom>
            <a:solidFill>
              <a:schemeClr val="accent3"/>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12" name="Straight Connector 11">
              <a:extLst>
                <a:ext uri="{FF2B5EF4-FFF2-40B4-BE49-F238E27FC236}">
                  <a16:creationId xmlns:a16="http://schemas.microsoft.com/office/drawing/2014/main" id="{A41346C6-3EB5-194E-814A-46E2EFFBC5EC}"/>
                </a:ext>
              </a:extLst>
            </p:cNvPr>
            <p:cNvCxnSpPr/>
            <p:nvPr userDrawn="1"/>
          </p:nvCxnSpPr>
          <p:spPr>
            <a:xfrm>
              <a:off x="11076054" y="2685466"/>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88078EA-358A-2942-B35C-CEF73BC27467}"/>
                </a:ext>
              </a:extLst>
            </p:cNvPr>
            <p:cNvCxnSpPr/>
            <p:nvPr userDrawn="1"/>
          </p:nvCxnSpPr>
          <p:spPr>
            <a:xfrm>
              <a:off x="12238390" y="2778377"/>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4D97BB5A-D995-254B-8787-6CF92CA04CC3}"/>
                </a:ext>
              </a:extLst>
            </p:cNvPr>
            <p:cNvSpPr/>
            <p:nvPr userDrawn="1"/>
          </p:nvSpPr>
          <p:spPr>
            <a:xfrm>
              <a:off x="12125298" y="5307886"/>
              <a:ext cx="226185" cy="226244"/>
            </a:xfrm>
            <a:prstGeom prst="ellipse">
              <a:avLst/>
            </a:prstGeom>
            <a:solidFill>
              <a:schemeClr val="accent4"/>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15" name="Straight Connector 14">
              <a:extLst>
                <a:ext uri="{FF2B5EF4-FFF2-40B4-BE49-F238E27FC236}">
                  <a16:creationId xmlns:a16="http://schemas.microsoft.com/office/drawing/2014/main" id="{ACC1CBBE-E61D-A649-B002-BE712A5F9641}"/>
                </a:ext>
              </a:extLst>
            </p:cNvPr>
            <p:cNvCxnSpPr/>
            <p:nvPr userDrawn="1"/>
          </p:nvCxnSpPr>
          <p:spPr>
            <a:xfrm>
              <a:off x="12351483" y="5458716"/>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5B412DB-C019-C045-814F-83570C3BF1EC}"/>
                </a:ext>
              </a:extLst>
            </p:cNvPr>
            <p:cNvGrpSpPr/>
            <p:nvPr userDrawn="1"/>
          </p:nvGrpSpPr>
          <p:grpSpPr>
            <a:xfrm>
              <a:off x="13540907" y="9856605"/>
              <a:ext cx="2273896" cy="2307090"/>
              <a:chOff x="2285781" y="4847654"/>
              <a:chExt cx="952480" cy="966132"/>
            </a:xfrm>
          </p:grpSpPr>
          <p:sp>
            <p:nvSpPr>
              <p:cNvPr id="17" name="Oval 16">
                <a:extLst>
                  <a:ext uri="{FF2B5EF4-FFF2-40B4-BE49-F238E27FC236}">
                    <a16:creationId xmlns:a16="http://schemas.microsoft.com/office/drawing/2014/main" id="{AC1C3D79-6CC8-ED4E-A4F2-ADB9DCA40C20}"/>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18" name="Oval 17">
                <a:extLst>
                  <a:ext uri="{FF2B5EF4-FFF2-40B4-BE49-F238E27FC236}">
                    <a16:creationId xmlns:a16="http://schemas.microsoft.com/office/drawing/2014/main" id="{A1AB5E2B-2C05-C843-9300-BA23F0BDB4C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grpSp>
          <p:nvGrpSpPr>
            <p:cNvPr id="19" name="Group 18">
              <a:extLst>
                <a:ext uri="{FF2B5EF4-FFF2-40B4-BE49-F238E27FC236}">
                  <a16:creationId xmlns:a16="http://schemas.microsoft.com/office/drawing/2014/main" id="{1130A369-07F9-5A46-8D5C-8A6751A0AF6A}"/>
                </a:ext>
              </a:extLst>
            </p:cNvPr>
            <p:cNvGrpSpPr/>
            <p:nvPr userDrawn="1"/>
          </p:nvGrpSpPr>
          <p:grpSpPr>
            <a:xfrm>
              <a:off x="8693937" y="7050005"/>
              <a:ext cx="2273896" cy="2307090"/>
              <a:chOff x="2285781" y="4847654"/>
              <a:chExt cx="952480" cy="966132"/>
            </a:xfrm>
          </p:grpSpPr>
          <p:sp>
            <p:nvSpPr>
              <p:cNvPr id="20" name="Oval 19">
                <a:extLst>
                  <a:ext uri="{FF2B5EF4-FFF2-40B4-BE49-F238E27FC236}">
                    <a16:creationId xmlns:a16="http://schemas.microsoft.com/office/drawing/2014/main" id="{77AA64A4-846C-9A4E-9B2B-5C11433B3CD2}"/>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21" name="Oval 20">
                <a:extLst>
                  <a:ext uri="{FF2B5EF4-FFF2-40B4-BE49-F238E27FC236}">
                    <a16:creationId xmlns:a16="http://schemas.microsoft.com/office/drawing/2014/main" id="{33AFD608-8961-4A4C-B6F0-5EC3A58D4125}"/>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22" name="Straight Connector 21">
              <a:extLst>
                <a:ext uri="{FF2B5EF4-FFF2-40B4-BE49-F238E27FC236}">
                  <a16:creationId xmlns:a16="http://schemas.microsoft.com/office/drawing/2014/main" id="{216D696B-8B30-0A42-8F4D-1DD4D62981E2}"/>
                </a:ext>
              </a:extLst>
            </p:cNvPr>
            <p:cNvCxnSpPr/>
            <p:nvPr userDrawn="1"/>
          </p:nvCxnSpPr>
          <p:spPr>
            <a:xfrm>
              <a:off x="12244057" y="5571199"/>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EC3898EF-C66D-964E-8BEE-2B4AD432E77D}"/>
                </a:ext>
              </a:extLst>
            </p:cNvPr>
            <p:cNvSpPr/>
            <p:nvPr userDrawn="1"/>
          </p:nvSpPr>
          <p:spPr>
            <a:xfrm>
              <a:off x="12130964" y="8100708"/>
              <a:ext cx="226185" cy="226244"/>
            </a:xfrm>
            <a:prstGeom prst="ellipse">
              <a:avLst/>
            </a:prstGeom>
            <a:solidFill>
              <a:schemeClr val="accent5"/>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24" name="Straight Connector 23">
              <a:extLst>
                <a:ext uri="{FF2B5EF4-FFF2-40B4-BE49-F238E27FC236}">
                  <a16:creationId xmlns:a16="http://schemas.microsoft.com/office/drawing/2014/main" id="{7550E0E4-DA95-8948-B849-CE8DD3E78B80}"/>
                </a:ext>
              </a:extLst>
            </p:cNvPr>
            <p:cNvCxnSpPr/>
            <p:nvPr userDrawn="1"/>
          </p:nvCxnSpPr>
          <p:spPr>
            <a:xfrm>
              <a:off x="11081720" y="8251538"/>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B5E996B-7236-9B4C-BF9F-270BA68E444A}"/>
                </a:ext>
              </a:extLst>
            </p:cNvPr>
            <p:cNvCxnSpPr/>
            <p:nvPr userDrawn="1"/>
          </p:nvCxnSpPr>
          <p:spPr>
            <a:xfrm>
              <a:off x="12244057" y="8344449"/>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5182BEE-6D2F-7F49-95F4-75F6586BBA46}"/>
                </a:ext>
              </a:extLst>
            </p:cNvPr>
            <p:cNvSpPr/>
            <p:nvPr userDrawn="1"/>
          </p:nvSpPr>
          <p:spPr>
            <a:xfrm>
              <a:off x="12130964" y="10873958"/>
              <a:ext cx="226185" cy="226244"/>
            </a:xfrm>
            <a:prstGeom prst="ellipse">
              <a:avLst/>
            </a:prstGeom>
            <a:solidFill>
              <a:schemeClr val="accent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800"/>
            </a:p>
          </p:txBody>
        </p:sp>
        <p:cxnSp>
          <p:nvCxnSpPr>
            <p:cNvPr id="27" name="Straight Connector 26">
              <a:extLst>
                <a:ext uri="{FF2B5EF4-FFF2-40B4-BE49-F238E27FC236}">
                  <a16:creationId xmlns:a16="http://schemas.microsoft.com/office/drawing/2014/main" id="{76FDD4D1-298B-7345-969C-9AF47F1D9E33}"/>
                </a:ext>
              </a:extLst>
            </p:cNvPr>
            <p:cNvCxnSpPr/>
            <p:nvPr userDrawn="1"/>
          </p:nvCxnSpPr>
          <p:spPr>
            <a:xfrm>
              <a:off x="12357150" y="11024788"/>
              <a:ext cx="1049245"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D03B329-5FFF-D74B-9FC9-D3C9196452A8}"/>
                </a:ext>
              </a:extLst>
            </p:cNvPr>
            <p:cNvCxnSpPr/>
            <p:nvPr userDrawn="1"/>
          </p:nvCxnSpPr>
          <p:spPr>
            <a:xfrm>
              <a:off x="12238390" y="11159183"/>
              <a:ext cx="0" cy="2498350"/>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sp>
        <p:nvSpPr>
          <p:cNvPr id="30" name="Text Placeholder 14">
            <a:extLst>
              <a:ext uri="{FF2B5EF4-FFF2-40B4-BE49-F238E27FC236}">
                <a16:creationId xmlns:a16="http://schemas.microsoft.com/office/drawing/2014/main" id="{47370168-F6E3-0147-8725-5DB7400D9799}"/>
              </a:ext>
            </a:extLst>
          </p:cNvPr>
          <p:cNvSpPr>
            <a:spLocks noGrp="1"/>
          </p:cNvSpPr>
          <p:nvPr>
            <p:ph type="body" sz="quarter" idx="15" hasCustomPrompt="1"/>
          </p:nvPr>
        </p:nvSpPr>
        <p:spPr>
          <a:xfrm>
            <a:off x="3465992" y="1893889"/>
            <a:ext cx="687375" cy="309306"/>
          </a:xfrm>
        </p:spPr>
        <p:txBody>
          <a:bodyPr>
            <a:noAutofit/>
          </a:bodyPr>
          <a:lstStyle>
            <a:lvl1pPr marL="0" indent="0">
              <a:buNone/>
              <a:defRPr sz="1800" b="1"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1" name="Text Placeholder 14">
            <a:extLst>
              <a:ext uri="{FF2B5EF4-FFF2-40B4-BE49-F238E27FC236}">
                <a16:creationId xmlns:a16="http://schemas.microsoft.com/office/drawing/2014/main" id="{0F9E570D-DE42-F249-9AC6-B4F0467788CE}"/>
              </a:ext>
            </a:extLst>
          </p:cNvPr>
          <p:cNvSpPr>
            <a:spLocks noGrp="1"/>
          </p:cNvSpPr>
          <p:nvPr>
            <p:ph type="body" sz="quarter" idx="16" hasCustomPrompt="1"/>
          </p:nvPr>
        </p:nvSpPr>
        <p:spPr>
          <a:xfrm>
            <a:off x="7759753" y="2785366"/>
            <a:ext cx="687375" cy="309306"/>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4" name="Text Placeholder 14">
            <a:extLst>
              <a:ext uri="{FF2B5EF4-FFF2-40B4-BE49-F238E27FC236}">
                <a16:creationId xmlns:a16="http://schemas.microsoft.com/office/drawing/2014/main" id="{B1C300CF-B4F0-7248-A723-9ED2BC28C409}"/>
              </a:ext>
            </a:extLst>
          </p:cNvPr>
          <p:cNvSpPr>
            <a:spLocks noGrp="1"/>
          </p:cNvSpPr>
          <p:nvPr>
            <p:ph type="body" sz="quarter" idx="17" hasCustomPrompt="1"/>
          </p:nvPr>
        </p:nvSpPr>
        <p:spPr>
          <a:xfrm>
            <a:off x="3465991" y="3827421"/>
            <a:ext cx="687375" cy="309306"/>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5" name="Text Placeholder 14">
            <a:extLst>
              <a:ext uri="{FF2B5EF4-FFF2-40B4-BE49-F238E27FC236}">
                <a16:creationId xmlns:a16="http://schemas.microsoft.com/office/drawing/2014/main" id="{CFCF9589-6F1E-C34C-BD7C-FD5B9D8EE7D8}"/>
              </a:ext>
            </a:extLst>
          </p:cNvPr>
          <p:cNvSpPr>
            <a:spLocks noGrp="1"/>
          </p:cNvSpPr>
          <p:nvPr>
            <p:ph type="body" sz="quarter" idx="18" hasCustomPrompt="1"/>
          </p:nvPr>
        </p:nvSpPr>
        <p:spPr>
          <a:xfrm>
            <a:off x="7759751" y="5017209"/>
            <a:ext cx="687375" cy="309306"/>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36" name="Text Placeholder 14">
            <a:extLst>
              <a:ext uri="{FF2B5EF4-FFF2-40B4-BE49-F238E27FC236}">
                <a16:creationId xmlns:a16="http://schemas.microsoft.com/office/drawing/2014/main" id="{AC2929B5-F711-284B-8BA0-B63E1E44DA7C}"/>
              </a:ext>
            </a:extLst>
          </p:cNvPr>
          <p:cNvSpPr>
            <a:spLocks noGrp="1"/>
          </p:cNvSpPr>
          <p:nvPr>
            <p:ph type="body" sz="quarter" idx="19" hasCustomPrompt="1"/>
          </p:nvPr>
        </p:nvSpPr>
        <p:spPr>
          <a:xfrm>
            <a:off x="7759749" y="3257653"/>
            <a:ext cx="2663035"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37" name="Text Placeholder 14">
            <a:extLst>
              <a:ext uri="{FF2B5EF4-FFF2-40B4-BE49-F238E27FC236}">
                <a16:creationId xmlns:a16="http://schemas.microsoft.com/office/drawing/2014/main" id="{BA3F8C2A-A579-2643-A910-FA357FB75855}"/>
              </a:ext>
            </a:extLst>
          </p:cNvPr>
          <p:cNvSpPr>
            <a:spLocks noGrp="1"/>
          </p:cNvSpPr>
          <p:nvPr>
            <p:ph type="body" sz="quarter" idx="20" hasCustomPrompt="1"/>
          </p:nvPr>
        </p:nvSpPr>
        <p:spPr>
          <a:xfrm>
            <a:off x="7767860" y="5423964"/>
            <a:ext cx="2663035"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38" name="Text Placeholder 14">
            <a:extLst>
              <a:ext uri="{FF2B5EF4-FFF2-40B4-BE49-F238E27FC236}">
                <a16:creationId xmlns:a16="http://schemas.microsoft.com/office/drawing/2014/main" id="{7B5C7080-6D5C-1749-B793-624159FC8039}"/>
              </a:ext>
            </a:extLst>
          </p:cNvPr>
          <p:cNvSpPr>
            <a:spLocks noGrp="1"/>
          </p:cNvSpPr>
          <p:nvPr>
            <p:ph type="body" sz="quarter" idx="21" hasCustomPrompt="1"/>
          </p:nvPr>
        </p:nvSpPr>
        <p:spPr>
          <a:xfrm>
            <a:off x="1781603" y="2324382"/>
            <a:ext cx="2371167"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39" name="Text Placeholder 14">
            <a:extLst>
              <a:ext uri="{FF2B5EF4-FFF2-40B4-BE49-F238E27FC236}">
                <a16:creationId xmlns:a16="http://schemas.microsoft.com/office/drawing/2014/main" id="{12671BB3-B16B-BF4B-A472-137893EBDC97}"/>
              </a:ext>
            </a:extLst>
          </p:cNvPr>
          <p:cNvSpPr>
            <a:spLocks noGrp="1"/>
          </p:cNvSpPr>
          <p:nvPr>
            <p:ph type="body" sz="quarter" idx="22" hasCustomPrompt="1"/>
          </p:nvPr>
        </p:nvSpPr>
        <p:spPr>
          <a:xfrm>
            <a:off x="1744885" y="4320507"/>
            <a:ext cx="2371167"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r>
              <a:rPr lang="en-US" err="1"/>
              <a:t>arcu</a:t>
            </a:r>
            <a:r>
              <a:rPr lang="en-US"/>
              <a:t> </a:t>
            </a:r>
            <a:r>
              <a:rPr lang="en-US" err="1"/>
              <a:t>nonummy</a:t>
            </a:r>
            <a:r>
              <a:rPr lang="en-US"/>
              <a:t> vestibulum, ligula</a:t>
            </a:r>
          </a:p>
        </p:txBody>
      </p:sp>
      <p:sp>
        <p:nvSpPr>
          <p:cNvPr id="29" name="Titre 28">
            <a:extLst>
              <a:ext uri="{FF2B5EF4-FFF2-40B4-BE49-F238E27FC236}">
                <a16:creationId xmlns:a16="http://schemas.microsoft.com/office/drawing/2014/main" id="{FCCBB8B1-1B5A-E943-AA74-44965C3416FA}"/>
              </a:ext>
            </a:extLst>
          </p:cNvPr>
          <p:cNvSpPr>
            <a:spLocks noGrp="1"/>
          </p:cNvSpPr>
          <p:nvPr>
            <p:ph type="title"/>
          </p:nvPr>
        </p:nvSpPr>
        <p:spPr/>
        <p:txBody>
          <a:bodyPr/>
          <a:lstStyle/>
          <a:p>
            <a:r>
              <a:rPr lang="en-US"/>
              <a:t>Click to edit Master title style</a:t>
            </a:r>
            <a:endParaRPr lang="fr-FR"/>
          </a:p>
        </p:txBody>
      </p:sp>
      <p:sp>
        <p:nvSpPr>
          <p:cNvPr id="46" name="Footer Placeholder 8">
            <a:extLst>
              <a:ext uri="{FF2B5EF4-FFF2-40B4-BE49-F238E27FC236}">
                <a16:creationId xmlns:a16="http://schemas.microsoft.com/office/drawing/2014/main" id="{D42051FA-CAA2-BF45-9758-DEAEEA12EE78}"/>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41" name="Slide Number Placeholder 4">
            <a:extLst>
              <a:ext uri="{FF2B5EF4-FFF2-40B4-BE49-F238E27FC236}">
                <a16:creationId xmlns:a16="http://schemas.microsoft.com/office/drawing/2014/main" id="{86241E28-A44B-42F1-816A-D2C7DC0ABA35}"/>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6693817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rocess chart no ba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C8700E-A503-E947-86A8-3331E2B642C5}"/>
              </a:ext>
            </a:extLst>
          </p:cNvPr>
          <p:cNvGrpSpPr/>
          <p:nvPr userDrawn="1"/>
        </p:nvGrpSpPr>
        <p:grpSpPr>
          <a:xfrm rot="16200000">
            <a:off x="2131985" y="4083595"/>
            <a:ext cx="874604" cy="887371"/>
            <a:chOff x="2285781" y="4847654"/>
            <a:chExt cx="952480" cy="966132"/>
          </a:xfrm>
        </p:grpSpPr>
        <p:sp>
          <p:nvSpPr>
            <p:cNvPr id="8" name="Oval 7">
              <a:extLst>
                <a:ext uri="{FF2B5EF4-FFF2-40B4-BE49-F238E27FC236}">
                  <a16:creationId xmlns:a16="http://schemas.microsoft.com/office/drawing/2014/main" id="{1E51F72F-9EAE-2645-B458-36B08DF9343C}"/>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9" name="Oval 8">
              <a:extLst>
                <a:ext uri="{FF2B5EF4-FFF2-40B4-BE49-F238E27FC236}">
                  <a16:creationId xmlns:a16="http://schemas.microsoft.com/office/drawing/2014/main" id="{50232E66-7657-2141-BCEC-AE0774C2835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10" name="Straight Connector 9">
            <a:extLst>
              <a:ext uri="{FF2B5EF4-FFF2-40B4-BE49-F238E27FC236}">
                <a16:creationId xmlns:a16="http://schemas.microsoft.com/office/drawing/2014/main" id="{2B1BCFD9-C123-A249-807C-21BCA542497B}"/>
              </a:ext>
            </a:extLst>
          </p:cNvPr>
          <p:cNvCxnSpPr/>
          <p:nvPr userDrawn="1"/>
        </p:nvCxnSpPr>
        <p:spPr>
          <a:xfrm rot="16200000">
            <a:off x="1999571" y="3109213"/>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DFC1580-4007-0B4A-A1BC-EDEBB0A37E07}"/>
              </a:ext>
            </a:extLst>
          </p:cNvPr>
          <p:cNvSpPr/>
          <p:nvPr userDrawn="1"/>
        </p:nvSpPr>
        <p:spPr>
          <a:xfrm rot="16200000">
            <a:off x="2492035" y="3546171"/>
            <a:ext cx="86997" cy="87020"/>
          </a:xfrm>
          <a:prstGeom prst="ellipse">
            <a:avLst/>
          </a:prstGeom>
          <a:solidFill>
            <a:schemeClr val="accent3"/>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12" name="Straight Connector 11">
            <a:extLst>
              <a:ext uri="{FF2B5EF4-FFF2-40B4-BE49-F238E27FC236}">
                <a16:creationId xmlns:a16="http://schemas.microsoft.com/office/drawing/2014/main" id="{A41346C6-3EB5-194E-814A-46E2EFFBC5EC}"/>
              </a:ext>
            </a:extLst>
          </p:cNvPr>
          <p:cNvCxnSpPr/>
          <p:nvPr userDrawn="1"/>
        </p:nvCxnSpPr>
        <p:spPr>
          <a:xfrm rot="16200000">
            <a:off x="2348253" y="3834962"/>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88078EA-358A-2942-B35C-CEF73BC27467}"/>
              </a:ext>
            </a:extLst>
          </p:cNvPr>
          <p:cNvCxnSpPr/>
          <p:nvPr userDrawn="1"/>
        </p:nvCxnSpPr>
        <p:spPr>
          <a:xfrm rot="16200000">
            <a:off x="3066240" y="3109213"/>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5B412DB-C019-C045-814F-83570C3BF1EC}"/>
              </a:ext>
            </a:extLst>
          </p:cNvPr>
          <p:cNvGrpSpPr/>
          <p:nvPr userDrawn="1"/>
        </p:nvGrpSpPr>
        <p:grpSpPr>
          <a:xfrm rot="16200000">
            <a:off x="3460355" y="2219313"/>
            <a:ext cx="874604" cy="887371"/>
            <a:chOff x="2285781" y="4847654"/>
            <a:chExt cx="952480" cy="966132"/>
          </a:xfrm>
        </p:grpSpPr>
        <p:sp>
          <p:nvSpPr>
            <p:cNvPr id="17" name="Oval 16">
              <a:extLst>
                <a:ext uri="{FF2B5EF4-FFF2-40B4-BE49-F238E27FC236}">
                  <a16:creationId xmlns:a16="http://schemas.microsoft.com/office/drawing/2014/main" id="{AC1C3D79-6CC8-ED4E-A4F2-ADB9DCA40C20}"/>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18" name="Oval 17">
              <a:extLst>
                <a:ext uri="{FF2B5EF4-FFF2-40B4-BE49-F238E27FC236}">
                  <a16:creationId xmlns:a16="http://schemas.microsoft.com/office/drawing/2014/main" id="{A1AB5E2B-2C05-C843-9300-BA23F0BDB4C9}"/>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22" name="Straight Connector 21">
            <a:extLst>
              <a:ext uri="{FF2B5EF4-FFF2-40B4-BE49-F238E27FC236}">
                <a16:creationId xmlns:a16="http://schemas.microsoft.com/office/drawing/2014/main" id="{216D696B-8B30-0A42-8F4D-1DD4D62981E2}"/>
              </a:ext>
            </a:extLst>
          </p:cNvPr>
          <p:cNvCxnSpPr/>
          <p:nvPr userDrawn="1"/>
        </p:nvCxnSpPr>
        <p:spPr>
          <a:xfrm rot="16200000">
            <a:off x="4083876" y="3116461"/>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B5E996B-7236-9B4C-BF9F-270BA68E444A}"/>
              </a:ext>
            </a:extLst>
          </p:cNvPr>
          <p:cNvCxnSpPr/>
          <p:nvPr userDrawn="1"/>
        </p:nvCxnSpPr>
        <p:spPr>
          <a:xfrm rot="16200000">
            <a:off x="5150547" y="3116461"/>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75182BEE-6D2F-7F49-95F4-75F6586BBA46}"/>
              </a:ext>
            </a:extLst>
          </p:cNvPr>
          <p:cNvSpPr/>
          <p:nvPr userDrawn="1"/>
        </p:nvSpPr>
        <p:spPr>
          <a:xfrm rot="16200000">
            <a:off x="3845287" y="3555596"/>
            <a:ext cx="86997" cy="87020"/>
          </a:xfrm>
          <a:prstGeom prst="ellipse">
            <a:avLst/>
          </a:prstGeom>
          <a:solidFill>
            <a:schemeClr val="accent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27" name="Straight Connector 26">
            <a:extLst>
              <a:ext uri="{FF2B5EF4-FFF2-40B4-BE49-F238E27FC236}">
                <a16:creationId xmlns:a16="http://schemas.microsoft.com/office/drawing/2014/main" id="{76FDD4D1-298B-7345-969C-9AF47F1D9E33}"/>
              </a:ext>
            </a:extLst>
          </p:cNvPr>
          <p:cNvCxnSpPr/>
          <p:nvPr userDrawn="1"/>
        </p:nvCxnSpPr>
        <p:spPr>
          <a:xfrm rot="16200000">
            <a:off x="3701505" y="3353822"/>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D03B329-5FFF-D74B-9FC9-D3C9196452A8}"/>
              </a:ext>
            </a:extLst>
          </p:cNvPr>
          <p:cNvCxnSpPr/>
          <p:nvPr userDrawn="1"/>
        </p:nvCxnSpPr>
        <p:spPr>
          <a:xfrm rot="16200000">
            <a:off x="6233171" y="3118639"/>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4874A67E-41DC-A445-B791-75A3862E81FE}"/>
              </a:ext>
            </a:extLst>
          </p:cNvPr>
          <p:cNvGrpSpPr/>
          <p:nvPr userDrawn="1"/>
        </p:nvGrpSpPr>
        <p:grpSpPr>
          <a:xfrm rot="16200000">
            <a:off x="6307481" y="2225706"/>
            <a:ext cx="874604" cy="887371"/>
            <a:chOff x="2285781" y="4847654"/>
            <a:chExt cx="952480" cy="966132"/>
          </a:xfrm>
        </p:grpSpPr>
        <p:sp>
          <p:nvSpPr>
            <p:cNvPr id="64" name="Oval 63">
              <a:extLst>
                <a:ext uri="{FF2B5EF4-FFF2-40B4-BE49-F238E27FC236}">
                  <a16:creationId xmlns:a16="http://schemas.microsoft.com/office/drawing/2014/main" id="{EDB44E9F-A301-F947-99EA-233E6109D676}"/>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5" name="Oval 64">
              <a:extLst>
                <a:ext uri="{FF2B5EF4-FFF2-40B4-BE49-F238E27FC236}">
                  <a16:creationId xmlns:a16="http://schemas.microsoft.com/office/drawing/2014/main" id="{9B473D1D-20D3-5040-85D5-A95B9996399E}"/>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46" name="Straight Connector 45">
            <a:extLst>
              <a:ext uri="{FF2B5EF4-FFF2-40B4-BE49-F238E27FC236}">
                <a16:creationId xmlns:a16="http://schemas.microsoft.com/office/drawing/2014/main" id="{BB1B5378-1F06-8A43-B608-44EB7C44057C}"/>
              </a:ext>
            </a:extLst>
          </p:cNvPr>
          <p:cNvCxnSpPr/>
          <p:nvPr userDrawn="1"/>
        </p:nvCxnSpPr>
        <p:spPr>
          <a:xfrm rot="16200000">
            <a:off x="7299840" y="312151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B489D55B-E870-924B-8708-4E552CFD1819}"/>
              </a:ext>
            </a:extLst>
          </p:cNvPr>
          <p:cNvSpPr/>
          <p:nvPr userDrawn="1"/>
        </p:nvSpPr>
        <p:spPr>
          <a:xfrm rot="16200000">
            <a:off x="6692412" y="3561989"/>
            <a:ext cx="86997" cy="87020"/>
          </a:xfrm>
          <a:prstGeom prst="ellipse">
            <a:avLst/>
          </a:prstGeom>
          <a:solidFill>
            <a:schemeClr val="accent4"/>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48" name="Straight Connector 47">
            <a:extLst>
              <a:ext uri="{FF2B5EF4-FFF2-40B4-BE49-F238E27FC236}">
                <a16:creationId xmlns:a16="http://schemas.microsoft.com/office/drawing/2014/main" id="{7DD5E79A-720E-8B44-BD3C-4E47F775EFB8}"/>
              </a:ext>
            </a:extLst>
          </p:cNvPr>
          <p:cNvCxnSpPr/>
          <p:nvPr userDrawn="1"/>
        </p:nvCxnSpPr>
        <p:spPr>
          <a:xfrm rot="16200000">
            <a:off x="6548630" y="3360214"/>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C442598A-6E85-1D4F-A1A9-C47C21FEF6B6}"/>
              </a:ext>
            </a:extLst>
          </p:cNvPr>
          <p:cNvGrpSpPr/>
          <p:nvPr userDrawn="1"/>
        </p:nvGrpSpPr>
        <p:grpSpPr>
          <a:xfrm rot="16200000">
            <a:off x="9425506" y="2227162"/>
            <a:ext cx="874604" cy="887371"/>
            <a:chOff x="2285781" y="4847654"/>
            <a:chExt cx="952480" cy="966132"/>
          </a:xfrm>
        </p:grpSpPr>
        <p:sp>
          <p:nvSpPr>
            <p:cNvPr id="60" name="Oval 59">
              <a:extLst>
                <a:ext uri="{FF2B5EF4-FFF2-40B4-BE49-F238E27FC236}">
                  <a16:creationId xmlns:a16="http://schemas.microsoft.com/office/drawing/2014/main" id="{BFFECE3C-37BB-F147-872A-01C77777F25C}"/>
                </a:ext>
              </a:extLst>
            </p:cNvPr>
            <p:cNvSpPr/>
            <p:nvPr/>
          </p:nvSpPr>
          <p:spPr bwMode="auto">
            <a:xfrm>
              <a:off x="2346028" y="4908765"/>
              <a:ext cx="840592" cy="852640"/>
            </a:xfrm>
            <a:prstGeom prst="ellipse">
              <a:avLst/>
            </a:prstGeom>
            <a:solidFill>
              <a:schemeClr val="accent1"/>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1" name="Oval 60">
              <a:extLst>
                <a:ext uri="{FF2B5EF4-FFF2-40B4-BE49-F238E27FC236}">
                  <a16:creationId xmlns:a16="http://schemas.microsoft.com/office/drawing/2014/main" id="{09AA37DD-3405-C244-8DE1-C59FA5ED1F98}"/>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grpSp>
        <p:nvGrpSpPr>
          <p:cNvPr id="50" name="Group 49">
            <a:extLst>
              <a:ext uri="{FF2B5EF4-FFF2-40B4-BE49-F238E27FC236}">
                <a16:creationId xmlns:a16="http://schemas.microsoft.com/office/drawing/2014/main" id="{AAF71F73-AE41-8B49-834D-A97B1F8F0063}"/>
              </a:ext>
            </a:extLst>
          </p:cNvPr>
          <p:cNvGrpSpPr/>
          <p:nvPr userDrawn="1"/>
        </p:nvGrpSpPr>
        <p:grpSpPr>
          <a:xfrm rot="16200000">
            <a:off x="7911495" y="4089986"/>
            <a:ext cx="874604" cy="887371"/>
            <a:chOff x="2285781" y="4847654"/>
            <a:chExt cx="952480" cy="966132"/>
          </a:xfrm>
        </p:grpSpPr>
        <p:sp>
          <p:nvSpPr>
            <p:cNvPr id="58" name="Oval 57">
              <a:extLst>
                <a:ext uri="{FF2B5EF4-FFF2-40B4-BE49-F238E27FC236}">
                  <a16:creationId xmlns:a16="http://schemas.microsoft.com/office/drawing/2014/main" id="{78ED1371-40BF-D542-B7BF-3F4D538A6615}"/>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59" name="Oval 58">
              <a:extLst>
                <a:ext uri="{FF2B5EF4-FFF2-40B4-BE49-F238E27FC236}">
                  <a16:creationId xmlns:a16="http://schemas.microsoft.com/office/drawing/2014/main" id="{412BEDDC-C394-6144-9217-BC4BD6B53487}"/>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cxnSp>
        <p:nvCxnSpPr>
          <p:cNvPr id="51" name="Straight Connector 50">
            <a:extLst>
              <a:ext uri="{FF2B5EF4-FFF2-40B4-BE49-F238E27FC236}">
                <a16:creationId xmlns:a16="http://schemas.microsoft.com/office/drawing/2014/main" id="{F6A4B51F-77DD-A240-B765-0735A8F3B7FE}"/>
              </a:ext>
            </a:extLst>
          </p:cNvPr>
          <p:cNvCxnSpPr/>
          <p:nvPr userDrawn="1"/>
        </p:nvCxnSpPr>
        <p:spPr>
          <a:xfrm rot="16200000">
            <a:off x="8374039" y="311933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D26C9522-9520-8C44-BA24-205D4E954147}"/>
              </a:ext>
            </a:extLst>
          </p:cNvPr>
          <p:cNvSpPr/>
          <p:nvPr userDrawn="1"/>
        </p:nvSpPr>
        <p:spPr>
          <a:xfrm rot="16200000">
            <a:off x="8309255" y="3561988"/>
            <a:ext cx="86997" cy="87020"/>
          </a:xfrm>
          <a:prstGeom prst="ellipse">
            <a:avLst/>
          </a:prstGeom>
          <a:solidFill>
            <a:schemeClr val="accent5"/>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53" name="Straight Connector 52">
            <a:extLst>
              <a:ext uri="{FF2B5EF4-FFF2-40B4-BE49-F238E27FC236}">
                <a16:creationId xmlns:a16="http://schemas.microsoft.com/office/drawing/2014/main" id="{2E1E477B-7153-FE48-AF93-756FA5E46816}"/>
              </a:ext>
            </a:extLst>
          </p:cNvPr>
          <p:cNvCxnSpPr/>
          <p:nvPr userDrawn="1"/>
        </p:nvCxnSpPr>
        <p:spPr>
          <a:xfrm rot="16200000">
            <a:off x="8165472" y="3850780"/>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163ABA57-A265-B441-A027-AC67E8CE210E}"/>
              </a:ext>
            </a:extLst>
          </p:cNvPr>
          <p:cNvCxnSpPr/>
          <p:nvPr userDrawn="1"/>
        </p:nvCxnSpPr>
        <p:spPr>
          <a:xfrm rot="16200000">
            <a:off x="9440708" y="311933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7DFDC8A0-0BF3-BE45-9269-25735407D392}"/>
              </a:ext>
            </a:extLst>
          </p:cNvPr>
          <p:cNvSpPr/>
          <p:nvPr userDrawn="1"/>
        </p:nvSpPr>
        <p:spPr>
          <a:xfrm rot="16200000">
            <a:off x="9810438" y="3563445"/>
            <a:ext cx="86997" cy="87020"/>
          </a:xfrm>
          <a:prstGeom prst="ellipse">
            <a:avLst/>
          </a:prstGeom>
          <a:solidFill>
            <a:schemeClr val="accent1"/>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56" name="Straight Connector 55">
            <a:extLst>
              <a:ext uri="{FF2B5EF4-FFF2-40B4-BE49-F238E27FC236}">
                <a16:creationId xmlns:a16="http://schemas.microsoft.com/office/drawing/2014/main" id="{B0D34B14-8F63-D24A-86FC-4E333283591E}"/>
              </a:ext>
            </a:extLst>
          </p:cNvPr>
          <p:cNvCxnSpPr/>
          <p:nvPr userDrawn="1"/>
        </p:nvCxnSpPr>
        <p:spPr>
          <a:xfrm rot="16200000">
            <a:off x="9666656" y="3361671"/>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3523575-7412-334F-BF68-33FA5D9B803D}"/>
              </a:ext>
            </a:extLst>
          </p:cNvPr>
          <p:cNvCxnSpPr/>
          <p:nvPr userDrawn="1"/>
        </p:nvCxnSpPr>
        <p:spPr>
          <a:xfrm rot="16200000">
            <a:off x="10523333" y="3121517"/>
            <a:ext cx="0" cy="960935"/>
          </a:xfrm>
          <a:prstGeom prst="line">
            <a:avLst/>
          </a:prstGeom>
          <a:ln w="25400">
            <a:solidFill>
              <a:schemeClr val="bg1">
                <a:lumMod val="85000"/>
              </a:schemeClr>
            </a:solidFill>
            <a:prstDash val="dot"/>
            <a:headEnd type="non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BBB890B8-741E-A54C-B372-0CF2CA030D16}"/>
              </a:ext>
            </a:extLst>
          </p:cNvPr>
          <p:cNvGrpSpPr/>
          <p:nvPr userDrawn="1"/>
        </p:nvGrpSpPr>
        <p:grpSpPr>
          <a:xfrm rot="16200000">
            <a:off x="4793470" y="4131013"/>
            <a:ext cx="874604" cy="887371"/>
            <a:chOff x="2285781" y="4847654"/>
            <a:chExt cx="952480" cy="966132"/>
          </a:xfrm>
        </p:grpSpPr>
        <p:sp>
          <p:nvSpPr>
            <p:cNvPr id="67" name="Oval 66">
              <a:extLst>
                <a:ext uri="{FF2B5EF4-FFF2-40B4-BE49-F238E27FC236}">
                  <a16:creationId xmlns:a16="http://schemas.microsoft.com/office/drawing/2014/main" id="{4ED036DF-EB62-B54B-875A-629D850CA2C5}"/>
                </a:ext>
              </a:extLst>
            </p:cNvPr>
            <p:cNvSpPr/>
            <p:nvPr/>
          </p:nvSpPr>
          <p:spPr bwMode="auto">
            <a:xfrm>
              <a:off x="2346028" y="4908765"/>
              <a:ext cx="840592" cy="852640"/>
            </a:xfrm>
            <a:prstGeom prst="ellipse">
              <a:avLst/>
            </a:prstGeom>
            <a:solidFill>
              <a:srgbClr val="76B828"/>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8" name="Oval 67">
              <a:extLst>
                <a:ext uri="{FF2B5EF4-FFF2-40B4-BE49-F238E27FC236}">
                  <a16:creationId xmlns:a16="http://schemas.microsoft.com/office/drawing/2014/main" id="{D48F7257-BF3C-984F-929B-9DA9373EFF2C}"/>
                </a:ext>
              </a:extLst>
            </p:cNvPr>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grpSp>
      <p:sp>
        <p:nvSpPr>
          <p:cNvPr id="69" name="Oval 68">
            <a:extLst>
              <a:ext uri="{FF2B5EF4-FFF2-40B4-BE49-F238E27FC236}">
                <a16:creationId xmlns:a16="http://schemas.microsoft.com/office/drawing/2014/main" id="{569AF68F-5C3F-1A41-87BE-C5274F38CFF7}"/>
              </a:ext>
            </a:extLst>
          </p:cNvPr>
          <p:cNvSpPr/>
          <p:nvPr userDrawn="1"/>
        </p:nvSpPr>
        <p:spPr>
          <a:xfrm rot="16200000">
            <a:off x="5191228" y="3603015"/>
            <a:ext cx="86997" cy="87020"/>
          </a:xfrm>
          <a:prstGeom prst="ellipse">
            <a:avLst/>
          </a:prstGeom>
          <a:solidFill>
            <a:schemeClr val="accent3"/>
          </a:solidFill>
          <a:ln w="508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2843" tIns="91423" rIns="182843" bIns="91423" rtlCol="0" anchor="ctr"/>
          <a:lstStyle/>
          <a:p>
            <a:pPr algn="ctr"/>
            <a:endParaRPr lang="id-ID" sz="1800"/>
          </a:p>
        </p:txBody>
      </p:sp>
      <p:cxnSp>
        <p:nvCxnSpPr>
          <p:cNvPr id="70" name="Straight Connector 69">
            <a:extLst>
              <a:ext uri="{FF2B5EF4-FFF2-40B4-BE49-F238E27FC236}">
                <a16:creationId xmlns:a16="http://schemas.microsoft.com/office/drawing/2014/main" id="{FCC225DB-C0A3-1E48-AB7C-AD3EE467BC7F}"/>
              </a:ext>
            </a:extLst>
          </p:cNvPr>
          <p:cNvCxnSpPr/>
          <p:nvPr userDrawn="1"/>
        </p:nvCxnSpPr>
        <p:spPr>
          <a:xfrm rot="16200000">
            <a:off x="5047446" y="3891807"/>
            <a:ext cx="403569"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sp>
        <p:nvSpPr>
          <p:cNvPr id="73" name="Text Placeholder 14">
            <a:extLst>
              <a:ext uri="{FF2B5EF4-FFF2-40B4-BE49-F238E27FC236}">
                <a16:creationId xmlns:a16="http://schemas.microsoft.com/office/drawing/2014/main" id="{96526F46-D516-4645-BEC4-4077C2E9D5AD}"/>
              </a:ext>
            </a:extLst>
          </p:cNvPr>
          <p:cNvSpPr>
            <a:spLocks noGrp="1"/>
          </p:cNvSpPr>
          <p:nvPr>
            <p:ph type="body" sz="quarter" idx="23" hasCustomPrompt="1"/>
          </p:nvPr>
        </p:nvSpPr>
        <p:spPr>
          <a:xfrm>
            <a:off x="5626349" y="4964582"/>
            <a:ext cx="2205340"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74" name="Text Placeholder 14">
            <a:extLst>
              <a:ext uri="{FF2B5EF4-FFF2-40B4-BE49-F238E27FC236}">
                <a16:creationId xmlns:a16="http://schemas.microsoft.com/office/drawing/2014/main" id="{582D0053-A947-DF4D-B163-0F7E23B4874B}"/>
              </a:ext>
            </a:extLst>
          </p:cNvPr>
          <p:cNvSpPr>
            <a:spLocks noGrp="1"/>
          </p:cNvSpPr>
          <p:nvPr>
            <p:ph type="body" sz="quarter" idx="24" hasCustomPrompt="1"/>
          </p:nvPr>
        </p:nvSpPr>
        <p:spPr>
          <a:xfrm>
            <a:off x="5626349" y="5451327"/>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79" name="Text Placeholder 14">
            <a:extLst>
              <a:ext uri="{FF2B5EF4-FFF2-40B4-BE49-F238E27FC236}">
                <a16:creationId xmlns:a16="http://schemas.microsoft.com/office/drawing/2014/main" id="{F1E3578D-8BE1-9149-B80B-C8EE58E0EE8E}"/>
              </a:ext>
            </a:extLst>
          </p:cNvPr>
          <p:cNvSpPr>
            <a:spLocks noGrp="1"/>
          </p:cNvSpPr>
          <p:nvPr>
            <p:ph type="body" sz="quarter" idx="27" hasCustomPrompt="1"/>
          </p:nvPr>
        </p:nvSpPr>
        <p:spPr>
          <a:xfrm>
            <a:off x="2847626" y="4964582"/>
            <a:ext cx="2162551"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0" name="Text Placeholder 14">
            <a:extLst>
              <a:ext uri="{FF2B5EF4-FFF2-40B4-BE49-F238E27FC236}">
                <a16:creationId xmlns:a16="http://schemas.microsoft.com/office/drawing/2014/main" id="{456C922F-7946-1645-B2B3-CDA749482F37}"/>
              </a:ext>
            </a:extLst>
          </p:cNvPr>
          <p:cNvSpPr>
            <a:spLocks noGrp="1"/>
          </p:cNvSpPr>
          <p:nvPr>
            <p:ph type="body" sz="quarter" idx="28" hasCustomPrompt="1"/>
          </p:nvPr>
        </p:nvSpPr>
        <p:spPr>
          <a:xfrm>
            <a:off x="2847626" y="5451327"/>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1" name="Text Placeholder 14">
            <a:extLst>
              <a:ext uri="{FF2B5EF4-FFF2-40B4-BE49-F238E27FC236}">
                <a16:creationId xmlns:a16="http://schemas.microsoft.com/office/drawing/2014/main" id="{8EB880C9-7FFD-644F-9D3C-39E8E8B82BC6}"/>
              </a:ext>
            </a:extLst>
          </p:cNvPr>
          <p:cNvSpPr>
            <a:spLocks noGrp="1"/>
          </p:cNvSpPr>
          <p:nvPr>
            <p:ph type="body" sz="quarter" idx="29" hasCustomPrompt="1"/>
          </p:nvPr>
        </p:nvSpPr>
        <p:spPr>
          <a:xfrm>
            <a:off x="8839902" y="4964582"/>
            <a:ext cx="2162551"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2" name="Text Placeholder 14">
            <a:extLst>
              <a:ext uri="{FF2B5EF4-FFF2-40B4-BE49-F238E27FC236}">
                <a16:creationId xmlns:a16="http://schemas.microsoft.com/office/drawing/2014/main" id="{1BF85E5F-796C-9C4C-BF65-72EBFCF33236}"/>
              </a:ext>
            </a:extLst>
          </p:cNvPr>
          <p:cNvSpPr>
            <a:spLocks noGrp="1"/>
          </p:cNvSpPr>
          <p:nvPr>
            <p:ph type="body" sz="quarter" idx="30" hasCustomPrompt="1"/>
          </p:nvPr>
        </p:nvSpPr>
        <p:spPr>
          <a:xfrm>
            <a:off x="8839902" y="5451327"/>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3" name="Text Placeholder 14">
            <a:extLst>
              <a:ext uri="{FF2B5EF4-FFF2-40B4-BE49-F238E27FC236}">
                <a16:creationId xmlns:a16="http://schemas.microsoft.com/office/drawing/2014/main" id="{811F6908-9296-744C-97A6-A85E6ED32B64}"/>
              </a:ext>
            </a:extLst>
          </p:cNvPr>
          <p:cNvSpPr>
            <a:spLocks noGrp="1"/>
          </p:cNvSpPr>
          <p:nvPr>
            <p:ph type="body" sz="quarter" idx="31" hasCustomPrompt="1"/>
          </p:nvPr>
        </p:nvSpPr>
        <p:spPr>
          <a:xfrm>
            <a:off x="1357391" y="1312921"/>
            <a:ext cx="2129103"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4" name="Text Placeholder 14">
            <a:extLst>
              <a:ext uri="{FF2B5EF4-FFF2-40B4-BE49-F238E27FC236}">
                <a16:creationId xmlns:a16="http://schemas.microsoft.com/office/drawing/2014/main" id="{1623F5C4-E90C-D94D-8FC7-B4CCB611B0DD}"/>
              </a:ext>
            </a:extLst>
          </p:cNvPr>
          <p:cNvSpPr>
            <a:spLocks noGrp="1"/>
          </p:cNvSpPr>
          <p:nvPr>
            <p:ph type="body" sz="quarter" idx="32" hasCustomPrompt="1"/>
          </p:nvPr>
        </p:nvSpPr>
        <p:spPr>
          <a:xfrm>
            <a:off x="1357391" y="1795333"/>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5" name="Text Placeholder 14">
            <a:extLst>
              <a:ext uri="{FF2B5EF4-FFF2-40B4-BE49-F238E27FC236}">
                <a16:creationId xmlns:a16="http://schemas.microsoft.com/office/drawing/2014/main" id="{9F5DACF9-1F16-B54E-875F-67EA8182252C}"/>
              </a:ext>
            </a:extLst>
          </p:cNvPr>
          <p:cNvSpPr>
            <a:spLocks noGrp="1"/>
          </p:cNvSpPr>
          <p:nvPr>
            <p:ph type="body" sz="quarter" idx="33" hasCustomPrompt="1"/>
          </p:nvPr>
        </p:nvSpPr>
        <p:spPr>
          <a:xfrm>
            <a:off x="4424694" y="1312921"/>
            <a:ext cx="2162551" cy="309306"/>
          </a:xfrm>
        </p:spPr>
        <p:txBody>
          <a:bodyPr>
            <a:no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6" name="Text Placeholder 14">
            <a:extLst>
              <a:ext uri="{FF2B5EF4-FFF2-40B4-BE49-F238E27FC236}">
                <a16:creationId xmlns:a16="http://schemas.microsoft.com/office/drawing/2014/main" id="{14A8A565-5CBC-5048-9E69-013AF585B3DD}"/>
              </a:ext>
            </a:extLst>
          </p:cNvPr>
          <p:cNvSpPr>
            <a:spLocks noGrp="1"/>
          </p:cNvSpPr>
          <p:nvPr>
            <p:ph type="body" sz="quarter" idx="34" hasCustomPrompt="1"/>
          </p:nvPr>
        </p:nvSpPr>
        <p:spPr>
          <a:xfrm>
            <a:off x="4424694" y="1795333"/>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87" name="Text Placeholder 14">
            <a:extLst>
              <a:ext uri="{FF2B5EF4-FFF2-40B4-BE49-F238E27FC236}">
                <a16:creationId xmlns:a16="http://schemas.microsoft.com/office/drawing/2014/main" id="{C7609619-3C3A-7E47-9C38-50AC8A771826}"/>
              </a:ext>
            </a:extLst>
          </p:cNvPr>
          <p:cNvSpPr>
            <a:spLocks noGrp="1"/>
          </p:cNvSpPr>
          <p:nvPr>
            <p:ph type="body" sz="quarter" idx="35" hasCustomPrompt="1"/>
          </p:nvPr>
        </p:nvSpPr>
        <p:spPr>
          <a:xfrm>
            <a:off x="7465723" y="1312921"/>
            <a:ext cx="2129103" cy="341632"/>
          </a:xfrm>
        </p:spPr>
        <p:txBody>
          <a:bodyPr>
            <a:normAutofit/>
          </a:bodyPr>
          <a:lstStyle>
            <a:lvl1pPr marL="0" indent="0">
              <a:buNone/>
              <a:defRPr sz="1800" b="1" i="0">
                <a:latin typeface="Lato" panose="020F0502020204030203" pitchFamily="34" charset="0"/>
                <a:ea typeface="Lato" panose="020F0502020204030203" pitchFamily="34" charset="0"/>
                <a:cs typeface="Lato" panose="020F0502020204030203" pitchFamily="34" charset="0"/>
              </a:defRPr>
            </a:lvl1pPr>
          </a:lstStyle>
          <a:p>
            <a:pPr lvl="0"/>
            <a:r>
              <a:rPr lang="en-US"/>
              <a:t>Text</a:t>
            </a:r>
          </a:p>
        </p:txBody>
      </p:sp>
      <p:sp>
        <p:nvSpPr>
          <p:cNvPr id="88" name="Text Placeholder 14">
            <a:extLst>
              <a:ext uri="{FF2B5EF4-FFF2-40B4-BE49-F238E27FC236}">
                <a16:creationId xmlns:a16="http://schemas.microsoft.com/office/drawing/2014/main" id="{7AFD966F-B44D-0744-AF14-D695B0E2A831}"/>
              </a:ext>
            </a:extLst>
          </p:cNvPr>
          <p:cNvSpPr>
            <a:spLocks noGrp="1"/>
          </p:cNvSpPr>
          <p:nvPr>
            <p:ph type="body" sz="quarter" idx="36" hasCustomPrompt="1"/>
          </p:nvPr>
        </p:nvSpPr>
        <p:spPr>
          <a:xfrm>
            <a:off x="7465723" y="1795333"/>
            <a:ext cx="2162551" cy="675873"/>
          </a:xfrm>
        </p:spPr>
        <p:txBody>
          <a:bodyPr>
            <a:noAutofit/>
          </a:bodyPr>
          <a:lstStyle>
            <a:lvl1pPr marL="0" indent="0">
              <a:buNone/>
              <a:defRPr sz="1400" b="0" i="0">
                <a:latin typeface="Lato" panose="020F0502020204030203" pitchFamily="34" charset="0"/>
                <a:ea typeface="Lato" panose="020F0502020204030203" pitchFamily="34" charset="0"/>
                <a:cs typeface="Lato" panose="020F0502020204030203" pitchFamily="34" charset="0"/>
              </a:defRPr>
            </a:lvl1pPr>
          </a:lstStyle>
          <a:p>
            <a:pPr lvl="0"/>
            <a:r>
              <a:rPr lang="en-US"/>
              <a:t>Lorem ipsum dolor sit </a:t>
            </a:r>
            <a:r>
              <a:rPr lang="en-US" err="1"/>
              <a:t>amet</a:t>
            </a:r>
            <a:r>
              <a:rPr lang="en-US"/>
              <a:t>, </a:t>
            </a:r>
            <a:r>
              <a:rPr lang="en-US" err="1"/>
              <a:t>mattis</a:t>
            </a:r>
            <a:r>
              <a:rPr lang="en-US"/>
              <a:t> </a:t>
            </a:r>
            <a:r>
              <a:rPr lang="en-US" err="1"/>
              <a:t>mattis</a:t>
            </a:r>
            <a:r>
              <a:rPr lang="en-US"/>
              <a:t> </a:t>
            </a:r>
            <a:r>
              <a:rPr lang="en-US" err="1"/>
              <a:t>tortor</a:t>
            </a:r>
            <a:r>
              <a:rPr lang="en-US"/>
              <a:t> </a:t>
            </a:r>
          </a:p>
        </p:txBody>
      </p:sp>
      <p:sp>
        <p:nvSpPr>
          <p:cNvPr id="3" name="Titre 2">
            <a:extLst>
              <a:ext uri="{FF2B5EF4-FFF2-40B4-BE49-F238E27FC236}">
                <a16:creationId xmlns:a16="http://schemas.microsoft.com/office/drawing/2014/main" id="{F2E26A3C-7B81-094D-B976-14A16C30B41F}"/>
              </a:ext>
            </a:extLst>
          </p:cNvPr>
          <p:cNvSpPr>
            <a:spLocks noGrp="1"/>
          </p:cNvSpPr>
          <p:nvPr>
            <p:ph type="title"/>
          </p:nvPr>
        </p:nvSpPr>
        <p:spPr/>
        <p:txBody>
          <a:bodyPr/>
          <a:lstStyle/>
          <a:p>
            <a:r>
              <a:rPr lang="en-US"/>
              <a:t>Click to edit Master title style</a:t>
            </a:r>
            <a:endParaRPr lang="fr-FR"/>
          </a:p>
        </p:txBody>
      </p:sp>
      <p:sp>
        <p:nvSpPr>
          <p:cNvPr id="76" name="Footer Placeholder 8">
            <a:extLst>
              <a:ext uri="{FF2B5EF4-FFF2-40B4-BE49-F238E27FC236}">
                <a16:creationId xmlns:a16="http://schemas.microsoft.com/office/drawing/2014/main" id="{DF3A79D3-BA30-6C4C-8F1A-AA85589D6D43}"/>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63" name="Slide Number Placeholder 4">
            <a:extLst>
              <a:ext uri="{FF2B5EF4-FFF2-40B4-BE49-F238E27FC236}">
                <a16:creationId xmlns:a16="http://schemas.microsoft.com/office/drawing/2014/main" id="{C911E31F-B99A-4481-A1AD-C6CF3673DE5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4531487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Plain breaker slid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CAC0E2-47A2-4CF6-A0B9-12CF7D92359E}"/>
              </a:ext>
            </a:extLst>
          </p:cNvPr>
          <p:cNvSpPr/>
          <p:nvPr userDrawn="1"/>
        </p:nvSpPr>
        <p:spPr>
          <a:xfrm>
            <a:off x="5" y="2949880"/>
            <a:ext cx="12191995" cy="853000"/>
          </a:xfrm>
          <a:prstGeom prst="rect">
            <a:avLst/>
          </a:prstGeom>
          <a:solidFill>
            <a:srgbClr val="1D458D"/>
          </a:solidFill>
          <a:ln>
            <a:solidFill>
              <a:srgbClr val="1D458D"/>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sz="3600">
                <a:solidFill>
                  <a:schemeClr val="bg1"/>
                </a:solidFill>
                <a:latin typeface="Lato" panose="020F0502020204030203" pitchFamily="34" charset="0"/>
                <a:cs typeface="Calibri" panose="020F0502020204030204" pitchFamily="34" charset="0"/>
              </a:defRPr>
            </a:lvl1pPr>
          </a:lstStyle>
          <a:p>
            <a:r>
              <a:rPr lang="en-US"/>
              <a:t>Click to edit Master title style</a:t>
            </a:r>
            <a:endParaRPr lang="fr-FR"/>
          </a:p>
        </p:txBody>
      </p:sp>
      <p:sp>
        <p:nvSpPr>
          <p:cNvPr id="11" name="Slide Number Placeholder 4">
            <a:extLst>
              <a:ext uri="{FF2B5EF4-FFF2-40B4-BE49-F238E27FC236}">
                <a16:creationId xmlns:a16="http://schemas.microsoft.com/office/drawing/2014/main" id="{31867947-CF87-4C6D-90CF-F9D2A1150AC0}"/>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9574110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Plain breaker slide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CAC0E2-47A2-4CF6-A0B9-12CF7D92359E}"/>
              </a:ext>
            </a:extLst>
          </p:cNvPr>
          <p:cNvSpPr/>
          <p:nvPr userDrawn="1"/>
        </p:nvSpPr>
        <p:spPr>
          <a:xfrm>
            <a:off x="5" y="2949880"/>
            <a:ext cx="12191995" cy="853000"/>
          </a:xfrm>
          <a:prstGeom prst="rect">
            <a:avLst/>
          </a:prstGeom>
          <a:solidFill>
            <a:srgbClr val="EAF6FE"/>
          </a:solidFill>
          <a:ln w="3175">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kumimoji="0" lang="fr-FR" sz="3600" b="1" i="0" u="none" strike="noStrike" kern="1200" cap="none" spc="0" normalizeH="0" baseline="0" dirty="0">
                <a:ln>
                  <a:noFill/>
                </a:ln>
                <a:solidFill>
                  <a:schemeClr val="tx1"/>
                </a:solidFill>
                <a:effectLst/>
                <a:uLnTx/>
                <a:uFillTx/>
                <a:latin typeface="Lato" panose="020F0502020204030203"/>
                <a:ea typeface="Lato" panose="020F0502020204030203" pitchFamily="34" charset="0"/>
                <a:cs typeface="Lato" panose="020F0502020204030203" pitchFamily="34" charset="0"/>
              </a:defRPr>
            </a:lvl1pPr>
          </a:lstStyle>
          <a:p>
            <a:r>
              <a:rPr lang="en-US"/>
              <a:t>Click to edit Master title style</a:t>
            </a:r>
            <a:endParaRPr lang="fr-FR"/>
          </a:p>
        </p:txBody>
      </p:sp>
      <p:sp>
        <p:nvSpPr>
          <p:cNvPr id="11" name="Slide Number Placeholder 4">
            <a:extLst>
              <a:ext uri="{FF2B5EF4-FFF2-40B4-BE49-F238E27FC236}">
                <a16:creationId xmlns:a16="http://schemas.microsoft.com/office/drawing/2014/main" id="{B79EC95F-9B3F-414D-A85A-860BED873D54}"/>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423428405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1_Plain breaker slide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CAC0E2-47A2-4CF6-A0B9-12CF7D92359E}"/>
              </a:ext>
            </a:extLst>
          </p:cNvPr>
          <p:cNvSpPr/>
          <p:nvPr userDrawn="1"/>
        </p:nvSpPr>
        <p:spPr>
          <a:xfrm>
            <a:off x="5" y="2949880"/>
            <a:ext cx="12191995" cy="853000"/>
          </a:xfrm>
          <a:prstGeom prst="rect">
            <a:avLst/>
          </a:prstGeom>
          <a:solidFill>
            <a:srgbClr val="76B828"/>
          </a:solidFill>
          <a:ln w="3175">
            <a:solidFill>
              <a:srgbClr val="76B828"/>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kumimoji="0" lang="fr-FR" sz="3600" b="1" i="0" u="none" strike="noStrike" kern="1200" cap="none" spc="0" normalizeH="0" baseline="0" dirty="0">
                <a:ln>
                  <a:noFill/>
                </a:ln>
                <a:solidFill>
                  <a:schemeClr val="bg1"/>
                </a:solidFill>
                <a:effectLst/>
                <a:uLnTx/>
                <a:uFillTx/>
                <a:latin typeface="Lato" panose="020F0502020204030203"/>
                <a:ea typeface="Lato" panose="020F0502020204030203" pitchFamily="34" charset="0"/>
                <a:cs typeface="Lato" panose="020F0502020204030203" pitchFamily="34" charset="0"/>
              </a:defRPr>
            </a:lvl1pPr>
          </a:lstStyle>
          <a:p>
            <a:r>
              <a:rPr lang="en-US"/>
              <a:t>Click to edit Master title style</a:t>
            </a:r>
            <a:endParaRPr lang="fr-FR"/>
          </a:p>
        </p:txBody>
      </p:sp>
      <p:sp>
        <p:nvSpPr>
          <p:cNvPr id="11" name="Slide Number Placeholder 4">
            <a:extLst>
              <a:ext uri="{FF2B5EF4-FFF2-40B4-BE49-F238E27FC236}">
                <a16:creationId xmlns:a16="http://schemas.microsoft.com/office/drawing/2014/main" id="{5D83624D-FC3D-4A0D-835B-32792C8B56A9}"/>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182440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Plain breaker slide 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AA47230-D670-4FD5-8F7E-58012D5F2317}"/>
              </a:ext>
            </a:extLst>
          </p:cNvPr>
          <p:cNvSpPr/>
          <p:nvPr userDrawn="1"/>
        </p:nvSpPr>
        <p:spPr>
          <a:xfrm>
            <a:off x="5" y="2949880"/>
            <a:ext cx="12191995" cy="853000"/>
          </a:xfrm>
          <a:prstGeom prst="rect">
            <a:avLst/>
          </a:prstGeom>
          <a:blipFill>
            <a:blip r:embed="rId2"/>
            <a:stretch>
              <a:fillRect t="-431126" b="-270750"/>
            </a:stretch>
          </a:blipFill>
          <a:ln>
            <a:solidFill>
              <a:srgbClr val="1D458D"/>
            </a:solidFill>
          </a:ln>
        </p:spPr>
        <p:style>
          <a:lnRef idx="2">
            <a:schemeClr val="accent3"/>
          </a:lnRef>
          <a:fillRef idx="1">
            <a:schemeClr val="lt1"/>
          </a:fillRef>
          <a:effectRef idx="0">
            <a:schemeClr val="accent3"/>
          </a:effectRef>
          <a:fontRef idx="minor">
            <a:schemeClr val="dk1"/>
          </a:fontRef>
        </p:style>
        <p:txBody>
          <a:bodyPr rtlCol="0" anchor="ctr"/>
          <a:lstStyle/>
          <a:p>
            <a:pPr algn="r">
              <a:tabLst>
                <a:tab pos="9056462" algn="l"/>
              </a:tabLst>
            </a:pPr>
            <a:r>
              <a:rPr lang="en-US" sz="2800">
                <a:solidFill>
                  <a:srgbClr val="FFFFFF"/>
                </a:solidFill>
                <a:latin typeface="Lato" panose="020F0502020204030203" pitchFamily="34" charset="0"/>
              </a:rPr>
              <a:t>		</a:t>
            </a:r>
            <a:endParaRPr lang="en-GB" sz="2800">
              <a:solidFill>
                <a:srgbClr val="FFFFFF"/>
              </a:solidFill>
              <a:latin typeface="Lato" panose="020F0502020204030203" pitchFamily="34" charset="0"/>
            </a:endParaRPr>
          </a:p>
        </p:txBody>
      </p:sp>
      <p:sp>
        <p:nvSpPr>
          <p:cNvPr id="3" name="TextBox 2">
            <a:extLst>
              <a:ext uri="{FF2B5EF4-FFF2-40B4-BE49-F238E27FC236}">
                <a16:creationId xmlns:a16="http://schemas.microsoft.com/office/drawing/2014/main" id="{602E0E01-B9F8-4D30-87ED-77569B7A7F25}"/>
              </a:ext>
            </a:extLst>
          </p:cNvPr>
          <p:cNvSpPr txBox="1"/>
          <p:nvPr userDrawn="1"/>
        </p:nvSpPr>
        <p:spPr>
          <a:xfrm>
            <a:off x="-4" y="2991820"/>
            <a:ext cx="12191999" cy="769123"/>
          </a:xfrm>
          <a:prstGeom prst="rect">
            <a:avLst/>
          </a:prstGeom>
        </p:spPr>
        <p:txBody>
          <a:bodyPr vert="horz" wrap="square" lIns="91440" tIns="45720" rIns="91440" bIns="45720" rtlCol="0">
            <a:normAutofit/>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1D14DD6B-BE4D-4577-9256-FDB213D224B0}"/>
              </a:ext>
            </a:extLst>
          </p:cNvPr>
          <p:cNvSpPr txBox="1"/>
          <p:nvPr userDrawn="1"/>
        </p:nvSpPr>
        <p:spPr>
          <a:xfrm>
            <a:off x="7193282" y="3126377"/>
            <a:ext cx="4859383" cy="548640"/>
          </a:xfrm>
          <a:prstGeom prst="rect">
            <a:avLst/>
          </a:prstGeom>
        </p:spPr>
        <p:txBody>
          <a:bodyPr vert="horz" wrap="square" lIns="91440" tIns="45720" rIns="91440" bIns="45720" rtlCol="0">
            <a:normAutofit fontScale="77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22CD39D6-0211-440D-93C0-AF8AE872B7EF}"/>
              </a:ext>
            </a:extLst>
          </p:cNvPr>
          <p:cNvSpPr txBox="1"/>
          <p:nvPr userDrawn="1"/>
        </p:nvSpPr>
        <p:spPr>
          <a:xfrm>
            <a:off x="5503818" y="3126377"/>
            <a:ext cx="6548847" cy="548640"/>
          </a:xfrm>
          <a:prstGeom prst="rect">
            <a:avLst/>
          </a:prstGeom>
        </p:spPr>
        <p:txBody>
          <a:bodyPr vert="horz" wrap="square" lIns="91440" tIns="45720" rIns="91440" bIns="45720" rtlCol="0">
            <a:normAutofit fontScale="925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9" name="Titre 8">
            <a:extLst>
              <a:ext uri="{FF2B5EF4-FFF2-40B4-BE49-F238E27FC236}">
                <a16:creationId xmlns:a16="http://schemas.microsoft.com/office/drawing/2014/main" id="{E52FDBB3-5E78-7E49-81F1-77D018244C9D}"/>
              </a:ext>
            </a:extLst>
          </p:cNvPr>
          <p:cNvSpPr>
            <a:spLocks noGrp="1"/>
          </p:cNvSpPr>
          <p:nvPr>
            <p:ph type="title"/>
          </p:nvPr>
        </p:nvSpPr>
        <p:spPr>
          <a:xfrm>
            <a:off x="1056305" y="3048000"/>
            <a:ext cx="10079379" cy="570866"/>
          </a:xfrm>
        </p:spPr>
        <p:txBody>
          <a:bodyPr>
            <a:noAutofit/>
          </a:bodyPr>
          <a:lstStyle>
            <a:lvl1pPr>
              <a:defRPr kumimoji="0" lang="fr-FR" sz="3600" b="1" i="0" u="none" strike="noStrike" kern="1200" cap="none" spc="0" normalizeH="0" baseline="0" dirty="0">
                <a:ln>
                  <a:noFill/>
                </a:ln>
                <a:solidFill>
                  <a:schemeClr val="bg1"/>
                </a:solidFill>
                <a:effectLst/>
                <a:uLnTx/>
                <a:uFillTx/>
                <a:latin typeface="Lato" panose="020F0502020204030203"/>
                <a:ea typeface="Lato" panose="020F0502020204030203" pitchFamily="34" charset="0"/>
                <a:cs typeface="Lato" panose="020F0502020204030203" pitchFamily="34" charset="0"/>
              </a:defRPr>
            </a:lvl1pPr>
          </a:lstStyle>
          <a:p>
            <a:r>
              <a:rPr lang="en-US"/>
              <a:t>Click to edit Master title style</a:t>
            </a:r>
            <a:endParaRPr lang="fr-FR"/>
          </a:p>
        </p:txBody>
      </p:sp>
      <p:sp>
        <p:nvSpPr>
          <p:cNvPr id="11" name="Slide Number Placeholder 4">
            <a:extLst>
              <a:ext uri="{FF2B5EF4-FFF2-40B4-BE49-F238E27FC236}">
                <a16:creationId xmlns:a16="http://schemas.microsoft.com/office/drawing/2014/main" id="{77667093-5F3F-4013-9F0F-E0FB477D858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266777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text box with bar">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3DC0A5C-7487-9A4A-8E08-1A28B0FC2730}"/>
              </a:ext>
            </a:extLst>
          </p:cNvPr>
          <p:cNvSpPr>
            <a:spLocks noGrp="1"/>
          </p:cNvSpPr>
          <p:nvPr>
            <p:ph type="title"/>
          </p:nvPr>
        </p:nvSpPr>
        <p:spPr>
          <a:xfrm>
            <a:off x="838201" y="381001"/>
            <a:ext cx="9850779" cy="570866"/>
          </a:xfrm>
        </p:spPr>
        <p:txBody>
          <a:bodyPr/>
          <a:lstStyle/>
          <a:p>
            <a:r>
              <a:rPr lang="fr-FR"/>
              <a:t>Modifiez le style du titre</a:t>
            </a:r>
          </a:p>
        </p:txBody>
      </p:sp>
      <p:sp>
        <p:nvSpPr>
          <p:cNvPr id="8" name="Text Placeholder 4">
            <a:extLst>
              <a:ext uri="{FF2B5EF4-FFF2-40B4-BE49-F238E27FC236}">
                <a16:creationId xmlns:a16="http://schemas.microsoft.com/office/drawing/2014/main" id="{EE492E17-A592-4562-A5E0-E00F8C382B6E}"/>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1ACD451F-C47F-4F52-90AF-5FCB600BACFE}"/>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
        <p:nvSpPr>
          <p:cNvPr id="7" name="Espace réservé du pied de page 6">
            <a:extLst>
              <a:ext uri="{FF2B5EF4-FFF2-40B4-BE49-F238E27FC236}">
                <a16:creationId xmlns:a16="http://schemas.microsoft.com/office/drawing/2014/main" id="{DCBEA971-A3C2-B44C-9206-8850A45B32AA}"/>
              </a:ext>
            </a:extLst>
          </p:cNvPr>
          <p:cNvSpPr>
            <a:spLocks noGrp="1"/>
          </p:cNvSpPr>
          <p:nvPr>
            <p:ph type="ftr" sz="quarter" idx="10"/>
          </p:nvPr>
        </p:nvSpPr>
        <p:spPr/>
        <p:txBody>
          <a:bodyPr/>
          <a:lstStyle>
            <a:lvl1pPr algn="ctr">
              <a:defRPr/>
            </a:lvl1pPr>
          </a:lstStyle>
          <a:p>
            <a:r>
              <a:rPr lang="fr-FR" err="1"/>
              <a:t>Text</a:t>
            </a:r>
            <a:r>
              <a:rPr lang="fr-FR"/>
              <a:t> </a:t>
            </a:r>
            <a:r>
              <a:rPr lang="fr-FR" err="1"/>
              <a:t>here</a:t>
            </a:r>
            <a:endParaRPr lang="fr-FR"/>
          </a:p>
        </p:txBody>
      </p:sp>
    </p:spTree>
    <p:extLst>
      <p:ext uri="{BB962C8B-B14F-4D97-AF65-F5344CB8AC3E}">
        <p14:creationId xmlns:p14="http://schemas.microsoft.com/office/powerpoint/2010/main" val="41891589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arison with ba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09B0835-A2B5-DC42-8FB1-B520DCC895A7}"/>
              </a:ext>
            </a:extLst>
          </p:cNvPr>
          <p:cNvSpPr/>
          <p:nvPr userDrawn="1"/>
        </p:nvSpPr>
        <p:spPr>
          <a:xfrm>
            <a:off x="1" y="2043880"/>
            <a:ext cx="4004867" cy="15721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tx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1" name="Rectangle 10">
            <a:extLst>
              <a:ext uri="{FF2B5EF4-FFF2-40B4-BE49-F238E27FC236}">
                <a16:creationId xmlns:a16="http://schemas.microsoft.com/office/drawing/2014/main" id="{0F853E02-4B8F-C043-BA1B-62B6231B8AB3}"/>
              </a:ext>
            </a:extLst>
          </p:cNvPr>
          <p:cNvSpPr/>
          <p:nvPr userDrawn="1"/>
        </p:nvSpPr>
        <p:spPr>
          <a:xfrm>
            <a:off x="-10166" y="3618112"/>
            <a:ext cx="4034732" cy="1624602"/>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E1F4FC"/>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2" name="Rectangle 11">
            <a:extLst>
              <a:ext uri="{FF2B5EF4-FFF2-40B4-BE49-F238E27FC236}">
                <a16:creationId xmlns:a16="http://schemas.microsoft.com/office/drawing/2014/main" id="{4CAB36C7-31CD-B14F-B68E-B3660D92E8A6}"/>
              </a:ext>
            </a:extLst>
          </p:cNvPr>
          <p:cNvSpPr/>
          <p:nvPr userDrawn="1"/>
        </p:nvSpPr>
        <p:spPr>
          <a:xfrm>
            <a:off x="4004866" y="3602714"/>
            <a:ext cx="4172105" cy="164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solidFill>
                <a:schemeClr val="tx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3" name="Rectangle 12">
            <a:extLst>
              <a:ext uri="{FF2B5EF4-FFF2-40B4-BE49-F238E27FC236}">
                <a16:creationId xmlns:a16="http://schemas.microsoft.com/office/drawing/2014/main" id="{EFC28FF7-3762-864D-9558-7BE74F0E4874}"/>
              </a:ext>
            </a:extLst>
          </p:cNvPr>
          <p:cNvSpPr/>
          <p:nvPr userDrawn="1"/>
        </p:nvSpPr>
        <p:spPr>
          <a:xfrm>
            <a:off x="8176970" y="3583611"/>
            <a:ext cx="4015031" cy="1659105"/>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E1F4FC"/>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7" name="Rectangle 16">
            <a:extLst>
              <a:ext uri="{FF2B5EF4-FFF2-40B4-BE49-F238E27FC236}">
                <a16:creationId xmlns:a16="http://schemas.microsoft.com/office/drawing/2014/main" id="{9CEF2175-4880-8148-80EA-87E407F0E54A}"/>
              </a:ext>
            </a:extLst>
          </p:cNvPr>
          <p:cNvSpPr/>
          <p:nvPr userDrawn="1"/>
        </p:nvSpPr>
        <p:spPr>
          <a:xfrm>
            <a:off x="4004865" y="2043882"/>
            <a:ext cx="4172105" cy="1573121"/>
          </a:xfrm>
          <a:prstGeom prst="rect">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BAF0FA"/>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8" name="Rectangle 17">
            <a:extLst>
              <a:ext uri="{FF2B5EF4-FFF2-40B4-BE49-F238E27FC236}">
                <a16:creationId xmlns:a16="http://schemas.microsoft.com/office/drawing/2014/main" id="{AE90961C-EF5E-7240-A04D-E019D475D2E0}"/>
              </a:ext>
            </a:extLst>
          </p:cNvPr>
          <p:cNvSpPr/>
          <p:nvPr userDrawn="1"/>
        </p:nvSpPr>
        <p:spPr>
          <a:xfrm>
            <a:off x="8176969" y="2051654"/>
            <a:ext cx="4015031" cy="15510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800">
              <a:solidFill>
                <a:schemeClr val="tx1"/>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31" name="Text Placeholder 30">
            <a:extLst>
              <a:ext uri="{FF2B5EF4-FFF2-40B4-BE49-F238E27FC236}">
                <a16:creationId xmlns:a16="http://schemas.microsoft.com/office/drawing/2014/main" id="{80BC06A3-2FA5-E847-91FE-D93E64402532}"/>
              </a:ext>
            </a:extLst>
          </p:cNvPr>
          <p:cNvSpPr>
            <a:spLocks noGrp="1"/>
          </p:cNvSpPr>
          <p:nvPr>
            <p:ph type="body" sz="quarter" idx="14" hasCustomPrompt="1"/>
          </p:nvPr>
        </p:nvSpPr>
        <p:spPr>
          <a:xfrm>
            <a:off x="19699" y="4219609"/>
            <a:ext cx="3985165" cy="472146"/>
          </a:xfrm>
        </p:spPr>
        <p:txBody>
          <a:bodyPr>
            <a:normAutofit/>
          </a:bodyPr>
          <a:lstStyle>
            <a:lvl1pPr marL="0" indent="0" algn="ctr">
              <a:buNone/>
              <a:defRPr sz="2400" b="0" i="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4" name="Text Placeholder 30">
            <a:extLst>
              <a:ext uri="{FF2B5EF4-FFF2-40B4-BE49-F238E27FC236}">
                <a16:creationId xmlns:a16="http://schemas.microsoft.com/office/drawing/2014/main" id="{AC73EE02-46AA-6C46-97C3-AC364CCFABB5}"/>
              </a:ext>
            </a:extLst>
          </p:cNvPr>
          <p:cNvSpPr>
            <a:spLocks noGrp="1"/>
          </p:cNvSpPr>
          <p:nvPr>
            <p:ph type="body" sz="quarter" idx="15" hasCustomPrompt="1"/>
          </p:nvPr>
        </p:nvSpPr>
        <p:spPr>
          <a:xfrm>
            <a:off x="4019800" y="2612069"/>
            <a:ext cx="4151477" cy="472146"/>
          </a:xfrm>
        </p:spPr>
        <p:txBody>
          <a:bodyPr>
            <a:normAutofit/>
          </a:bodyPr>
          <a:lstStyle>
            <a:lvl1pPr marL="0" indent="0" algn="ctr">
              <a:buNone/>
              <a:defRPr sz="2400" b="0" i="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5" name="Text Placeholder 30">
            <a:extLst>
              <a:ext uri="{FF2B5EF4-FFF2-40B4-BE49-F238E27FC236}">
                <a16:creationId xmlns:a16="http://schemas.microsoft.com/office/drawing/2014/main" id="{7496BD98-140F-AE40-BB70-8F7AD82CB61F}"/>
              </a:ext>
            </a:extLst>
          </p:cNvPr>
          <p:cNvSpPr>
            <a:spLocks noGrp="1"/>
          </p:cNvSpPr>
          <p:nvPr>
            <p:ph type="body" sz="quarter" idx="16" hasCustomPrompt="1"/>
          </p:nvPr>
        </p:nvSpPr>
        <p:spPr>
          <a:xfrm>
            <a:off x="8171277" y="4193122"/>
            <a:ext cx="3989929" cy="472146"/>
          </a:xfrm>
        </p:spPr>
        <p:txBody>
          <a:bodyPr>
            <a:normAutofit/>
          </a:bodyPr>
          <a:lstStyle>
            <a:lvl1pPr marL="0" indent="0" algn="ctr">
              <a:buNone/>
              <a:defRPr sz="2400" b="0" i="0">
                <a:solidFill>
                  <a:srgbClr val="E1F4FC"/>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6" name="Text Placeholder 30">
            <a:extLst>
              <a:ext uri="{FF2B5EF4-FFF2-40B4-BE49-F238E27FC236}">
                <a16:creationId xmlns:a16="http://schemas.microsoft.com/office/drawing/2014/main" id="{D49CA76F-865F-6340-A1E2-3BE6C0EE1BAD}"/>
              </a:ext>
            </a:extLst>
          </p:cNvPr>
          <p:cNvSpPr>
            <a:spLocks noGrp="1"/>
          </p:cNvSpPr>
          <p:nvPr>
            <p:ph type="body" sz="quarter" idx="17" hasCustomPrompt="1"/>
          </p:nvPr>
        </p:nvSpPr>
        <p:spPr>
          <a:xfrm>
            <a:off x="-19698" y="2621521"/>
            <a:ext cx="4021715" cy="472146"/>
          </a:xfrm>
        </p:spPr>
        <p:txBody>
          <a:bodyPr>
            <a:normAutofit/>
          </a:bodyPr>
          <a:lstStyle>
            <a:lvl1pPr marL="0" indent="0" algn="ctr">
              <a:buNone/>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7" name="Text Placeholder 30">
            <a:extLst>
              <a:ext uri="{FF2B5EF4-FFF2-40B4-BE49-F238E27FC236}">
                <a16:creationId xmlns:a16="http://schemas.microsoft.com/office/drawing/2014/main" id="{3A387B64-2834-1340-AFAC-08712BA9CF33}"/>
              </a:ext>
            </a:extLst>
          </p:cNvPr>
          <p:cNvSpPr>
            <a:spLocks noGrp="1"/>
          </p:cNvSpPr>
          <p:nvPr>
            <p:ph type="body" sz="quarter" idx="18" hasCustomPrompt="1"/>
          </p:nvPr>
        </p:nvSpPr>
        <p:spPr>
          <a:xfrm>
            <a:off x="8186209" y="2620186"/>
            <a:ext cx="4021715" cy="472146"/>
          </a:xfrm>
        </p:spPr>
        <p:txBody>
          <a:bodyPr>
            <a:normAutofit/>
          </a:bodyPr>
          <a:lstStyle>
            <a:lvl1pPr marL="0" indent="0" algn="ctr">
              <a:buNone/>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8" name="Text Placeholder 30">
            <a:extLst>
              <a:ext uri="{FF2B5EF4-FFF2-40B4-BE49-F238E27FC236}">
                <a16:creationId xmlns:a16="http://schemas.microsoft.com/office/drawing/2014/main" id="{DAA1B098-D4D8-7943-BFBA-5BE2AEF32F23}"/>
              </a:ext>
            </a:extLst>
          </p:cNvPr>
          <p:cNvSpPr>
            <a:spLocks noGrp="1"/>
          </p:cNvSpPr>
          <p:nvPr>
            <p:ph type="body" sz="quarter" idx="19" hasCustomPrompt="1"/>
          </p:nvPr>
        </p:nvSpPr>
        <p:spPr>
          <a:xfrm>
            <a:off x="4010559" y="4192460"/>
            <a:ext cx="4166408" cy="472146"/>
          </a:xfrm>
        </p:spPr>
        <p:txBody>
          <a:bodyPr>
            <a:normAutofit/>
          </a:bodyPr>
          <a:lstStyle>
            <a:lvl1pPr marL="0" indent="0" algn="ctr">
              <a:buNone/>
              <a:defRPr sz="2400" b="0" i="0">
                <a:solidFill>
                  <a:srgbClr val="1D458D"/>
                </a:solidFill>
                <a:latin typeface="Lato" panose="020F0502020204030203" pitchFamily="34" charset="0"/>
                <a:ea typeface="Lato" panose="020F0502020204030203" pitchFamily="34" charset="0"/>
                <a:cs typeface="Lato" panose="020F0502020204030203" pitchFamily="34" charset="0"/>
              </a:defRPr>
            </a:lvl1pPr>
          </a:lstStyle>
          <a:p>
            <a:pPr lvl="0"/>
            <a:r>
              <a:rPr lang="en-US"/>
              <a:t>Text here</a:t>
            </a:r>
          </a:p>
        </p:txBody>
      </p:sp>
      <p:sp>
        <p:nvSpPr>
          <p:cNvPr id="3" name="Titre 2">
            <a:extLst>
              <a:ext uri="{FF2B5EF4-FFF2-40B4-BE49-F238E27FC236}">
                <a16:creationId xmlns:a16="http://schemas.microsoft.com/office/drawing/2014/main" id="{474EDF9F-1543-3542-A353-66A55EC28F71}"/>
              </a:ext>
            </a:extLst>
          </p:cNvPr>
          <p:cNvSpPr>
            <a:spLocks noGrp="1"/>
          </p:cNvSpPr>
          <p:nvPr>
            <p:ph type="title"/>
          </p:nvPr>
        </p:nvSpPr>
        <p:spPr/>
        <p:txBody>
          <a:bodyPr/>
          <a:lstStyle/>
          <a:p>
            <a:r>
              <a:rPr lang="en-US"/>
              <a:t>Click to edit Master title style</a:t>
            </a:r>
            <a:endParaRPr lang="fr-FR"/>
          </a:p>
        </p:txBody>
      </p:sp>
      <p:sp>
        <p:nvSpPr>
          <p:cNvPr id="24" name="Footer Placeholder 8">
            <a:extLst>
              <a:ext uri="{FF2B5EF4-FFF2-40B4-BE49-F238E27FC236}">
                <a16:creationId xmlns:a16="http://schemas.microsoft.com/office/drawing/2014/main" id="{C82E80EB-09B5-6148-BF8C-F850B2D61CC6}"/>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21" name="Slide Number Placeholder 4">
            <a:extLst>
              <a:ext uri="{FF2B5EF4-FFF2-40B4-BE49-F238E27FC236}">
                <a16:creationId xmlns:a16="http://schemas.microsoft.com/office/drawing/2014/main" id="{0F795168-72F5-4004-9750-B563DF1BC15B}"/>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39891051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able no bar">
    <p:spTree>
      <p:nvGrpSpPr>
        <p:cNvPr id="1" name=""/>
        <p:cNvGrpSpPr/>
        <p:nvPr/>
      </p:nvGrpSpPr>
      <p:grpSpPr>
        <a:xfrm>
          <a:off x="0" y="0"/>
          <a:ext cx="0" cy="0"/>
          <a:chOff x="0" y="0"/>
          <a:chExt cx="0" cy="0"/>
        </a:xfrm>
      </p:grpSpPr>
      <p:sp>
        <p:nvSpPr>
          <p:cNvPr id="9" name="Table Placeholder 8">
            <a:extLst>
              <a:ext uri="{FF2B5EF4-FFF2-40B4-BE49-F238E27FC236}">
                <a16:creationId xmlns:a16="http://schemas.microsoft.com/office/drawing/2014/main" id="{3E664BBC-88C0-534B-A008-87940C25F560}"/>
              </a:ext>
            </a:extLst>
          </p:cNvPr>
          <p:cNvSpPr>
            <a:spLocks noGrp="1"/>
          </p:cNvSpPr>
          <p:nvPr>
            <p:ph type="tbl" sz="quarter" idx="14"/>
          </p:nvPr>
        </p:nvSpPr>
        <p:spPr>
          <a:xfrm>
            <a:off x="838201" y="1512279"/>
            <a:ext cx="9850779" cy="4583716"/>
          </a:xfrm>
        </p:spPr>
        <p:txBody>
          <a:bodyPr>
            <a:norm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r>
              <a:rPr lang="en-US"/>
              <a:t>Click icon to add table</a:t>
            </a:r>
          </a:p>
        </p:txBody>
      </p:sp>
      <p:sp>
        <p:nvSpPr>
          <p:cNvPr id="3" name="Titre 2">
            <a:extLst>
              <a:ext uri="{FF2B5EF4-FFF2-40B4-BE49-F238E27FC236}">
                <a16:creationId xmlns:a16="http://schemas.microsoft.com/office/drawing/2014/main" id="{77415EDF-03A1-E74A-AE3B-C2166EABA877}"/>
              </a:ext>
            </a:extLst>
          </p:cNvPr>
          <p:cNvSpPr>
            <a:spLocks noGrp="1"/>
          </p:cNvSpPr>
          <p:nvPr>
            <p:ph type="title"/>
          </p:nvPr>
        </p:nvSpPr>
        <p:spPr/>
        <p:txBody>
          <a:bodyPr/>
          <a:lstStyle/>
          <a:p>
            <a:r>
              <a:rPr lang="en-US"/>
              <a:t>Click to edit Master title style</a:t>
            </a:r>
            <a:endParaRPr lang="fr-FR"/>
          </a:p>
        </p:txBody>
      </p:sp>
      <p:sp>
        <p:nvSpPr>
          <p:cNvPr id="16" name="Footer Placeholder 8">
            <a:extLst>
              <a:ext uri="{FF2B5EF4-FFF2-40B4-BE49-F238E27FC236}">
                <a16:creationId xmlns:a16="http://schemas.microsoft.com/office/drawing/2014/main" id="{309C667B-6FC8-7C46-B908-2871E1F53667}"/>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7" name="Slide Number Placeholder 4">
            <a:extLst>
              <a:ext uri="{FF2B5EF4-FFF2-40B4-BE49-F238E27FC236}">
                <a16:creationId xmlns:a16="http://schemas.microsoft.com/office/drawing/2014/main" id="{1EAAF87F-653D-4976-AF55-A521F4795C28}"/>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96359301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able without bar">
    <p:spTree>
      <p:nvGrpSpPr>
        <p:cNvPr id="1" name=""/>
        <p:cNvGrpSpPr/>
        <p:nvPr/>
      </p:nvGrpSpPr>
      <p:grpSpPr>
        <a:xfrm>
          <a:off x="0" y="0"/>
          <a:ext cx="0" cy="0"/>
          <a:chOff x="0" y="0"/>
          <a:chExt cx="0" cy="0"/>
        </a:xfrm>
      </p:grpSpPr>
      <p:sp>
        <p:nvSpPr>
          <p:cNvPr id="9" name="Table Placeholder 8">
            <a:extLst>
              <a:ext uri="{FF2B5EF4-FFF2-40B4-BE49-F238E27FC236}">
                <a16:creationId xmlns:a16="http://schemas.microsoft.com/office/drawing/2014/main" id="{3E664BBC-88C0-534B-A008-87940C25F560}"/>
              </a:ext>
            </a:extLst>
          </p:cNvPr>
          <p:cNvSpPr>
            <a:spLocks noGrp="1"/>
          </p:cNvSpPr>
          <p:nvPr>
            <p:ph type="tbl" sz="quarter" idx="14"/>
          </p:nvPr>
        </p:nvSpPr>
        <p:spPr>
          <a:xfrm>
            <a:off x="838201" y="1512279"/>
            <a:ext cx="9850779" cy="4583716"/>
          </a:xfrm>
        </p:spPr>
        <p:txBody>
          <a:bodyPr>
            <a:norm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r>
              <a:rPr lang="en-US"/>
              <a:t>Click icon to add table</a:t>
            </a:r>
          </a:p>
        </p:txBody>
      </p:sp>
      <p:sp>
        <p:nvSpPr>
          <p:cNvPr id="3" name="Titre 2">
            <a:extLst>
              <a:ext uri="{FF2B5EF4-FFF2-40B4-BE49-F238E27FC236}">
                <a16:creationId xmlns:a16="http://schemas.microsoft.com/office/drawing/2014/main" id="{77415EDF-03A1-E74A-AE3B-C2166EABA877}"/>
              </a:ext>
            </a:extLst>
          </p:cNvPr>
          <p:cNvSpPr>
            <a:spLocks noGrp="1"/>
          </p:cNvSpPr>
          <p:nvPr>
            <p:ph type="title"/>
          </p:nvPr>
        </p:nvSpPr>
        <p:spPr/>
        <p:txBody>
          <a:bodyPr/>
          <a:lstStyle/>
          <a:p>
            <a:r>
              <a:rPr lang="en-US"/>
              <a:t>Click to edit Master title style</a:t>
            </a:r>
            <a:endParaRPr lang="fr-FR"/>
          </a:p>
        </p:txBody>
      </p:sp>
      <p:cxnSp>
        <p:nvCxnSpPr>
          <p:cNvPr id="7" name="Straight Connector 7">
            <a:extLst>
              <a:ext uri="{FF2B5EF4-FFF2-40B4-BE49-F238E27FC236}">
                <a16:creationId xmlns:a16="http://schemas.microsoft.com/office/drawing/2014/main" id="{7A5FFA67-79B8-452D-8A01-D2689E25D2AB}"/>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8" name="Picture 2">
            <a:extLst>
              <a:ext uri="{FF2B5EF4-FFF2-40B4-BE49-F238E27FC236}">
                <a16:creationId xmlns:a16="http://schemas.microsoft.com/office/drawing/2014/main" id="{2BD204DB-57DA-45BE-8EC7-7FB646414952}"/>
              </a:ext>
            </a:extLst>
          </p:cNvPr>
          <p:cNvPicPr>
            <a:picLocks noChangeAspect="1" noChangeArrowheads="1"/>
          </p:cNvPicPr>
          <p:nvPr userDrawn="1"/>
        </p:nvPicPr>
        <p:blipFill>
          <a:blip r:embed="rId2"/>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4">
            <a:extLst>
              <a:ext uri="{FF2B5EF4-FFF2-40B4-BE49-F238E27FC236}">
                <a16:creationId xmlns:a16="http://schemas.microsoft.com/office/drawing/2014/main" id="{11FDCC56-9EA0-437A-8373-7007F936D20D}"/>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1241923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 with bar">
    <p:spTree>
      <p:nvGrpSpPr>
        <p:cNvPr id="1" name=""/>
        <p:cNvGrpSpPr/>
        <p:nvPr/>
      </p:nvGrpSpPr>
      <p:grpSpPr>
        <a:xfrm>
          <a:off x="0" y="0"/>
          <a:ext cx="0" cy="0"/>
          <a:chOff x="0" y="0"/>
          <a:chExt cx="0" cy="0"/>
        </a:xfrm>
      </p:grpSpPr>
      <p:sp>
        <p:nvSpPr>
          <p:cNvPr id="10" name="Chart Placeholder 9">
            <a:extLst>
              <a:ext uri="{FF2B5EF4-FFF2-40B4-BE49-F238E27FC236}">
                <a16:creationId xmlns:a16="http://schemas.microsoft.com/office/drawing/2014/main" id="{D638C4CD-08B7-B54D-B21A-07608D614127}"/>
              </a:ext>
            </a:extLst>
          </p:cNvPr>
          <p:cNvSpPr>
            <a:spLocks noGrp="1"/>
          </p:cNvSpPr>
          <p:nvPr>
            <p:ph type="chart" sz="quarter" idx="14"/>
          </p:nvPr>
        </p:nvSpPr>
        <p:spPr>
          <a:xfrm>
            <a:off x="4785647" y="1691669"/>
            <a:ext cx="5903333" cy="4246549"/>
          </a:xfrm>
        </p:spPr>
        <p:txBody>
          <a:bodyPr>
            <a:normAutofit/>
          </a:bodyPr>
          <a:lstStyle>
            <a:lvl1pPr marL="0" indent="0">
              <a:buNone/>
              <a:defRPr sz="1800" b="0" i="0">
                <a:latin typeface="Lato" panose="020F0502020204030203" pitchFamily="34" charset="0"/>
                <a:ea typeface="Lato" panose="020F0502020204030203" pitchFamily="34" charset="0"/>
                <a:cs typeface="Lato" panose="020F0502020204030203" pitchFamily="34" charset="0"/>
              </a:defRPr>
            </a:lvl1pPr>
          </a:lstStyle>
          <a:p>
            <a:r>
              <a:rPr lang="en-US"/>
              <a:t>Click icon to add chart</a:t>
            </a:r>
          </a:p>
        </p:txBody>
      </p:sp>
      <p:sp>
        <p:nvSpPr>
          <p:cNvPr id="13" name="Text Placeholder 4">
            <a:extLst>
              <a:ext uri="{FF2B5EF4-FFF2-40B4-BE49-F238E27FC236}">
                <a16:creationId xmlns:a16="http://schemas.microsoft.com/office/drawing/2014/main" id="{E5660631-A10C-4814-A055-D2D5D3719AC4}"/>
              </a:ext>
            </a:extLst>
          </p:cNvPr>
          <p:cNvSpPr>
            <a:spLocks noGrp="1"/>
          </p:cNvSpPr>
          <p:nvPr>
            <p:ph type="body" sz="quarter" idx="17"/>
          </p:nvPr>
        </p:nvSpPr>
        <p:spPr>
          <a:xfrm>
            <a:off x="838201" y="1691666"/>
            <a:ext cx="3384396" cy="4246551"/>
          </a:xfrm>
        </p:spPr>
        <p:txBody>
          <a:bodyPr/>
          <a:lstStyle>
            <a:lvl1pPr marL="457189" indent="-457189">
              <a:buClr>
                <a:schemeClr val="accent3"/>
              </a:buClr>
              <a:buFont typeface="Symbol" panose="05050102010706020507" pitchFamily="18" charset="2"/>
              <a:buChar char="-"/>
              <a:defRPr sz="2400"/>
            </a:lvl1pPr>
            <a:lvl2pPr marL="685783" indent="-228594">
              <a:buClr>
                <a:schemeClr val="accent3"/>
              </a:buClr>
              <a:buFont typeface="Symbol" panose="05050102010706020507" pitchFamily="18" charset="2"/>
              <a:buChar char="-"/>
              <a:defRPr sz="2000"/>
            </a:lvl2pPr>
            <a:lvl3pPr marL="1142971" indent="-228594">
              <a:buClr>
                <a:schemeClr val="accent3"/>
              </a:buClr>
              <a:buFont typeface="Symbol" panose="05050102010706020507" pitchFamily="18" charset="2"/>
              <a:buChar char="-"/>
              <a:defRPr sz="1800"/>
            </a:lvl3pPr>
            <a:lvl4pPr marL="1600160" indent="-228594">
              <a:buClr>
                <a:schemeClr val="accent3"/>
              </a:buClr>
              <a:buFont typeface="Symbol" panose="05050102010706020507" pitchFamily="18" charset="2"/>
              <a:buChar char="-"/>
              <a:defRPr sz="1600"/>
            </a:lvl4pPr>
            <a:lvl5pPr marL="2057349" indent="-228594">
              <a:buClr>
                <a:schemeClr val="accent3"/>
              </a:buClr>
              <a:buFont typeface="Symbol" panose="05050102010706020507" pitchFamily="18"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re 2">
            <a:extLst>
              <a:ext uri="{FF2B5EF4-FFF2-40B4-BE49-F238E27FC236}">
                <a16:creationId xmlns:a16="http://schemas.microsoft.com/office/drawing/2014/main" id="{EDBFEA36-FAF6-0847-BC56-114D1D4AB1EE}"/>
              </a:ext>
            </a:extLst>
          </p:cNvPr>
          <p:cNvSpPr>
            <a:spLocks noGrp="1"/>
          </p:cNvSpPr>
          <p:nvPr>
            <p:ph type="title"/>
          </p:nvPr>
        </p:nvSpPr>
        <p:spPr/>
        <p:txBody>
          <a:bodyPr/>
          <a:lstStyle/>
          <a:p>
            <a:r>
              <a:rPr lang="en-US"/>
              <a:t>Click to edit Master title style</a:t>
            </a:r>
            <a:endParaRPr lang="fr-FR"/>
          </a:p>
        </p:txBody>
      </p:sp>
      <p:sp>
        <p:nvSpPr>
          <p:cNvPr id="15" name="Footer Placeholder 8">
            <a:extLst>
              <a:ext uri="{FF2B5EF4-FFF2-40B4-BE49-F238E27FC236}">
                <a16:creationId xmlns:a16="http://schemas.microsoft.com/office/drawing/2014/main" id="{3947CF6A-807E-0544-B04F-AFE4B3E18454}"/>
              </a:ext>
            </a:extLst>
          </p:cNvPr>
          <p:cNvSpPr>
            <a:spLocks noGrp="1"/>
          </p:cNvSpPr>
          <p:nvPr>
            <p:ph type="ftr" sz="quarter" idx="3"/>
          </p:nvPr>
        </p:nvSpPr>
        <p:spPr>
          <a:xfrm>
            <a:off x="228602" y="6356352"/>
            <a:ext cx="11429998" cy="365125"/>
          </a:xfrm>
          <a:prstGeom prst="rect">
            <a:avLst/>
          </a:prstGeom>
          <a:noFill/>
        </p:spPr>
        <p:txBody>
          <a:bodyPr vert="horz" lIns="91440" tIns="45720" rIns="91440" bIns="45720" rtlCol="0" anchor="ctr"/>
          <a:lstStyle>
            <a:lvl1pPr algn="ctr">
              <a:defRPr sz="1800">
                <a:solidFill>
                  <a:srgbClr val="1D458D"/>
                </a:solidFill>
                <a:latin typeface="Lato" panose="020F0502020204030203" pitchFamily="34" charset="0"/>
              </a:defRPr>
            </a:lvl1pPr>
          </a:lstStyle>
          <a:p>
            <a:r>
              <a:rPr lang="en-GB"/>
              <a:t>Text here</a:t>
            </a:r>
          </a:p>
        </p:txBody>
      </p:sp>
      <p:sp>
        <p:nvSpPr>
          <p:cNvPr id="8" name="Slide Number Placeholder 4">
            <a:extLst>
              <a:ext uri="{FF2B5EF4-FFF2-40B4-BE49-F238E27FC236}">
                <a16:creationId xmlns:a16="http://schemas.microsoft.com/office/drawing/2014/main" id="{E74B4603-EB0D-4FD3-BA92-FFA9B2087590}"/>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9580491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ubble diagram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FFDBBA-67CC-DD47-9308-D3E92482BA1F}"/>
              </a:ext>
            </a:extLst>
          </p:cNvPr>
          <p:cNvSpPr>
            <a:spLocks noGrp="1"/>
          </p:cNvSpPr>
          <p:nvPr>
            <p:ph type="title"/>
          </p:nvPr>
        </p:nvSpPr>
        <p:spPr/>
        <p:txBody>
          <a:bodyPr/>
          <a:lstStyle/>
          <a:p>
            <a:r>
              <a:rPr lang="en-US"/>
              <a:t>Click to edit Master title style</a:t>
            </a:r>
            <a:endParaRPr lang="fr-FR"/>
          </a:p>
        </p:txBody>
      </p:sp>
      <p:sp>
        <p:nvSpPr>
          <p:cNvPr id="4" name="Espace réservé du pied de page 3">
            <a:extLst>
              <a:ext uri="{FF2B5EF4-FFF2-40B4-BE49-F238E27FC236}">
                <a16:creationId xmlns:a16="http://schemas.microsoft.com/office/drawing/2014/main" id="{516ACFC9-AC69-904E-9BCA-2CCEFA9C9728}"/>
              </a:ext>
            </a:extLst>
          </p:cNvPr>
          <p:cNvSpPr>
            <a:spLocks noGrp="1"/>
          </p:cNvSpPr>
          <p:nvPr>
            <p:ph type="ftr" sz="quarter" idx="11"/>
          </p:nvPr>
        </p:nvSpPr>
        <p:spPr>
          <a:xfrm>
            <a:off x="228602" y="6356352"/>
            <a:ext cx="11429998" cy="365125"/>
          </a:xfrm>
          <a:prstGeom prst="rect">
            <a:avLst/>
          </a:prstGeom>
        </p:spPr>
        <p:txBody>
          <a:bodyPr/>
          <a:lstStyle/>
          <a:p>
            <a:r>
              <a:rPr lang="en-GB"/>
              <a:t>Text here</a:t>
            </a:r>
          </a:p>
        </p:txBody>
      </p:sp>
      <p:graphicFrame>
        <p:nvGraphicFramePr>
          <p:cNvPr id="5" name="Diagram 2">
            <a:extLst>
              <a:ext uri="{FF2B5EF4-FFF2-40B4-BE49-F238E27FC236}">
                <a16:creationId xmlns:a16="http://schemas.microsoft.com/office/drawing/2014/main" id="{0D1C7798-B153-EA48-871A-19EA054766AB}"/>
              </a:ext>
            </a:extLst>
          </p:cNvPr>
          <p:cNvGraphicFramePr/>
          <p:nvPr userDrawn="1">
            <p:extLst>
              <p:ext uri="{D42A27DB-BD31-4B8C-83A1-F6EECF244321}">
                <p14:modId xmlns:p14="http://schemas.microsoft.com/office/powerpoint/2010/main" val="2963705273"/>
              </p:ext>
            </p:extLst>
          </p:nvPr>
        </p:nvGraphicFramePr>
        <p:xfrm>
          <a:off x="527381" y="1809280"/>
          <a:ext cx="5376000" cy="414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 Placeholder 4">
            <a:extLst>
              <a:ext uri="{FF2B5EF4-FFF2-40B4-BE49-F238E27FC236}">
                <a16:creationId xmlns:a16="http://schemas.microsoft.com/office/drawing/2014/main" id="{6C45F5A9-84B9-4A53-AB8C-9565907AC595}"/>
              </a:ext>
            </a:extLst>
          </p:cNvPr>
          <p:cNvSpPr>
            <a:spLocks noGrp="1"/>
          </p:cNvSpPr>
          <p:nvPr>
            <p:ph type="body" sz="quarter" idx="17"/>
          </p:nvPr>
        </p:nvSpPr>
        <p:spPr>
          <a:xfrm>
            <a:off x="5875700" y="2044700"/>
            <a:ext cx="4813279"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0DC512A9-6E96-4719-AAD7-BBAE46739CCF}"/>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34303620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ubble diagram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13A25C-F956-1544-A0D4-60ACFDC2D99A}"/>
              </a:ext>
            </a:extLst>
          </p:cNvPr>
          <p:cNvSpPr>
            <a:spLocks noGrp="1"/>
          </p:cNvSpPr>
          <p:nvPr>
            <p:ph type="title"/>
          </p:nvPr>
        </p:nvSpPr>
        <p:spPr/>
        <p:txBody>
          <a:bodyPr/>
          <a:lstStyle/>
          <a:p>
            <a:r>
              <a:rPr lang="en-US"/>
              <a:t>Click to edit Master title style</a:t>
            </a:r>
            <a:endParaRPr lang="fr-FR"/>
          </a:p>
        </p:txBody>
      </p:sp>
      <p:graphicFrame>
        <p:nvGraphicFramePr>
          <p:cNvPr id="5" name="Diagram 5">
            <a:extLst>
              <a:ext uri="{FF2B5EF4-FFF2-40B4-BE49-F238E27FC236}">
                <a16:creationId xmlns:a16="http://schemas.microsoft.com/office/drawing/2014/main" id="{B9F4925B-85EA-7240-8ED5-BEB224DB8D1E}"/>
              </a:ext>
            </a:extLst>
          </p:cNvPr>
          <p:cNvGraphicFramePr/>
          <p:nvPr userDrawn="1">
            <p:extLst>
              <p:ext uri="{D42A27DB-BD31-4B8C-83A1-F6EECF244321}">
                <p14:modId xmlns:p14="http://schemas.microsoft.com/office/powerpoint/2010/main" val="3807100823"/>
              </p:ext>
            </p:extLst>
          </p:nvPr>
        </p:nvGraphicFramePr>
        <p:xfrm>
          <a:off x="3186723" y="1353291"/>
          <a:ext cx="4827956" cy="35479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own Arrow 6">
            <a:extLst>
              <a:ext uri="{FF2B5EF4-FFF2-40B4-BE49-F238E27FC236}">
                <a16:creationId xmlns:a16="http://schemas.microsoft.com/office/drawing/2014/main" id="{4AC1D427-32C0-7440-BB0A-CBF53D7BF6E7}"/>
              </a:ext>
            </a:extLst>
          </p:cNvPr>
          <p:cNvSpPr/>
          <p:nvPr userDrawn="1"/>
        </p:nvSpPr>
        <p:spPr>
          <a:xfrm rot="2963600">
            <a:off x="7395548" y="1818643"/>
            <a:ext cx="2576512" cy="1536700"/>
          </a:xfrm>
          <a:prstGeom prst="downArrow">
            <a:avLst/>
          </a:prstGeom>
          <a:solidFill>
            <a:srgbClr val="76B8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2000" b="1">
                <a:solidFill>
                  <a:schemeClr val="bg1"/>
                </a:solidFill>
                <a:latin typeface="Lato" panose="020F0502020204030203" pitchFamily="34" charset="0"/>
              </a:rPr>
              <a:t>xxx</a:t>
            </a:r>
          </a:p>
        </p:txBody>
      </p:sp>
      <p:sp>
        <p:nvSpPr>
          <p:cNvPr id="9" name="Down Arrow 6">
            <a:extLst>
              <a:ext uri="{FF2B5EF4-FFF2-40B4-BE49-F238E27FC236}">
                <a16:creationId xmlns:a16="http://schemas.microsoft.com/office/drawing/2014/main" id="{C48CD963-E479-4A51-96C0-CFF0A7D985A0}"/>
              </a:ext>
            </a:extLst>
          </p:cNvPr>
          <p:cNvSpPr/>
          <p:nvPr userDrawn="1"/>
        </p:nvSpPr>
        <p:spPr>
          <a:xfrm rot="10800000">
            <a:off x="4312444" y="4727335"/>
            <a:ext cx="2576512" cy="1536700"/>
          </a:xfrm>
          <a:prstGeom prst="downArrow">
            <a:avLst/>
          </a:prstGeom>
          <a:solidFill>
            <a:srgbClr val="1D458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2000" b="1">
                <a:solidFill>
                  <a:schemeClr val="bg1"/>
                </a:solidFill>
                <a:latin typeface="Lato" panose="020F0502020204030203" pitchFamily="34" charset="0"/>
              </a:rPr>
              <a:t>xxx</a:t>
            </a:r>
          </a:p>
        </p:txBody>
      </p:sp>
      <p:sp>
        <p:nvSpPr>
          <p:cNvPr id="10" name="Down Arrow 6">
            <a:extLst>
              <a:ext uri="{FF2B5EF4-FFF2-40B4-BE49-F238E27FC236}">
                <a16:creationId xmlns:a16="http://schemas.microsoft.com/office/drawing/2014/main" id="{0499B499-2C8A-4D49-95F1-EF720C47281E}"/>
              </a:ext>
            </a:extLst>
          </p:cNvPr>
          <p:cNvSpPr/>
          <p:nvPr userDrawn="1"/>
        </p:nvSpPr>
        <p:spPr>
          <a:xfrm rot="18059404">
            <a:off x="1329433" y="1912603"/>
            <a:ext cx="2576512" cy="1536700"/>
          </a:xfrm>
          <a:prstGeom prst="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2000" b="1">
                <a:solidFill>
                  <a:schemeClr val="bg1"/>
                </a:solidFill>
                <a:latin typeface="Lato" panose="020F0502020204030203" pitchFamily="34" charset="0"/>
              </a:rPr>
              <a:t>xxx</a:t>
            </a:r>
          </a:p>
        </p:txBody>
      </p:sp>
      <p:sp>
        <p:nvSpPr>
          <p:cNvPr id="12" name="Espace réservé du pied de page 3">
            <a:extLst>
              <a:ext uri="{FF2B5EF4-FFF2-40B4-BE49-F238E27FC236}">
                <a16:creationId xmlns:a16="http://schemas.microsoft.com/office/drawing/2014/main" id="{407007BE-7B92-4E34-A432-419C5BB03023}"/>
              </a:ext>
            </a:extLst>
          </p:cNvPr>
          <p:cNvSpPr>
            <a:spLocks noGrp="1"/>
          </p:cNvSpPr>
          <p:nvPr>
            <p:ph type="ftr" sz="quarter" idx="11"/>
          </p:nvPr>
        </p:nvSpPr>
        <p:spPr>
          <a:xfrm>
            <a:off x="228602" y="6356352"/>
            <a:ext cx="11429998" cy="365125"/>
          </a:xfrm>
          <a:prstGeom prst="rect">
            <a:avLst/>
          </a:prstGeom>
        </p:spPr>
        <p:txBody>
          <a:bodyPr/>
          <a:lstStyle/>
          <a:p>
            <a:r>
              <a:rPr lang="en-GB"/>
              <a:t>Text here</a:t>
            </a:r>
          </a:p>
        </p:txBody>
      </p:sp>
      <p:sp>
        <p:nvSpPr>
          <p:cNvPr id="13" name="Slide Number Placeholder 4">
            <a:extLst>
              <a:ext uri="{FF2B5EF4-FFF2-40B4-BE49-F238E27FC236}">
                <a16:creationId xmlns:a16="http://schemas.microsoft.com/office/drawing/2014/main" id="{BDDAE3E9-9308-4CF5-B142-B26BB812FFB1}"/>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Tree>
    <p:extLst>
      <p:ext uri="{BB962C8B-B14F-4D97-AF65-F5344CB8AC3E}">
        <p14:creationId xmlns:p14="http://schemas.microsoft.com/office/powerpoint/2010/main" val="22351954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1_conten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0E70557F-9ABF-7B40-B2CB-8DB049070E95}"/>
              </a:ext>
            </a:extLst>
          </p:cNvPr>
          <p:cNvSpPr>
            <a:spLocks noGrp="1"/>
          </p:cNvSpPr>
          <p:nvPr>
            <p:ph type="sldNum" sz="quarter" idx="10"/>
          </p:nvPr>
        </p:nvSpPr>
        <p:spPr/>
        <p:txBody>
          <a:bodyPr/>
          <a:lstStyle/>
          <a:p>
            <a:fld id="{1C1F2A48-AB73-4FA5-A8DB-64C31B806CE0}" type="slidenum">
              <a:rPr lang="en-GB" smtClean="0"/>
              <a:t>‹#›</a:t>
            </a:fld>
            <a:endParaRPr lang="en-GB"/>
          </a:p>
        </p:txBody>
      </p:sp>
      <p:sp>
        <p:nvSpPr>
          <p:cNvPr id="4" name="Fußzeilenplatzhalter 3">
            <a:extLst>
              <a:ext uri="{FF2B5EF4-FFF2-40B4-BE49-F238E27FC236}">
                <a16:creationId xmlns:a16="http://schemas.microsoft.com/office/drawing/2014/main" id="{65D1716A-600B-7F44-90CC-6D72B31E511A}"/>
              </a:ext>
            </a:extLst>
          </p:cNvPr>
          <p:cNvSpPr>
            <a:spLocks noGrp="1"/>
          </p:cNvSpPr>
          <p:nvPr>
            <p:ph type="ftr" sz="quarter" idx="11"/>
          </p:nvPr>
        </p:nvSpPr>
        <p:spPr/>
        <p:txBody>
          <a:bodyPr/>
          <a:lstStyle/>
          <a:p>
            <a:endParaRPr lang="en-GB"/>
          </a:p>
        </p:txBody>
      </p:sp>
      <p:sp>
        <p:nvSpPr>
          <p:cNvPr id="5" name="Datumsplatzhalter 4">
            <a:extLst>
              <a:ext uri="{FF2B5EF4-FFF2-40B4-BE49-F238E27FC236}">
                <a16:creationId xmlns:a16="http://schemas.microsoft.com/office/drawing/2014/main" id="{74223260-BF26-684F-9065-B01F52EBAD97}"/>
              </a:ext>
            </a:extLst>
          </p:cNvPr>
          <p:cNvSpPr>
            <a:spLocks noGrp="1"/>
          </p:cNvSpPr>
          <p:nvPr>
            <p:ph type="dt" sz="half" idx="12"/>
          </p:nvPr>
        </p:nvSpPr>
        <p:spPr/>
        <p:txBody>
          <a:bodyPr/>
          <a:lstStyle/>
          <a:p>
            <a:fld id="{9F27F25B-73E0-4917-ACDF-CFCA05C74625}" type="datetimeFigureOut">
              <a:rPr lang="en-GB" smtClean="0"/>
              <a:t>17/01/2024</a:t>
            </a:fld>
            <a:endParaRPr lang="en-GB"/>
          </a:p>
        </p:txBody>
      </p:sp>
      <p:sp>
        <p:nvSpPr>
          <p:cNvPr id="6" name="Title Placeholder 1">
            <a:extLst>
              <a:ext uri="{FF2B5EF4-FFF2-40B4-BE49-F238E27FC236}">
                <a16:creationId xmlns:a16="http://schemas.microsoft.com/office/drawing/2014/main" id="{B4C34EC1-5D54-B441-B070-A34226506B79}"/>
              </a:ext>
            </a:extLst>
          </p:cNvPr>
          <p:cNvSpPr>
            <a:spLocks noGrp="1"/>
          </p:cNvSpPr>
          <p:nvPr>
            <p:ph type="title"/>
          </p:nvPr>
        </p:nvSpPr>
        <p:spPr>
          <a:xfrm>
            <a:off x="457200" y="365125"/>
            <a:ext cx="11277600" cy="701675"/>
          </a:xfrm>
          <a:prstGeom prst="rect">
            <a:avLst/>
          </a:prstGeom>
        </p:spPr>
        <p:txBody>
          <a:bodyPr vert="horz" lIns="91440" tIns="45720" rIns="91440" bIns="45720" rtlCol="0" anchor="ctr">
            <a:normAutofit/>
          </a:bodyPr>
          <a:lstStyle/>
          <a:p>
            <a:r>
              <a:rPr lang="en-US"/>
              <a:t>Click to edit Master title style</a:t>
            </a:r>
          </a:p>
        </p:txBody>
      </p:sp>
      <p:sp>
        <p:nvSpPr>
          <p:cNvPr id="8" name="Text Placeholder 2">
            <a:extLst>
              <a:ext uri="{FF2B5EF4-FFF2-40B4-BE49-F238E27FC236}">
                <a16:creationId xmlns:a16="http://schemas.microsoft.com/office/drawing/2014/main" id="{CB92FCF8-1C5E-0F41-805B-E1757106F2AF}"/>
              </a:ext>
            </a:extLst>
          </p:cNvPr>
          <p:cNvSpPr txBox="1">
            <a:spLocks/>
          </p:cNvSpPr>
          <p:nvPr/>
        </p:nvSpPr>
        <p:spPr>
          <a:xfrm>
            <a:off x="457200" y="1371601"/>
            <a:ext cx="11277600" cy="4677384"/>
          </a:xfrm>
          <a:prstGeom prst="rect">
            <a:avLst/>
          </a:prstGeom>
        </p:spPr>
        <p:txBody>
          <a:bodyPr vert="horz" lIns="0" tIns="0" rIns="0" bIns="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Content Placeholder 2">
            <a:extLst>
              <a:ext uri="{FF2B5EF4-FFF2-40B4-BE49-F238E27FC236}">
                <a16:creationId xmlns:a16="http://schemas.microsoft.com/office/drawing/2014/main" id="{5939BB9A-CCD6-AE4A-9426-C66A8666A932}"/>
              </a:ext>
            </a:extLst>
          </p:cNvPr>
          <p:cNvSpPr>
            <a:spLocks noGrp="1"/>
          </p:cNvSpPr>
          <p:nvPr>
            <p:ph idx="1" hasCustomPrompt="1"/>
          </p:nvPr>
        </p:nvSpPr>
        <p:spPr>
          <a:xfrm>
            <a:off x="457200" y="1371601"/>
            <a:ext cx="11277600" cy="4648199"/>
          </a:xfrm>
          <a:prstGeom prst="rect">
            <a:avLst/>
          </a:prstGeom>
        </p:spPr>
        <p:txBody>
          <a:bodyPr lIns="0" tIns="0" rIns="0" bIns="0">
            <a:noAutofit/>
          </a:bodyPr>
          <a:lstStyle>
            <a:lvl1pPr marL="0" indent="0">
              <a:buFont typeface="Arial" panose="020B0604020202020204" pitchFamily="34" charset="0"/>
              <a:buNone/>
              <a:defRPr sz="2400" b="0" i="0" baseline="0">
                <a:solidFill>
                  <a:srgbClr val="134094"/>
                </a:solidFill>
                <a:latin typeface="Lato" panose="020F0502020204030203" pitchFamily="34" charset="0"/>
                <a:ea typeface="Lato" panose="020F0502020204030203" pitchFamily="34" charset="0"/>
                <a:cs typeface="Lato" panose="020F0502020204030203" pitchFamily="34" charset="0"/>
              </a:defRPr>
            </a:lvl1pPr>
            <a:lvl2pPr marL="360000" indent="-180000">
              <a:buClr>
                <a:srgbClr val="26316D"/>
              </a:buClr>
              <a:buSzPct val="74000"/>
              <a:buFont typeface="Symbol" pitchFamily="2" charset="2"/>
              <a:buChar char="-"/>
              <a:defRPr sz="2000" b="0" i="0">
                <a:solidFill>
                  <a:srgbClr val="134094"/>
                </a:solidFill>
                <a:latin typeface="Lato" panose="020F0502020204030203" pitchFamily="34" charset="0"/>
                <a:ea typeface="Lato" panose="020F0502020204030203" pitchFamily="34" charset="0"/>
                <a:cs typeface="Lato" panose="020F0502020204030203" pitchFamily="34" charset="0"/>
              </a:defRPr>
            </a:lvl2pPr>
            <a:lvl3pPr marL="432000" indent="-180000">
              <a:buClr>
                <a:srgbClr val="26316D"/>
              </a:buClr>
              <a:buSzPct val="74000"/>
              <a:buFont typeface="Symbol" pitchFamily="2" charset="2"/>
              <a:buChar char="-"/>
              <a:defRPr sz="1600" b="0" i="0">
                <a:solidFill>
                  <a:srgbClr val="134094"/>
                </a:solidFill>
                <a:latin typeface="Lato" panose="020F0502020204030203" pitchFamily="34" charset="0"/>
                <a:ea typeface="Lato" panose="020F0502020204030203" pitchFamily="34" charset="0"/>
                <a:cs typeface="Lato" panose="020F0502020204030203" pitchFamily="34" charset="0"/>
              </a:defRPr>
            </a:lvl3pPr>
            <a:lvl4pPr marL="504000" indent="-180000">
              <a:buClr>
                <a:srgbClr val="26316D"/>
              </a:buClr>
              <a:buSzPct val="74000"/>
              <a:buFont typeface="Symbol" pitchFamily="2" charset="2"/>
              <a:buChar char="-"/>
              <a:defRPr sz="1400" b="0" i="0">
                <a:solidFill>
                  <a:srgbClr val="134094"/>
                </a:solidFill>
                <a:latin typeface="Lato" panose="020F0502020204030203" pitchFamily="34" charset="0"/>
                <a:ea typeface="Lato" panose="020F0502020204030203" pitchFamily="34" charset="0"/>
                <a:cs typeface="Lato" panose="020F0502020204030203" pitchFamily="34" charset="0"/>
              </a:defRPr>
            </a:lvl4pPr>
            <a:lvl5pPr marL="576000" indent="-180000">
              <a:buClr>
                <a:srgbClr val="26316D"/>
              </a:buClr>
              <a:buSzPct val="74000"/>
              <a:buFont typeface="Symbol" pitchFamily="2" charset="2"/>
              <a:buChar char="-"/>
              <a:defRPr sz="2400" b="0" i="0">
                <a:solidFill>
                  <a:srgbClr val="26316D"/>
                </a:solidFill>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755615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022820" cy="365125"/>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9938763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hank you slide 1">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6F03F5B1-D70D-48D5-9B22-A1451864DF7D}"/>
              </a:ext>
            </a:extLst>
          </p:cNvPr>
          <p:cNvSpPr>
            <a:spLocks noGrp="1"/>
          </p:cNvSpPr>
          <p:nvPr>
            <p:ph type="body" sz="quarter" idx="10" hasCustomPrompt="1"/>
          </p:nvPr>
        </p:nvSpPr>
        <p:spPr>
          <a:xfrm>
            <a:off x="309548" y="3536442"/>
            <a:ext cx="11515133" cy="669048"/>
          </a:xfrm>
          <a:prstGeom prst="rect">
            <a:avLst/>
          </a:prstGeom>
        </p:spPr>
        <p:txBody>
          <a:bodyPr>
            <a:normAutofit/>
          </a:bodyPr>
          <a:lstStyle>
            <a:lvl1pPr marL="0" indent="0" algn="ctr">
              <a:buNone/>
              <a:defRPr sz="2000" b="0" i="0">
                <a:solidFill>
                  <a:srgbClr val="1D458D"/>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endParaRPr lang="en-US"/>
          </a:p>
        </p:txBody>
      </p:sp>
      <p:sp>
        <p:nvSpPr>
          <p:cNvPr id="13" name="Text Placeholder 2">
            <a:extLst>
              <a:ext uri="{FF2B5EF4-FFF2-40B4-BE49-F238E27FC236}">
                <a16:creationId xmlns:a16="http://schemas.microsoft.com/office/drawing/2014/main" id="{6154CDAD-B684-7A4E-8369-A771A7FB3E9B}"/>
              </a:ext>
            </a:extLst>
          </p:cNvPr>
          <p:cNvSpPr>
            <a:spLocks noGrp="1"/>
          </p:cNvSpPr>
          <p:nvPr>
            <p:ph type="body" sz="quarter" idx="11" hasCustomPrompt="1"/>
          </p:nvPr>
        </p:nvSpPr>
        <p:spPr>
          <a:xfrm>
            <a:off x="309548" y="4222544"/>
            <a:ext cx="11515133" cy="315246"/>
          </a:xfrm>
          <a:prstGeom prst="rect">
            <a:avLst/>
          </a:prstGeom>
        </p:spPr>
        <p:txBody>
          <a:bodyPr>
            <a:normAutofit/>
          </a:bodyPr>
          <a:lstStyle>
            <a:lvl1pPr marL="0" indent="0" algn="ctr">
              <a:buNone/>
              <a:defRPr sz="16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Email</a:t>
            </a:r>
          </a:p>
        </p:txBody>
      </p:sp>
      <p:sp>
        <p:nvSpPr>
          <p:cNvPr id="14" name="TextBox 15">
            <a:extLst>
              <a:ext uri="{FF2B5EF4-FFF2-40B4-BE49-F238E27FC236}">
                <a16:creationId xmlns:a16="http://schemas.microsoft.com/office/drawing/2014/main" id="{EFA333DA-E89A-C64B-AD56-7CC463EE9778}"/>
              </a:ext>
            </a:extLst>
          </p:cNvPr>
          <p:cNvSpPr txBox="1"/>
          <p:nvPr userDrawn="1"/>
        </p:nvSpPr>
        <p:spPr>
          <a:xfrm>
            <a:off x="5459950" y="6180876"/>
            <a:ext cx="309447" cy="315246"/>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5" name="Oval 16">
            <a:extLst>
              <a:ext uri="{FF2B5EF4-FFF2-40B4-BE49-F238E27FC236}">
                <a16:creationId xmlns:a16="http://schemas.microsoft.com/office/drawing/2014/main" id="{72D7E6BD-60CE-164B-906B-1AEB53284A76}"/>
              </a:ext>
            </a:extLst>
          </p:cNvPr>
          <p:cNvSpPr/>
          <p:nvPr userDrawn="1"/>
        </p:nvSpPr>
        <p:spPr>
          <a:xfrm>
            <a:off x="6401399" y="6144067"/>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800"/>
          </a:p>
        </p:txBody>
      </p:sp>
      <p:sp>
        <p:nvSpPr>
          <p:cNvPr id="24" name="Oval 17">
            <a:extLst>
              <a:ext uri="{FF2B5EF4-FFF2-40B4-BE49-F238E27FC236}">
                <a16:creationId xmlns:a16="http://schemas.microsoft.com/office/drawing/2014/main" id="{93330332-5EAC-9940-9E0C-B77BA0B27ACE}"/>
              </a:ext>
            </a:extLst>
          </p:cNvPr>
          <p:cNvSpPr/>
          <p:nvPr userDrawn="1"/>
        </p:nvSpPr>
        <p:spPr>
          <a:xfrm>
            <a:off x="5356799" y="6150000"/>
            <a:ext cx="403200" cy="403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5" name="Oval 18">
            <a:extLst>
              <a:ext uri="{FF2B5EF4-FFF2-40B4-BE49-F238E27FC236}">
                <a16:creationId xmlns:a16="http://schemas.microsoft.com/office/drawing/2014/main" id="{A596BF06-D029-0E4D-A997-1E12ED7C4FE2}"/>
              </a:ext>
            </a:extLst>
          </p:cNvPr>
          <p:cNvSpPr/>
          <p:nvPr userDrawn="1"/>
        </p:nvSpPr>
        <p:spPr>
          <a:xfrm>
            <a:off x="5865515" y="6150000"/>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6" name="Picture 19">
            <a:hlinkClick r:id="rId2"/>
            <a:extLst>
              <a:ext uri="{FF2B5EF4-FFF2-40B4-BE49-F238E27FC236}">
                <a16:creationId xmlns:a16="http://schemas.microsoft.com/office/drawing/2014/main" id="{5FD4AECF-0807-E041-8554-EA72FEB43DE7}"/>
              </a:ext>
            </a:extLst>
          </p:cNvPr>
          <p:cNvPicPr>
            <a:picLocks/>
          </p:cNvPicPr>
          <p:nvPr userDrawn="1"/>
        </p:nvPicPr>
        <p:blipFill>
          <a:blip r:embed="rId3"/>
          <a:stretch>
            <a:fillRect/>
          </a:stretch>
        </p:blipFill>
        <p:spPr>
          <a:xfrm>
            <a:off x="5432401" y="6219217"/>
            <a:ext cx="251999" cy="251999"/>
          </a:xfrm>
          <a:prstGeom prst="rect">
            <a:avLst/>
          </a:prstGeom>
        </p:spPr>
      </p:pic>
      <p:pic>
        <p:nvPicPr>
          <p:cNvPr id="27" name="Picture 20">
            <a:hlinkClick r:id="rId4"/>
            <a:extLst>
              <a:ext uri="{FF2B5EF4-FFF2-40B4-BE49-F238E27FC236}">
                <a16:creationId xmlns:a16="http://schemas.microsoft.com/office/drawing/2014/main" id="{E759E335-C017-2F4A-A98F-0BB9FC24DE30}"/>
              </a:ext>
            </a:extLst>
          </p:cNvPr>
          <p:cNvPicPr>
            <a:picLocks/>
          </p:cNvPicPr>
          <p:nvPr userDrawn="1"/>
        </p:nvPicPr>
        <p:blipFill>
          <a:blip r:embed="rId5"/>
          <a:stretch>
            <a:fillRect/>
          </a:stretch>
        </p:blipFill>
        <p:spPr>
          <a:xfrm>
            <a:off x="5941118" y="6225151"/>
            <a:ext cx="251999" cy="251999"/>
          </a:xfrm>
          <a:prstGeom prst="rect">
            <a:avLst/>
          </a:prstGeom>
        </p:spPr>
      </p:pic>
      <p:pic>
        <p:nvPicPr>
          <p:cNvPr id="28" name="Picture 21">
            <a:hlinkClick r:id="rId6"/>
            <a:extLst>
              <a:ext uri="{FF2B5EF4-FFF2-40B4-BE49-F238E27FC236}">
                <a16:creationId xmlns:a16="http://schemas.microsoft.com/office/drawing/2014/main" id="{760D4A5F-17C4-6848-BF64-B78564B8DACB}"/>
              </a:ext>
            </a:extLst>
          </p:cNvPr>
          <p:cNvPicPr>
            <a:picLocks/>
          </p:cNvPicPr>
          <p:nvPr userDrawn="1"/>
        </p:nvPicPr>
        <p:blipFill>
          <a:blip r:embed="rId7"/>
          <a:stretch>
            <a:fillRect/>
          </a:stretch>
        </p:blipFill>
        <p:spPr>
          <a:xfrm>
            <a:off x="6477002" y="6219218"/>
            <a:ext cx="251999" cy="251999"/>
          </a:xfrm>
          <a:prstGeom prst="rect">
            <a:avLst/>
          </a:prstGeom>
        </p:spPr>
      </p:pic>
      <p:sp>
        <p:nvSpPr>
          <p:cNvPr id="29" name="TextBox 22">
            <a:hlinkClick r:id="rId2"/>
            <a:extLst>
              <a:ext uri="{FF2B5EF4-FFF2-40B4-BE49-F238E27FC236}">
                <a16:creationId xmlns:a16="http://schemas.microsoft.com/office/drawing/2014/main" id="{9921E0FF-A4CD-E948-949C-4C65B15BC435}"/>
              </a:ext>
            </a:extLst>
          </p:cNvPr>
          <p:cNvSpPr txBox="1"/>
          <p:nvPr userDrawn="1"/>
        </p:nvSpPr>
        <p:spPr>
          <a:xfrm>
            <a:off x="5451511" y="6202161"/>
            <a:ext cx="345500" cy="344202"/>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2" name="Rectangle 14">
            <a:extLst>
              <a:ext uri="{FF2B5EF4-FFF2-40B4-BE49-F238E27FC236}">
                <a16:creationId xmlns:a16="http://schemas.microsoft.com/office/drawing/2014/main" id="{2DDACB37-8764-45FE-9D90-7F43A56D7866}"/>
              </a:ext>
            </a:extLst>
          </p:cNvPr>
          <p:cNvSpPr/>
          <p:nvPr userDrawn="1"/>
        </p:nvSpPr>
        <p:spPr>
          <a:xfrm>
            <a:off x="1" y="2060630"/>
            <a:ext cx="12199716" cy="1368370"/>
          </a:xfrm>
          <a:prstGeom prst="rect">
            <a:avLst/>
          </a:prstGeom>
          <a:solidFill>
            <a:srgbClr val="EAF6FE"/>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6" name="Subtitle 2">
            <a:extLst>
              <a:ext uri="{FF2B5EF4-FFF2-40B4-BE49-F238E27FC236}">
                <a16:creationId xmlns:a16="http://schemas.microsoft.com/office/drawing/2014/main" id="{C8A587B5-014E-4EE2-967D-F185D87973B5}"/>
              </a:ext>
            </a:extLst>
          </p:cNvPr>
          <p:cNvSpPr txBox="1">
            <a:spLocks/>
          </p:cNvSpPr>
          <p:nvPr userDrawn="1"/>
        </p:nvSpPr>
        <p:spPr>
          <a:xfrm>
            <a:off x="-3" y="2366714"/>
            <a:ext cx="12192000" cy="997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IE" sz="3600" b="1" i="0" u="none" strike="noStrike" kern="1200" cap="none" spc="0" normalizeH="0" baseline="0" noProof="0">
                <a:ln>
                  <a:noFill/>
                </a:ln>
                <a:solidFill>
                  <a:srgbClr val="1D458D"/>
                </a:solidFill>
                <a:effectLst/>
                <a:uLnTx/>
                <a:uFillTx/>
                <a:latin typeface="Lato" panose="020F0502020204030203"/>
                <a:ea typeface="Lato" panose="020F0502020204030203" pitchFamily="34" charset="0"/>
                <a:cs typeface="Lato" panose="020F0502020204030203" pitchFamily="34" charset="0"/>
              </a:rPr>
              <a:t>Thank you for your attention</a:t>
            </a:r>
          </a:p>
        </p:txBody>
      </p:sp>
    </p:spTree>
    <p:extLst>
      <p:ext uri="{BB962C8B-B14F-4D97-AF65-F5344CB8AC3E}">
        <p14:creationId xmlns:p14="http://schemas.microsoft.com/office/powerpoint/2010/main" val="12738397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slide 2">
    <p:spTree>
      <p:nvGrpSpPr>
        <p:cNvPr id="1" name=""/>
        <p:cNvGrpSpPr/>
        <p:nvPr/>
      </p:nvGrpSpPr>
      <p:grpSpPr>
        <a:xfrm>
          <a:off x="0" y="0"/>
          <a:ext cx="0" cy="0"/>
          <a:chOff x="0" y="0"/>
          <a:chExt cx="0" cy="0"/>
        </a:xfrm>
      </p:grpSpPr>
      <p:sp>
        <p:nvSpPr>
          <p:cNvPr id="16" name="Rectangle 14">
            <a:extLst>
              <a:ext uri="{FF2B5EF4-FFF2-40B4-BE49-F238E27FC236}">
                <a16:creationId xmlns:a16="http://schemas.microsoft.com/office/drawing/2014/main" id="{CDCA8842-9D98-4496-BAF1-C37E71E2352F}"/>
              </a:ext>
            </a:extLst>
          </p:cNvPr>
          <p:cNvSpPr/>
          <p:nvPr userDrawn="1"/>
        </p:nvSpPr>
        <p:spPr>
          <a:xfrm>
            <a:off x="1" y="2060630"/>
            <a:ext cx="12199716" cy="1368370"/>
          </a:xfrm>
          <a:prstGeom prst="rect">
            <a:avLst/>
          </a:prstGeom>
          <a:blipFill>
            <a:blip r:embed="rId2"/>
            <a:stretch>
              <a:fillRect t="-245428" b="-161020"/>
            </a:stretch>
          </a:blip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7" name="Text Placeholder 2">
            <a:extLst>
              <a:ext uri="{FF2B5EF4-FFF2-40B4-BE49-F238E27FC236}">
                <a16:creationId xmlns:a16="http://schemas.microsoft.com/office/drawing/2014/main" id="{6F03F5B1-D70D-48D5-9B22-A1451864DF7D}"/>
              </a:ext>
            </a:extLst>
          </p:cNvPr>
          <p:cNvSpPr>
            <a:spLocks noGrp="1"/>
          </p:cNvSpPr>
          <p:nvPr>
            <p:ph type="body" sz="quarter" idx="10" hasCustomPrompt="1"/>
          </p:nvPr>
        </p:nvSpPr>
        <p:spPr>
          <a:xfrm>
            <a:off x="309548" y="3536442"/>
            <a:ext cx="11515133" cy="669048"/>
          </a:xfrm>
          <a:prstGeom prst="rect">
            <a:avLst/>
          </a:prstGeom>
        </p:spPr>
        <p:txBody>
          <a:bodyPr>
            <a:normAutofit/>
          </a:bodyPr>
          <a:lstStyle>
            <a:lvl1pPr marL="0" indent="0" algn="ctr">
              <a:buNone/>
              <a:defRPr sz="20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Name, Position</a:t>
            </a:r>
            <a:br>
              <a:rPr lang="en-US"/>
            </a:br>
            <a:endParaRPr lang="en-US"/>
          </a:p>
        </p:txBody>
      </p:sp>
      <p:sp>
        <p:nvSpPr>
          <p:cNvPr id="13" name="Text Placeholder 2">
            <a:extLst>
              <a:ext uri="{FF2B5EF4-FFF2-40B4-BE49-F238E27FC236}">
                <a16:creationId xmlns:a16="http://schemas.microsoft.com/office/drawing/2014/main" id="{6154CDAD-B684-7A4E-8369-A771A7FB3E9B}"/>
              </a:ext>
            </a:extLst>
          </p:cNvPr>
          <p:cNvSpPr>
            <a:spLocks noGrp="1"/>
          </p:cNvSpPr>
          <p:nvPr>
            <p:ph type="body" sz="quarter" idx="11" hasCustomPrompt="1"/>
          </p:nvPr>
        </p:nvSpPr>
        <p:spPr>
          <a:xfrm>
            <a:off x="309548" y="4222544"/>
            <a:ext cx="11515133" cy="315246"/>
          </a:xfrm>
          <a:prstGeom prst="rect">
            <a:avLst/>
          </a:prstGeom>
        </p:spPr>
        <p:txBody>
          <a:bodyPr>
            <a:normAutofit/>
          </a:bodyPr>
          <a:lstStyle>
            <a:lvl1pPr marL="0" indent="0" algn="ctr">
              <a:buNone/>
              <a:defRPr sz="1600" b="0" i="0">
                <a:solidFill>
                  <a:schemeClr val="tx1"/>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Email</a:t>
            </a:r>
          </a:p>
        </p:txBody>
      </p:sp>
      <p:sp>
        <p:nvSpPr>
          <p:cNvPr id="14" name="TextBox 15">
            <a:extLst>
              <a:ext uri="{FF2B5EF4-FFF2-40B4-BE49-F238E27FC236}">
                <a16:creationId xmlns:a16="http://schemas.microsoft.com/office/drawing/2014/main" id="{EFA333DA-E89A-C64B-AD56-7CC463EE9778}"/>
              </a:ext>
            </a:extLst>
          </p:cNvPr>
          <p:cNvSpPr txBox="1"/>
          <p:nvPr userDrawn="1"/>
        </p:nvSpPr>
        <p:spPr>
          <a:xfrm>
            <a:off x="5459950" y="6180876"/>
            <a:ext cx="309447" cy="315246"/>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5" name="Oval 16">
            <a:extLst>
              <a:ext uri="{FF2B5EF4-FFF2-40B4-BE49-F238E27FC236}">
                <a16:creationId xmlns:a16="http://schemas.microsoft.com/office/drawing/2014/main" id="{72D7E6BD-60CE-164B-906B-1AEB53284A76}"/>
              </a:ext>
            </a:extLst>
          </p:cNvPr>
          <p:cNvSpPr/>
          <p:nvPr userDrawn="1"/>
        </p:nvSpPr>
        <p:spPr>
          <a:xfrm>
            <a:off x="6401399" y="6144067"/>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800"/>
          </a:p>
        </p:txBody>
      </p:sp>
      <p:sp>
        <p:nvSpPr>
          <p:cNvPr id="24" name="Oval 17">
            <a:extLst>
              <a:ext uri="{FF2B5EF4-FFF2-40B4-BE49-F238E27FC236}">
                <a16:creationId xmlns:a16="http://schemas.microsoft.com/office/drawing/2014/main" id="{93330332-5EAC-9940-9E0C-B77BA0B27ACE}"/>
              </a:ext>
            </a:extLst>
          </p:cNvPr>
          <p:cNvSpPr/>
          <p:nvPr userDrawn="1"/>
        </p:nvSpPr>
        <p:spPr>
          <a:xfrm>
            <a:off x="5356799" y="6150000"/>
            <a:ext cx="403200" cy="40320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5" name="Oval 18">
            <a:extLst>
              <a:ext uri="{FF2B5EF4-FFF2-40B4-BE49-F238E27FC236}">
                <a16:creationId xmlns:a16="http://schemas.microsoft.com/office/drawing/2014/main" id="{A596BF06-D029-0E4D-A997-1E12ED7C4FE2}"/>
              </a:ext>
            </a:extLst>
          </p:cNvPr>
          <p:cNvSpPr/>
          <p:nvPr userDrawn="1"/>
        </p:nvSpPr>
        <p:spPr>
          <a:xfrm>
            <a:off x="5865515" y="6150000"/>
            <a:ext cx="403200" cy="40229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pic>
        <p:nvPicPr>
          <p:cNvPr id="26" name="Picture 19">
            <a:hlinkClick r:id="rId3"/>
            <a:extLst>
              <a:ext uri="{FF2B5EF4-FFF2-40B4-BE49-F238E27FC236}">
                <a16:creationId xmlns:a16="http://schemas.microsoft.com/office/drawing/2014/main" id="{5FD4AECF-0807-E041-8554-EA72FEB43DE7}"/>
              </a:ext>
            </a:extLst>
          </p:cNvPr>
          <p:cNvPicPr>
            <a:picLocks/>
          </p:cNvPicPr>
          <p:nvPr userDrawn="1"/>
        </p:nvPicPr>
        <p:blipFill>
          <a:blip r:embed="rId4"/>
          <a:stretch>
            <a:fillRect/>
          </a:stretch>
        </p:blipFill>
        <p:spPr>
          <a:xfrm>
            <a:off x="5432401" y="6219217"/>
            <a:ext cx="251999" cy="251999"/>
          </a:xfrm>
          <a:prstGeom prst="rect">
            <a:avLst/>
          </a:prstGeom>
        </p:spPr>
      </p:pic>
      <p:pic>
        <p:nvPicPr>
          <p:cNvPr id="27" name="Picture 20">
            <a:hlinkClick r:id="rId5"/>
            <a:extLst>
              <a:ext uri="{FF2B5EF4-FFF2-40B4-BE49-F238E27FC236}">
                <a16:creationId xmlns:a16="http://schemas.microsoft.com/office/drawing/2014/main" id="{E759E335-C017-2F4A-A98F-0BB9FC24DE30}"/>
              </a:ext>
            </a:extLst>
          </p:cNvPr>
          <p:cNvPicPr>
            <a:picLocks/>
          </p:cNvPicPr>
          <p:nvPr userDrawn="1"/>
        </p:nvPicPr>
        <p:blipFill>
          <a:blip r:embed="rId6"/>
          <a:stretch>
            <a:fillRect/>
          </a:stretch>
        </p:blipFill>
        <p:spPr>
          <a:xfrm>
            <a:off x="5941118" y="6225151"/>
            <a:ext cx="251999" cy="251999"/>
          </a:xfrm>
          <a:prstGeom prst="rect">
            <a:avLst/>
          </a:prstGeom>
        </p:spPr>
      </p:pic>
      <p:pic>
        <p:nvPicPr>
          <p:cNvPr id="28" name="Picture 21">
            <a:hlinkClick r:id="rId7"/>
            <a:extLst>
              <a:ext uri="{FF2B5EF4-FFF2-40B4-BE49-F238E27FC236}">
                <a16:creationId xmlns:a16="http://schemas.microsoft.com/office/drawing/2014/main" id="{760D4A5F-17C4-6848-BF64-B78564B8DACB}"/>
              </a:ext>
            </a:extLst>
          </p:cNvPr>
          <p:cNvPicPr>
            <a:picLocks/>
          </p:cNvPicPr>
          <p:nvPr userDrawn="1"/>
        </p:nvPicPr>
        <p:blipFill>
          <a:blip r:embed="rId8"/>
          <a:stretch>
            <a:fillRect/>
          </a:stretch>
        </p:blipFill>
        <p:spPr>
          <a:xfrm>
            <a:off x="6477002" y="6219218"/>
            <a:ext cx="251999" cy="251999"/>
          </a:xfrm>
          <a:prstGeom prst="rect">
            <a:avLst/>
          </a:prstGeom>
        </p:spPr>
      </p:pic>
      <p:sp>
        <p:nvSpPr>
          <p:cNvPr id="29" name="TextBox 22">
            <a:hlinkClick r:id="rId3"/>
            <a:extLst>
              <a:ext uri="{FF2B5EF4-FFF2-40B4-BE49-F238E27FC236}">
                <a16:creationId xmlns:a16="http://schemas.microsoft.com/office/drawing/2014/main" id="{9921E0FF-A4CD-E948-949C-4C65B15BC435}"/>
              </a:ext>
            </a:extLst>
          </p:cNvPr>
          <p:cNvSpPr txBox="1"/>
          <p:nvPr userDrawn="1"/>
        </p:nvSpPr>
        <p:spPr>
          <a:xfrm>
            <a:off x="5451511" y="6202161"/>
            <a:ext cx="345500" cy="344202"/>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12" name="Subtitle 2">
            <a:extLst>
              <a:ext uri="{FF2B5EF4-FFF2-40B4-BE49-F238E27FC236}">
                <a16:creationId xmlns:a16="http://schemas.microsoft.com/office/drawing/2014/main" id="{B0025CDC-A0FC-48A7-9E0E-E15EA76AC475}"/>
              </a:ext>
            </a:extLst>
          </p:cNvPr>
          <p:cNvSpPr txBox="1">
            <a:spLocks/>
          </p:cNvSpPr>
          <p:nvPr userDrawn="1"/>
        </p:nvSpPr>
        <p:spPr>
          <a:xfrm>
            <a:off x="-3" y="2366714"/>
            <a:ext cx="12192000" cy="997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IE" sz="3600" b="1" i="0" u="none" strike="noStrike" kern="1200" cap="none" spc="0" normalizeH="0" baseline="0" noProof="0">
                <a:ln>
                  <a:noFill/>
                </a:ln>
                <a:solidFill>
                  <a:schemeClr val="bg1"/>
                </a:solidFill>
                <a:effectLst/>
                <a:uLnTx/>
                <a:uFillTx/>
                <a:latin typeface="Lato" panose="020F0502020204030203"/>
                <a:ea typeface="Lato" panose="020F0502020204030203" pitchFamily="34" charset="0"/>
                <a:cs typeface="Lato" panose="020F0502020204030203" pitchFamily="34" charset="0"/>
              </a:rPr>
              <a:t>Thank you for your attention</a:t>
            </a:r>
          </a:p>
        </p:txBody>
      </p:sp>
    </p:spTree>
    <p:extLst>
      <p:ext uri="{BB962C8B-B14F-4D97-AF65-F5344CB8AC3E}">
        <p14:creationId xmlns:p14="http://schemas.microsoft.com/office/powerpoint/2010/main" val="37410592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_conten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0E70557F-9ABF-7B40-B2CB-8DB049070E95}"/>
              </a:ext>
            </a:extLst>
          </p:cNvPr>
          <p:cNvSpPr>
            <a:spLocks noGrp="1"/>
          </p:cNvSpPr>
          <p:nvPr>
            <p:ph type="sldNum" sz="quarter" idx="10"/>
          </p:nvPr>
        </p:nvSpPr>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fld id="{D4947E73-12ED-4302-B125-1B2B500C9CBB}" type="slidenum">
              <a:rPr lang="en-US" smtClean="0"/>
              <a:pPr/>
              <a:t>‹#›</a:t>
            </a:fld>
            <a:endParaRPr lang="en-US"/>
          </a:p>
        </p:txBody>
      </p:sp>
      <p:sp>
        <p:nvSpPr>
          <p:cNvPr id="4" name="Fußzeilenplatzhalter 3">
            <a:extLst>
              <a:ext uri="{FF2B5EF4-FFF2-40B4-BE49-F238E27FC236}">
                <a16:creationId xmlns:a16="http://schemas.microsoft.com/office/drawing/2014/main" id="{65D1716A-600B-7F44-90CC-6D72B31E511A}"/>
              </a:ext>
            </a:extLst>
          </p:cNvPr>
          <p:cNvSpPr>
            <a:spLocks noGrp="1"/>
          </p:cNvSpPr>
          <p:nvPr>
            <p:ph type="ftr" sz="quarter" idx="11"/>
          </p:nvPr>
        </p:nvSpPr>
        <p:spPr/>
        <p:txBody>
          <a:bodyPr/>
          <a:lstStyle>
            <a:lvl1pPr>
              <a:defRPr b="0" i="0">
                <a:latin typeface="Lato" panose="020F0502020204030203" pitchFamily="34" charset="0"/>
              </a:defRPr>
            </a:lvl1pPr>
          </a:lstStyle>
          <a:p>
            <a:r>
              <a:rPr lang="en-US"/>
              <a:t>Working Group Scenario Building</a:t>
            </a:r>
            <a:endParaRPr lang="en-GB"/>
          </a:p>
        </p:txBody>
      </p:sp>
      <p:sp>
        <p:nvSpPr>
          <p:cNvPr id="5" name="Datumsplatzhalter 4">
            <a:extLst>
              <a:ext uri="{FF2B5EF4-FFF2-40B4-BE49-F238E27FC236}">
                <a16:creationId xmlns:a16="http://schemas.microsoft.com/office/drawing/2014/main" id="{74223260-BF26-684F-9065-B01F52EBAD97}"/>
              </a:ext>
            </a:extLst>
          </p:cNvPr>
          <p:cNvSpPr>
            <a:spLocks noGrp="1"/>
          </p:cNvSpPr>
          <p:nvPr>
            <p:ph type="dt" sz="half" idx="12"/>
          </p:nvPr>
        </p:nvSpPr>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r>
              <a:rPr lang="en-US"/>
              <a:t>10.03.2021</a:t>
            </a:r>
            <a:endParaRPr lang="de-DE"/>
          </a:p>
        </p:txBody>
      </p:sp>
      <p:sp>
        <p:nvSpPr>
          <p:cNvPr id="6" name="Title Placeholder 1">
            <a:extLst>
              <a:ext uri="{FF2B5EF4-FFF2-40B4-BE49-F238E27FC236}">
                <a16:creationId xmlns:a16="http://schemas.microsoft.com/office/drawing/2014/main" id="{B4C34EC1-5D54-B441-B070-A34226506B79}"/>
              </a:ext>
            </a:extLst>
          </p:cNvPr>
          <p:cNvSpPr>
            <a:spLocks noGrp="1"/>
          </p:cNvSpPr>
          <p:nvPr>
            <p:ph type="title"/>
          </p:nvPr>
        </p:nvSpPr>
        <p:spPr>
          <a:xfrm>
            <a:off x="457200" y="458177"/>
            <a:ext cx="11277600" cy="701675"/>
          </a:xfrm>
          <a:prstGeom prst="rect">
            <a:avLst/>
          </a:prstGeom>
        </p:spPr>
        <p:txBody>
          <a:bodyPr vert="horz" lIns="91440" tIns="45720" rIns="91440" bIns="45720" rtlCol="0" anchor="ctr">
            <a:normAutofit/>
          </a:bodyPr>
          <a:lstStyle/>
          <a:p>
            <a:r>
              <a:rPr lang="fr-FR"/>
              <a:t>Modifiez le style du titre</a:t>
            </a:r>
            <a:endParaRPr lang="en-US"/>
          </a:p>
        </p:txBody>
      </p:sp>
      <p:sp>
        <p:nvSpPr>
          <p:cNvPr id="8" name="Text Placeholder 2">
            <a:extLst>
              <a:ext uri="{FF2B5EF4-FFF2-40B4-BE49-F238E27FC236}">
                <a16:creationId xmlns:a16="http://schemas.microsoft.com/office/drawing/2014/main" id="{CB92FCF8-1C5E-0F41-805B-E1757106F2AF}"/>
              </a:ext>
            </a:extLst>
          </p:cNvPr>
          <p:cNvSpPr txBox="1">
            <a:spLocks/>
          </p:cNvSpPr>
          <p:nvPr/>
        </p:nvSpPr>
        <p:spPr>
          <a:xfrm>
            <a:off x="457200" y="1371601"/>
            <a:ext cx="11277600" cy="4677384"/>
          </a:xfrm>
          <a:prstGeom prst="rect">
            <a:avLst/>
          </a:prstGeom>
        </p:spPr>
        <p:txBody>
          <a:bodyPr vert="horz" lIns="0" tIns="0" rIns="0" bIns="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Content Placeholder 2">
            <a:extLst>
              <a:ext uri="{FF2B5EF4-FFF2-40B4-BE49-F238E27FC236}">
                <a16:creationId xmlns:a16="http://schemas.microsoft.com/office/drawing/2014/main" id="{5939BB9A-CCD6-AE4A-9426-C66A8666A932}"/>
              </a:ext>
            </a:extLst>
          </p:cNvPr>
          <p:cNvSpPr>
            <a:spLocks noGrp="1"/>
          </p:cNvSpPr>
          <p:nvPr>
            <p:ph idx="1" hasCustomPrompt="1"/>
          </p:nvPr>
        </p:nvSpPr>
        <p:spPr>
          <a:xfrm>
            <a:off x="457200" y="1371601"/>
            <a:ext cx="11277600" cy="4648199"/>
          </a:xfrm>
          <a:prstGeom prst="rect">
            <a:avLst/>
          </a:prstGeom>
        </p:spPr>
        <p:txBody>
          <a:bodyPr lIns="0" tIns="0" rIns="0" bIns="0">
            <a:noAutofit/>
          </a:bodyPr>
          <a:lstStyle>
            <a:lvl1pPr marL="0" indent="0">
              <a:buFont typeface="Arial" panose="020B0604020202020204" pitchFamily="34" charset="0"/>
              <a:buNone/>
              <a:defRPr sz="2400" b="0" i="0" baseline="0">
                <a:solidFill>
                  <a:srgbClr val="134094"/>
                </a:solidFill>
                <a:latin typeface="Lato" panose="020F0502020204030203" pitchFamily="34" charset="0"/>
                <a:ea typeface="Lato" panose="020F0502020204030203" pitchFamily="34" charset="0"/>
                <a:cs typeface="Lato" panose="020F0502020204030203" pitchFamily="34" charset="0"/>
              </a:defRPr>
            </a:lvl1pPr>
            <a:lvl2pPr marL="360000" indent="-180000">
              <a:buClr>
                <a:srgbClr val="26316D"/>
              </a:buClr>
              <a:buSzPct val="74000"/>
              <a:buFont typeface="Symbol" pitchFamily="2" charset="2"/>
              <a:buChar char="-"/>
              <a:defRPr sz="2000" b="0" i="0">
                <a:solidFill>
                  <a:srgbClr val="134094"/>
                </a:solidFill>
                <a:latin typeface="Lato" panose="020F0502020204030203" pitchFamily="34" charset="0"/>
                <a:ea typeface="Lato" panose="020F0502020204030203" pitchFamily="34" charset="0"/>
                <a:cs typeface="Lato" panose="020F0502020204030203" pitchFamily="34" charset="0"/>
              </a:defRPr>
            </a:lvl2pPr>
            <a:lvl3pPr marL="432000" indent="-180000">
              <a:buClr>
                <a:srgbClr val="26316D"/>
              </a:buClr>
              <a:buSzPct val="74000"/>
              <a:buFont typeface="Symbol" pitchFamily="2" charset="2"/>
              <a:buChar char="-"/>
              <a:defRPr sz="1600" b="0" i="0">
                <a:solidFill>
                  <a:srgbClr val="134094"/>
                </a:solidFill>
                <a:latin typeface="Lato" panose="020F0502020204030203" pitchFamily="34" charset="0"/>
                <a:ea typeface="Lato" panose="020F0502020204030203" pitchFamily="34" charset="0"/>
                <a:cs typeface="Lato" panose="020F0502020204030203" pitchFamily="34" charset="0"/>
              </a:defRPr>
            </a:lvl3pPr>
            <a:lvl4pPr marL="504000" indent="-180000">
              <a:buClr>
                <a:srgbClr val="26316D"/>
              </a:buClr>
              <a:buSzPct val="74000"/>
              <a:buFont typeface="Symbol" pitchFamily="2" charset="2"/>
              <a:buChar char="-"/>
              <a:defRPr sz="1400" b="0" i="0">
                <a:solidFill>
                  <a:srgbClr val="134094"/>
                </a:solidFill>
                <a:latin typeface="Lato" panose="020F0502020204030203" pitchFamily="34" charset="0"/>
                <a:ea typeface="Lato" panose="020F0502020204030203" pitchFamily="34" charset="0"/>
                <a:cs typeface="Lato" panose="020F0502020204030203" pitchFamily="34" charset="0"/>
              </a:defRPr>
            </a:lvl4pPr>
            <a:lvl5pPr marL="576000" indent="-180000">
              <a:buClr>
                <a:srgbClr val="26316D"/>
              </a:buClr>
              <a:buSzPct val="74000"/>
              <a:buFont typeface="Symbol" pitchFamily="2" charset="2"/>
              <a:buChar char="-"/>
              <a:defRPr sz="2400" b="0" i="0">
                <a:solidFill>
                  <a:srgbClr val="26316D"/>
                </a:solidFill>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5830073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ver slide 3">
    <p:spTree>
      <p:nvGrpSpPr>
        <p:cNvPr id="1" name=""/>
        <p:cNvGrpSpPr/>
        <p:nvPr/>
      </p:nvGrpSpPr>
      <p:grpSpPr>
        <a:xfrm>
          <a:off x="0" y="0"/>
          <a:ext cx="0" cy="0"/>
          <a:chOff x="0" y="0"/>
          <a:chExt cx="0" cy="0"/>
        </a:xfrm>
      </p:grpSpPr>
      <p:pic>
        <p:nvPicPr>
          <p:cNvPr id="51" name="Picture 13">
            <a:extLst>
              <a:ext uri="{FF2B5EF4-FFF2-40B4-BE49-F238E27FC236}">
                <a16:creationId xmlns:a16="http://schemas.microsoft.com/office/drawing/2014/main" id="{04F669AA-67B9-C146-8C0A-101CB40353AE}"/>
              </a:ext>
            </a:extLst>
          </p:cNvPr>
          <p:cNvPicPr>
            <a:picLocks noChangeAspect="1"/>
          </p:cNvPicPr>
          <p:nvPr userDrawn="1"/>
        </p:nvPicPr>
        <p:blipFill>
          <a:blip r:embed="rId2"/>
          <a:srcRect t="18333" b="18333"/>
          <a:stretch/>
        </p:blipFill>
        <p:spPr>
          <a:xfrm>
            <a:off x="-16" y="0"/>
            <a:ext cx="12191998" cy="4343400"/>
          </a:xfrm>
          <a:prstGeom prst="rect">
            <a:avLst/>
          </a:prstGeom>
        </p:spPr>
      </p:pic>
      <p:sp>
        <p:nvSpPr>
          <p:cNvPr id="11" name="Text Placeholder 14">
            <a:extLst>
              <a:ext uri="{FF2B5EF4-FFF2-40B4-BE49-F238E27FC236}">
                <a16:creationId xmlns:a16="http://schemas.microsoft.com/office/drawing/2014/main" id="{43C784FB-BB1C-4DA6-A74D-C408CBF2E9FB}"/>
              </a:ext>
            </a:extLst>
          </p:cNvPr>
          <p:cNvSpPr>
            <a:spLocks noGrp="1"/>
          </p:cNvSpPr>
          <p:nvPr>
            <p:ph type="body" sz="quarter" idx="12" hasCustomPrompt="1"/>
          </p:nvPr>
        </p:nvSpPr>
        <p:spPr>
          <a:xfrm>
            <a:off x="457199" y="5274638"/>
            <a:ext cx="11277601" cy="433093"/>
          </a:xfrm>
          <a:prstGeom prst="rect">
            <a:avLst/>
          </a:prstGeom>
        </p:spPr>
        <p:txBody>
          <a:bodyPr>
            <a:normAutofit/>
          </a:bodyPr>
          <a:lstStyle>
            <a:lvl1pPr marL="0" indent="0" algn="ctr">
              <a:buNone/>
              <a:defRPr sz="2000" b="0" i="0">
                <a:solidFill>
                  <a:schemeClr val="bg1">
                    <a:lumMod val="50000"/>
                  </a:schemeClr>
                </a:solidFill>
                <a:latin typeface="Lato" panose="020F0502020204030203" pitchFamily="34" charset="0"/>
                <a:ea typeface="Lato" panose="020F0502020204030203" pitchFamily="34" charset="0"/>
                <a:cs typeface="Lato" panose="020F0502020204030203" pitchFamily="34" charset="0"/>
              </a:defRPr>
            </a:lvl1pPr>
          </a:lstStyle>
          <a:p>
            <a:pPr lvl="0"/>
            <a:r>
              <a:rPr lang="en-US"/>
              <a:t>Subtitle of the presentation</a:t>
            </a:r>
          </a:p>
        </p:txBody>
      </p:sp>
      <p:sp>
        <p:nvSpPr>
          <p:cNvPr id="22" name="Text Placeholder 14">
            <a:extLst>
              <a:ext uri="{FF2B5EF4-FFF2-40B4-BE49-F238E27FC236}">
                <a16:creationId xmlns:a16="http://schemas.microsoft.com/office/drawing/2014/main" id="{FA88000D-944E-41DF-AA2D-6D0C1F017F86}"/>
              </a:ext>
            </a:extLst>
          </p:cNvPr>
          <p:cNvSpPr>
            <a:spLocks noGrp="1"/>
          </p:cNvSpPr>
          <p:nvPr>
            <p:ph type="body" sz="quarter" idx="15" hasCustomPrompt="1"/>
          </p:nvPr>
        </p:nvSpPr>
        <p:spPr>
          <a:xfrm>
            <a:off x="457199" y="4571999"/>
            <a:ext cx="11279443" cy="682889"/>
          </a:xfrm>
          <a:prstGeom prst="rect">
            <a:avLst/>
          </a:prstGeom>
        </p:spPr>
        <p:txBody>
          <a:bodyPr>
            <a:normAutofit/>
          </a:bodyPr>
          <a:lstStyle>
            <a:lvl1pPr marL="0" indent="0" algn="ctr">
              <a:lnSpc>
                <a:spcPct val="100000"/>
              </a:lnSpc>
              <a:buNone/>
              <a:defRPr sz="3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pPr lvl="0"/>
            <a:r>
              <a:rPr lang="en-US"/>
              <a:t>Title of the presentation</a:t>
            </a:r>
            <a:br>
              <a:rPr lang="en-US"/>
            </a:br>
            <a:endParaRPr lang="en-US"/>
          </a:p>
        </p:txBody>
      </p:sp>
      <p:sp>
        <p:nvSpPr>
          <p:cNvPr id="13" name="Text Placeholder 2">
            <a:extLst>
              <a:ext uri="{FF2B5EF4-FFF2-40B4-BE49-F238E27FC236}">
                <a16:creationId xmlns:a16="http://schemas.microsoft.com/office/drawing/2014/main" id="{E23D03BC-8F35-4E89-90F2-DC44889A786F}"/>
              </a:ext>
            </a:extLst>
          </p:cNvPr>
          <p:cNvSpPr>
            <a:spLocks noGrp="1"/>
          </p:cNvSpPr>
          <p:nvPr>
            <p:ph type="body" sz="quarter" idx="16" hasCustomPrompt="1"/>
          </p:nvPr>
        </p:nvSpPr>
        <p:spPr>
          <a:xfrm>
            <a:off x="2438400" y="5867400"/>
            <a:ext cx="7315199" cy="258152"/>
          </a:xfrm>
          <a:prstGeom prst="rect">
            <a:avLst/>
          </a:prstGeom>
        </p:spPr>
        <p:txBody>
          <a:bodyPr>
            <a:normAutofit/>
          </a:bodyPr>
          <a:lstStyle>
            <a:lvl1pPr marL="0" indent="0" algn="ctr">
              <a:buNone/>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Place - </a:t>
            </a:r>
            <a:r>
              <a:rPr lang="en-US" err="1"/>
              <a:t>dd.mm.yy</a:t>
            </a:r>
            <a:endParaRPr lang="en-US"/>
          </a:p>
        </p:txBody>
      </p:sp>
      <p:sp>
        <p:nvSpPr>
          <p:cNvPr id="38" name="Text Placeholder 2">
            <a:extLst>
              <a:ext uri="{FF2B5EF4-FFF2-40B4-BE49-F238E27FC236}">
                <a16:creationId xmlns:a16="http://schemas.microsoft.com/office/drawing/2014/main" id="{DCB77CAE-DC74-6B41-80FE-16696EC7F612}"/>
              </a:ext>
            </a:extLst>
          </p:cNvPr>
          <p:cNvSpPr>
            <a:spLocks noGrp="1"/>
          </p:cNvSpPr>
          <p:nvPr>
            <p:ph type="body" sz="quarter" idx="17" hasCustomPrompt="1"/>
          </p:nvPr>
        </p:nvSpPr>
        <p:spPr>
          <a:xfrm>
            <a:off x="2438400" y="6125552"/>
            <a:ext cx="7315199" cy="258152"/>
          </a:xfrm>
          <a:prstGeom prst="rect">
            <a:avLst/>
          </a:prstGeom>
        </p:spPr>
        <p:txBody>
          <a:bodyPr>
            <a:normAutofit/>
          </a:bodyPr>
          <a:lstStyle>
            <a:lvl1pPr marL="0" indent="0" algn="ctr">
              <a:buNone/>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Presenters name | Position</a:t>
            </a:r>
          </a:p>
        </p:txBody>
      </p:sp>
    </p:spTree>
    <p:extLst>
      <p:ext uri="{BB962C8B-B14F-4D97-AF65-F5344CB8AC3E}">
        <p14:creationId xmlns:p14="http://schemas.microsoft.com/office/powerpoint/2010/main" val="4137994099"/>
      </p:ext>
    </p:extLst>
  </p:cSld>
  <p:clrMapOvr>
    <a:masterClrMapping/>
  </p:clrMapOvr>
  <p:extLst>
    <p:ext uri="{DCECCB84-F9BA-43D5-87BE-67443E8EF086}">
      <p15:sldGuideLst xmlns:p15="http://schemas.microsoft.com/office/powerpoint/2012/main">
        <p15:guide id="2" pos="3840">
          <p15:clr>
            <a:srgbClr val="FBAE40"/>
          </p15:clr>
        </p15:guide>
        <p15:guide id="3" orient="horz" pos="2736">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text box with bar">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93DC0A5C-7487-9A4A-8E08-1A28B0FC2730}"/>
              </a:ext>
            </a:extLst>
          </p:cNvPr>
          <p:cNvSpPr>
            <a:spLocks noGrp="1"/>
          </p:cNvSpPr>
          <p:nvPr>
            <p:ph type="title"/>
          </p:nvPr>
        </p:nvSpPr>
        <p:spPr>
          <a:xfrm>
            <a:off x="838201" y="381001"/>
            <a:ext cx="9850779" cy="570866"/>
          </a:xfrm>
        </p:spPr>
        <p:txBody>
          <a:bodyPr/>
          <a:lstStyle/>
          <a:p>
            <a:r>
              <a:rPr lang="en-US"/>
              <a:t>Click to edit Master title style</a:t>
            </a:r>
            <a:endParaRPr lang="fr-FR"/>
          </a:p>
        </p:txBody>
      </p:sp>
      <p:sp>
        <p:nvSpPr>
          <p:cNvPr id="8" name="Text Placeholder 4">
            <a:extLst>
              <a:ext uri="{FF2B5EF4-FFF2-40B4-BE49-F238E27FC236}">
                <a16:creationId xmlns:a16="http://schemas.microsoft.com/office/drawing/2014/main" id="{EE492E17-A592-4562-A5E0-E00F8C382B6E}"/>
              </a:ext>
            </a:extLst>
          </p:cNvPr>
          <p:cNvSpPr>
            <a:spLocks noGrp="1"/>
          </p:cNvSpPr>
          <p:nvPr>
            <p:ph type="body" sz="quarter" idx="17"/>
          </p:nvPr>
        </p:nvSpPr>
        <p:spPr>
          <a:xfrm>
            <a:off x="838201" y="1828800"/>
            <a:ext cx="11086204" cy="3752850"/>
          </a:xfrm>
        </p:spPr>
        <p:txBody>
          <a:bodyPr/>
          <a:lstStyle>
            <a:lvl1pPr marL="457189" indent="-457189">
              <a:buClr>
                <a:schemeClr val="accent3"/>
              </a:buClr>
              <a:buFont typeface="Symbol" panose="05050102010706020507" pitchFamily="18" charset="2"/>
              <a:buChar char="-"/>
              <a:defRPr/>
            </a:lvl1pPr>
            <a:lvl2pPr marL="685783" indent="-228594">
              <a:buClr>
                <a:schemeClr val="accent3"/>
              </a:buClr>
              <a:buFont typeface="Symbol" panose="05050102010706020507" pitchFamily="18" charset="2"/>
              <a:buChar char="-"/>
              <a:defRPr/>
            </a:lvl2pPr>
            <a:lvl3pPr marL="1142971" indent="-228594">
              <a:buClr>
                <a:schemeClr val="accent3"/>
              </a:buClr>
              <a:buFont typeface="Symbol" panose="05050102010706020507" pitchFamily="18" charset="2"/>
              <a:buChar char="-"/>
              <a:defRPr/>
            </a:lvl3pPr>
            <a:lvl4pPr marL="1600160" indent="-228594">
              <a:buClr>
                <a:schemeClr val="accent3"/>
              </a:buClr>
              <a:buFont typeface="Symbol" panose="05050102010706020507" pitchFamily="18" charset="2"/>
              <a:buChar char="-"/>
              <a:defRPr/>
            </a:lvl4pPr>
            <a:lvl5pPr marL="2057349" indent="-228594">
              <a:buClr>
                <a:schemeClr val="accent3"/>
              </a:buClr>
              <a:buFont typeface="Symbol" panose="050501020107060205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1ACD451F-C47F-4F52-90AF-5FCB600BACFE}"/>
              </a:ext>
            </a:extLst>
          </p:cNvPr>
          <p:cNvSpPr>
            <a:spLocks noGrp="1"/>
          </p:cNvSpPr>
          <p:nvPr>
            <p:ph type="sldNum" sz="quarter" idx="4"/>
          </p:nvPr>
        </p:nvSpPr>
        <p:spPr>
          <a:xfrm flipH="1" flipV="1">
            <a:off x="14324465" y="12305937"/>
            <a:ext cx="68765" cy="45719"/>
          </a:xfrm>
          <a:prstGeom prst="rect">
            <a:avLst/>
          </a:prstGeom>
        </p:spPr>
        <p:txBody>
          <a:bodyPr/>
          <a:lstStyle/>
          <a:p>
            <a:fld id="{9D404F8A-4261-C64A-8103-2CDECA8B7FD7}" type="slidenum">
              <a:rPr lang="fr-FR" smtClean="0"/>
              <a:pPr/>
              <a:t>‹#›</a:t>
            </a:fld>
            <a:endParaRPr lang="fr-FR"/>
          </a:p>
        </p:txBody>
      </p:sp>
      <p:sp>
        <p:nvSpPr>
          <p:cNvPr id="7" name="Espace réservé du pied de page 6">
            <a:extLst>
              <a:ext uri="{FF2B5EF4-FFF2-40B4-BE49-F238E27FC236}">
                <a16:creationId xmlns:a16="http://schemas.microsoft.com/office/drawing/2014/main" id="{DCBEA971-A3C2-B44C-9206-8850A45B32AA}"/>
              </a:ext>
            </a:extLst>
          </p:cNvPr>
          <p:cNvSpPr>
            <a:spLocks noGrp="1"/>
          </p:cNvSpPr>
          <p:nvPr>
            <p:ph type="ftr" sz="quarter" idx="10"/>
          </p:nvPr>
        </p:nvSpPr>
        <p:spPr>
          <a:xfrm>
            <a:off x="2685142" y="5950856"/>
            <a:ext cx="1004208" cy="615044"/>
          </a:xfrm>
        </p:spPr>
        <p:txBody>
          <a:bodyPr/>
          <a:lstStyle>
            <a:lvl1pPr algn="ctr">
              <a:defRPr/>
            </a:lvl1pPr>
          </a:lstStyle>
          <a:p>
            <a:endParaRPr lang="fr-FR"/>
          </a:p>
        </p:txBody>
      </p:sp>
    </p:spTree>
    <p:extLst>
      <p:ext uri="{BB962C8B-B14F-4D97-AF65-F5344CB8AC3E}">
        <p14:creationId xmlns:p14="http://schemas.microsoft.com/office/powerpoint/2010/main" val="110328879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lvl1pPr>
              <a:defRPr b="0">
                <a:solidFill>
                  <a:srgbClr val="17253F"/>
                </a:solidFill>
              </a:defRPr>
            </a:lvl1p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41733351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02_Content_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pic>
        <p:nvPicPr>
          <p:cNvPr id="6" name="Picture 13">
            <a:extLst>
              <a:ext uri="{FF2B5EF4-FFF2-40B4-BE49-F238E27FC236}">
                <a16:creationId xmlns:a16="http://schemas.microsoft.com/office/drawing/2014/main" id="{20160DD2-8331-1541-B120-D49C40465BBA}"/>
              </a:ext>
            </a:extLst>
          </p:cNvPr>
          <p:cNvPicPr>
            <a:picLocks noChangeAspect="1"/>
          </p:cNvPicPr>
          <p:nvPr userDrawn="1"/>
        </p:nvPicPr>
        <p:blipFill rotWithShape="1">
          <a:blip r:embed="rId2"/>
          <a:srcRect l="40833" t="115" r="9011" b="-115"/>
          <a:stretch/>
        </p:blipFill>
        <p:spPr>
          <a:xfrm>
            <a:off x="8229600" y="1360314"/>
            <a:ext cx="3505200" cy="4648198"/>
          </a:xfrm>
          <a:prstGeom prst="rect">
            <a:avLst/>
          </a:prstGeom>
        </p:spPr>
      </p:pic>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75438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0138155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r>
              <a:rPr lang="de-DE"/>
              <a:t>WGSB | Offshore Hubs</a:t>
            </a:r>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r>
              <a:rPr lang="de-DE"/>
              <a:t>27.09.2022</a:t>
            </a:r>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C7CDB754-25BF-9446-8634-13DEF6A1B38D}" type="slidenum">
              <a:rPr lang="de-DE"/>
              <a:pPr/>
              <a:t>‹#›</a:t>
            </a:fld>
            <a:endParaRPr lang="de-DE"/>
          </a:p>
        </p:txBody>
      </p:sp>
    </p:spTree>
    <p:extLst>
      <p:ext uri="{BB962C8B-B14F-4D97-AF65-F5344CB8AC3E}">
        <p14:creationId xmlns:p14="http://schemas.microsoft.com/office/powerpoint/2010/main" val="127729852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3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364604" cy="365125"/>
          </a:xfrm>
        </p:spPr>
        <p:txBody>
          <a:body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97169702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03_Content_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endParaRPr lang="de-DE"/>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364604" cy="365125"/>
          </a:xfrm>
        </p:spPr>
        <p:txBody>
          <a:body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7543800" cy="4648374"/>
          </a:xfrm>
          <a:prstGeom prst="rect">
            <a:avLst/>
          </a:prstGeom>
        </p:spPr>
        <p:txBody>
          <a:bodyPr lIns="0" tIns="0" rIns="0" bIns="0"/>
          <a:lstStyle>
            <a:lvl1pPr>
              <a:defRPr>
                <a:solidFill>
                  <a:srgbClr val="17253F"/>
                </a:solidFill>
              </a:defRPr>
            </a:lvl1pPr>
            <a:lvl2pPr marL="685800" indent="-228600">
              <a:buFont typeface="Symbol" pitchFamily="2" charset="2"/>
              <a:buChar char="-"/>
              <a:defRPr>
                <a:solidFill>
                  <a:srgbClr val="17253F"/>
                </a:solidFill>
              </a:defRPr>
            </a:lvl2pPr>
            <a:lvl3pPr marL="1143000" indent="-228600">
              <a:buFont typeface="Symbol" pitchFamily="2" charset="2"/>
              <a:buChar char="-"/>
              <a:defRPr>
                <a:solidFill>
                  <a:srgbClr val="17253F"/>
                </a:solidFill>
              </a:defRPr>
            </a:lvl3pPr>
            <a:lvl4pPr marL="1600200" indent="-228600">
              <a:buFont typeface="Symbol" pitchFamily="2" charset="2"/>
              <a:buChar char="-"/>
              <a:defRPr>
                <a:solidFill>
                  <a:srgbClr val="17253F"/>
                </a:solidFill>
              </a:defRPr>
            </a:lvl4pPr>
            <a:lvl5pPr marL="2057400" indent="-228600">
              <a:buFont typeface="Symbol" pitchFamily="2" charset="2"/>
              <a:buChar cha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pic>
        <p:nvPicPr>
          <p:cNvPr id="9" name="Picture 13">
            <a:extLst>
              <a:ext uri="{FF2B5EF4-FFF2-40B4-BE49-F238E27FC236}">
                <a16:creationId xmlns:a16="http://schemas.microsoft.com/office/drawing/2014/main" id="{364B776C-DFCE-4DC8-8B4A-775CC1664F86}"/>
              </a:ext>
            </a:extLst>
          </p:cNvPr>
          <p:cNvPicPr>
            <a:picLocks noChangeAspect="1"/>
          </p:cNvPicPr>
          <p:nvPr userDrawn="1"/>
        </p:nvPicPr>
        <p:blipFill rotWithShape="1">
          <a:blip r:embed="rId2"/>
          <a:srcRect l="40833" t="115" r="9011" b="-115"/>
          <a:stretch/>
        </p:blipFill>
        <p:spPr>
          <a:xfrm>
            <a:off x="8229600" y="1360314"/>
            <a:ext cx="3505200" cy="4648198"/>
          </a:xfrm>
          <a:prstGeom prst="rect">
            <a:avLst/>
          </a:prstGeom>
        </p:spPr>
      </p:pic>
    </p:spTree>
    <p:extLst>
      <p:ext uri="{BB962C8B-B14F-4D97-AF65-F5344CB8AC3E}">
        <p14:creationId xmlns:p14="http://schemas.microsoft.com/office/powerpoint/2010/main" val="12290291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1_content">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0E70557F-9ABF-7B40-B2CB-8DB049070E95}"/>
              </a:ext>
            </a:extLst>
          </p:cNvPr>
          <p:cNvSpPr>
            <a:spLocks noGrp="1"/>
          </p:cNvSpPr>
          <p:nvPr>
            <p:ph type="sldNum" sz="quarter" idx="10"/>
          </p:nvPr>
        </p:nvSpPr>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fld id="{D4947E73-12ED-4302-B125-1B2B500C9CBB}" type="slidenum">
              <a:rPr lang="en-US" smtClean="0"/>
              <a:pPr/>
              <a:t>‹#›</a:t>
            </a:fld>
            <a:endParaRPr lang="en-US"/>
          </a:p>
        </p:txBody>
      </p:sp>
      <p:sp>
        <p:nvSpPr>
          <p:cNvPr id="4" name="Fußzeilenplatzhalter 3">
            <a:extLst>
              <a:ext uri="{FF2B5EF4-FFF2-40B4-BE49-F238E27FC236}">
                <a16:creationId xmlns:a16="http://schemas.microsoft.com/office/drawing/2014/main" id="{65D1716A-600B-7F44-90CC-6D72B31E511A}"/>
              </a:ext>
            </a:extLst>
          </p:cNvPr>
          <p:cNvSpPr>
            <a:spLocks noGrp="1"/>
          </p:cNvSpPr>
          <p:nvPr>
            <p:ph type="ftr" sz="quarter" idx="11"/>
          </p:nvPr>
        </p:nvSpPr>
        <p:spPr/>
        <p:txBody>
          <a:bodyPr/>
          <a:lstStyle>
            <a:lvl1pPr>
              <a:defRPr b="0" i="0">
                <a:latin typeface="Lato" panose="020F0502020204030203" pitchFamily="34" charset="0"/>
              </a:defRPr>
            </a:lvl1pPr>
          </a:lstStyle>
          <a:p>
            <a:r>
              <a:rPr lang="en-US"/>
              <a:t>Text here</a:t>
            </a:r>
            <a:endParaRPr lang="en-GB"/>
          </a:p>
        </p:txBody>
      </p:sp>
      <p:sp>
        <p:nvSpPr>
          <p:cNvPr id="5" name="Datumsplatzhalter 4">
            <a:extLst>
              <a:ext uri="{FF2B5EF4-FFF2-40B4-BE49-F238E27FC236}">
                <a16:creationId xmlns:a16="http://schemas.microsoft.com/office/drawing/2014/main" id="{74223260-BF26-684F-9065-B01F52EBAD97}"/>
              </a:ext>
            </a:extLst>
          </p:cNvPr>
          <p:cNvSpPr>
            <a:spLocks noGrp="1"/>
          </p:cNvSpPr>
          <p:nvPr>
            <p:ph type="dt" sz="half" idx="12"/>
          </p:nvPr>
        </p:nvSpPr>
        <p:spPr/>
        <p:txBody>
          <a:bodyPr/>
          <a:lstStyle>
            <a:lvl1pPr>
              <a:defRPr b="0" i="0">
                <a:latin typeface="Lato" panose="020F0502020204030203" pitchFamily="34" charset="0"/>
                <a:ea typeface="Lato" panose="020F0502020204030203" pitchFamily="34" charset="0"/>
                <a:cs typeface="Lato" panose="020F0502020204030203" pitchFamily="34" charset="0"/>
              </a:defRPr>
            </a:lvl1pPr>
          </a:lstStyle>
          <a:p>
            <a:fld id="{3E48FB1D-7BAA-4337-84B9-5AE3BB0D8229}" type="datetime1">
              <a:rPr lang="en-US" smtClean="0"/>
              <a:t>1/17/2024</a:t>
            </a:fld>
            <a:endParaRPr lang="de-DE"/>
          </a:p>
        </p:txBody>
      </p:sp>
      <p:sp>
        <p:nvSpPr>
          <p:cNvPr id="6" name="Title Placeholder 1">
            <a:extLst>
              <a:ext uri="{FF2B5EF4-FFF2-40B4-BE49-F238E27FC236}">
                <a16:creationId xmlns:a16="http://schemas.microsoft.com/office/drawing/2014/main" id="{B4C34EC1-5D54-B441-B070-A34226506B79}"/>
              </a:ext>
            </a:extLst>
          </p:cNvPr>
          <p:cNvSpPr>
            <a:spLocks noGrp="1"/>
          </p:cNvSpPr>
          <p:nvPr>
            <p:ph type="title"/>
          </p:nvPr>
        </p:nvSpPr>
        <p:spPr>
          <a:xfrm>
            <a:off x="457200" y="458177"/>
            <a:ext cx="11277600" cy="701675"/>
          </a:xfrm>
          <a:prstGeom prst="rect">
            <a:avLst/>
          </a:prstGeom>
        </p:spPr>
        <p:txBody>
          <a:bodyPr vert="horz" lIns="91440" tIns="45720" rIns="91440" bIns="45720" rtlCol="0" anchor="ctr">
            <a:normAutofit/>
          </a:bodyPr>
          <a:lstStyle/>
          <a:p>
            <a:r>
              <a:rPr lang="en-US"/>
              <a:t>Click to edit Master title style</a:t>
            </a:r>
          </a:p>
        </p:txBody>
      </p:sp>
      <p:sp>
        <p:nvSpPr>
          <p:cNvPr id="9" name="Content Placeholder 2">
            <a:extLst>
              <a:ext uri="{FF2B5EF4-FFF2-40B4-BE49-F238E27FC236}">
                <a16:creationId xmlns:a16="http://schemas.microsoft.com/office/drawing/2014/main" id="{5939BB9A-CCD6-AE4A-9426-C66A8666A932}"/>
              </a:ext>
            </a:extLst>
          </p:cNvPr>
          <p:cNvSpPr>
            <a:spLocks noGrp="1"/>
          </p:cNvSpPr>
          <p:nvPr>
            <p:ph idx="1" hasCustomPrompt="1"/>
          </p:nvPr>
        </p:nvSpPr>
        <p:spPr>
          <a:xfrm>
            <a:off x="457200" y="1371601"/>
            <a:ext cx="11277600" cy="4648199"/>
          </a:xfrm>
          <a:prstGeom prst="rect">
            <a:avLst/>
          </a:prstGeom>
        </p:spPr>
        <p:txBody>
          <a:bodyPr lIns="0" tIns="0" rIns="0" bIns="0">
            <a:noAutofit/>
          </a:bodyPr>
          <a:lstStyle>
            <a:lvl1pPr marL="0" indent="0">
              <a:buFont typeface="Arial" panose="020B0604020202020204" pitchFamily="34" charset="0"/>
              <a:buNone/>
              <a:defRPr sz="2400" b="0" i="0" baseline="0">
                <a:solidFill>
                  <a:srgbClr val="134094"/>
                </a:solidFill>
                <a:latin typeface="Lato" panose="020F0502020204030203" pitchFamily="34" charset="0"/>
                <a:ea typeface="Lato" panose="020F0502020204030203" pitchFamily="34" charset="0"/>
                <a:cs typeface="Lato" panose="020F0502020204030203" pitchFamily="34" charset="0"/>
              </a:defRPr>
            </a:lvl1pPr>
            <a:lvl2pPr marL="360000" indent="-180000">
              <a:buClr>
                <a:srgbClr val="26316D"/>
              </a:buClr>
              <a:buSzPct val="74000"/>
              <a:buFont typeface="Symbol" pitchFamily="2" charset="2"/>
              <a:buChar char="-"/>
              <a:defRPr sz="2000" b="0" i="0">
                <a:solidFill>
                  <a:srgbClr val="134094"/>
                </a:solidFill>
                <a:latin typeface="Lato" panose="020F0502020204030203" pitchFamily="34" charset="0"/>
                <a:ea typeface="Lato" panose="020F0502020204030203" pitchFamily="34" charset="0"/>
                <a:cs typeface="Lato" panose="020F0502020204030203" pitchFamily="34" charset="0"/>
              </a:defRPr>
            </a:lvl2pPr>
            <a:lvl3pPr marL="432000" indent="-180000">
              <a:buClr>
                <a:srgbClr val="26316D"/>
              </a:buClr>
              <a:buSzPct val="74000"/>
              <a:buFont typeface="Symbol" pitchFamily="2" charset="2"/>
              <a:buChar char="-"/>
              <a:defRPr sz="1600" b="0" i="0">
                <a:solidFill>
                  <a:srgbClr val="134094"/>
                </a:solidFill>
                <a:latin typeface="Lato" panose="020F0502020204030203" pitchFamily="34" charset="0"/>
                <a:ea typeface="Lato" panose="020F0502020204030203" pitchFamily="34" charset="0"/>
                <a:cs typeface="Lato" panose="020F0502020204030203" pitchFamily="34" charset="0"/>
              </a:defRPr>
            </a:lvl3pPr>
            <a:lvl4pPr marL="504000" indent="-180000">
              <a:buClr>
                <a:srgbClr val="26316D"/>
              </a:buClr>
              <a:buSzPct val="74000"/>
              <a:buFont typeface="Symbol" pitchFamily="2" charset="2"/>
              <a:buChar char="-"/>
              <a:defRPr sz="1400" b="0" i="0">
                <a:solidFill>
                  <a:srgbClr val="134094"/>
                </a:solidFill>
                <a:latin typeface="Lato" panose="020F0502020204030203" pitchFamily="34" charset="0"/>
                <a:ea typeface="Lato" panose="020F0502020204030203" pitchFamily="34" charset="0"/>
                <a:cs typeface="Lato" panose="020F0502020204030203" pitchFamily="34" charset="0"/>
              </a:defRPr>
            </a:lvl4pPr>
            <a:lvl5pPr marL="576000" indent="-180000">
              <a:buClr>
                <a:srgbClr val="26316D"/>
              </a:buClr>
              <a:buSzPct val="74000"/>
              <a:buFont typeface="Symbol" pitchFamily="2" charset="2"/>
              <a:buChar char="-"/>
              <a:defRPr sz="2400" b="0" i="0">
                <a:solidFill>
                  <a:srgbClr val="26316D"/>
                </a:solidFill>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95961680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04_Breaker-Slide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7986A-F1CC-AD4F-A382-90485B5CB223}"/>
              </a:ext>
            </a:extLst>
          </p:cNvPr>
          <p:cNvSpPr>
            <a:spLocks noGrp="1"/>
          </p:cNvSpPr>
          <p:nvPr>
            <p:ph type="title"/>
          </p:nvPr>
        </p:nvSpPr>
        <p:spPr/>
        <p:txBody>
          <a:bodyPr/>
          <a:lstStyle/>
          <a:p>
            <a:r>
              <a:rPr lang="en-US"/>
              <a:t>Click to edit Master title style</a:t>
            </a:r>
            <a:endParaRPr lang="de-DE"/>
          </a:p>
        </p:txBody>
      </p:sp>
      <p:sp>
        <p:nvSpPr>
          <p:cNvPr id="3" name="Fußzeilenplatzhalter 2">
            <a:extLst>
              <a:ext uri="{FF2B5EF4-FFF2-40B4-BE49-F238E27FC236}">
                <a16:creationId xmlns:a16="http://schemas.microsoft.com/office/drawing/2014/main" id="{0FD6CED2-E7B5-3749-9EA4-31CAE3694AFA}"/>
              </a:ext>
            </a:extLst>
          </p:cNvPr>
          <p:cNvSpPr>
            <a:spLocks noGrp="1"/>
          </p:cNvSpPr>
          <p:nvPr>
            <p:ph type="ftr" sz="quarter" idx="10"/>
          </p:nvPr>
        </p:nvSpPr>
        <p:spPr/>
        <p:txBody>
          <a:bodyPr/>
          <a:lstStyle/>
          <a:p>
            <a:endParaRPr lang="de-DE"/>
          </a:p>
        </p:txBody>
      </p:sp>
      <p:sp>
        <p:nvSpPr>
          <p:cNvPr id="4" name="Datumsplatzhalter 3">
            <a:extLst>
              <a:ext uri="{FF2B5EF4-FFF2-40B4-BE49-F238E27FC236}">
                <a16:creationId xmlns:a16="http://schemas.microsoft.com/office/drawing/2014/main" id="{2C90B18B-B698-574A-B92F-DF74E148F081}"/>
              </a:ext>
            </a:extLst>
          </p:cNvPr>
          <p:cNvSpPr>
            <a:spLocks noGrp="1"/>
          </p:cNvSpPr>
          <p:nvPr>
            <p:ph type="dt" sz="half" idx="11"/>
          </p:nvPr>
        </p:nvSpPr>
        <p:spPr/>
        <p:txBody>
          <a:bodyPr/>
          <a:lstStyle/>
          <a:p>
            <a:fld id="{DB6FFB52-887D-654E-828B-634B8C4B052F}" type="datetimeFigureOut">
              <a:rPr lang="de-DE"/>
              <a:pPr/>
              <a:t>17.01.2024</a:t>
            </a:fld>
            <a:endParaRPr lang="de-DE"/>
          </a:p>
        </p:txBody>
      </p:sp>
      <p:sp>
        <p:nvSpPr>
          <p:cNvPr id="5" name="Foliennummernplatzhalter 4">
            <a:extLst>
              <a:ext uri="{FF2B5EF4-FFF2-40B4-BE49-F238E27FC236}">
                <a16:creationId xmlns:a16="http://schemas.microsoft.com/office/drawing/2014/main" id="{C109FE3D-CA5C-B84B-9684-4291F6B3C24B}"/>
              </a:ext>
            </a:extLst>
          </p:cNvPr>
          <p:cNvSpPr>
            <a:spLocks noGrp="1"/>
          </p:cNvSpPr>
          <p:nvPr>
            <p:ph type="sldNum" sz="quarter" idx="12"/>
          </p:nvPr>
        </p:nvSpPr>
        <p:spPr/>
        <p:txBody>
          <a:bodyPr/>
          <a:lstStyle/>
          <a:p>
            <a:fld id="{C7CDB754-25BF-9446-8634-13DEF6A1B38D}" type="slidenum">
              <a:rPr lang="de-DE"/>
              <a:pPr/>
              <a:t>‹#›</a:t>
            </a:fld>
            <a:endParaRPr lang="de-DE"/>
          </a:p>
        </p:txBody>
      </p:sp>
    </p:spTree>
    <p:extLst>
      <p:ext uri="{BB962C8B-B14F-4D97-AF65-F5344CB8AC3E}">
        <p14:creationId xmlns:p14="http://schemas.microsoft.com/office/powerpoint/2010/main" val="397233568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02_Content_0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05C4D4-969B-A147-AE42-16BBC510D24D}"/>
              </a:ext>
            </a:extLst>
          </p:cNvPr>
          <p:cNvSpPr>
            <a:spLocks noGrp="1"/>
          </p:cNvSpPr>
          <p:nvPr>
            <p:ph type="title"/>
          </p:nvPr>
        </p:nvSpPr>
        <p:spPr/>
        <p:txBody>
          <a:bodyPr/>
          <a:lstStyle>
            <a:lvl1pPr>
              <a:defRPr b="0">
                <a:solidFill>
                  <a:srgbClr val="17253F"/>
                </a:solidFill>
              </a:defRPr>
            </a:lvl1pPr>
          </a:lstStyle>
          <a:p>
            <a:r>
              <a:rPr lang="en-US"/>
              <a:t>Click to edit Master title style</a:t>
            </a:r>
            <a:endParaRPr lang="de-DE"/>
          </a:p>
        </p:txBody>
      </p:sp>
      <p:sp>
        <p:nvSpPr>
          <p:cNvPr id="3" name="Fußzeilenplatzhalter 2">
            <a:extLst>
              <a:ext uri="{FF2B5EF4-FFF2-40B4-BE49-F238E27FC236}">
                <a16:creationId xmlns:a16="http://schemas.microsoft.com/office/drawing/2014/main" id="{73F439F3-673D-F749-A2FE-90AB812EA33F}"/>
              </a:ext>
            </a:extLst>
          </p:cNvPr>
          <p:cNvSpPr>
            <a:spLocks noGrp="1"/>
          </p:cNvSpPr>
          <p:nvPr>
            <p:ph type="ftr" sz="quarter" idx="10"/>
          </p:nvPr>
        </p:nvSpPr>
        <p:spPr>
          <a:xfrm>
            <a:off x="4876800" y="6324600"/>
            <a:ext cx="5715000" cy="365125"/>
          </a:xfrm>
        </p:spPr>
        <p:txBody>
          <a:bodyPr/>
          <a:lstStyle/>
          <a:p>
            <a:r>
              <a:rPr lang="de-DE"/>
              <a:t>WGSB | Offshore Hubs</a:t>
            </a:r>
          </a:p>
        </p:txBody>
      </p:sp>
      <p:sp>
        <p:nvSpPr>
          <p:cNvPr id="4" name="Datumsplatzhalter 3">
            <a:extLst>
              <a:ext uri="{FF2B5EF4-FFF2-40B4-BE49-F238E27FC236}">
                <a16:creationId xmlns:a16="http://schemas.microsoft.com/office/drawing/2014/main" id="{67526F79-CFDA-9942-8274-59F93BE0C904}"/>
              </a:ext>
            </a:extLst>
          </p:cNvPr>
          <p:cNvSpPr>
            <a:spLocks noGrp="1"/>
          </p:cNvSpPr>
          <p:nvPr>
            <p:ph type="dt" sz="half" idx="11"/>
          </p:nvPr>
        </p:nvSpPr>
        <p:spPr>
          <a:xfrm>
            <a:off x="2787180" y="6324600"/>
            <a:ext cx="1292596" cy="365125"/>
          </a:xfrm>
        </p:spPr>
        <p:txBody>
          <a:bodyPr/>
          <a:lstStyle/>
          <a:p>
            <a:r>
              <a:rPr lang="de-DE"/>
              <a:t>14.02.2023</a:t>
            </a:r>
          </a:p>
        </p:txBody>
      </p:sp>
      <p:sp>
        <p:nvSpPr>
          <p:cNvPr id="5" name="Foliennummernplatzhalter 4">
            <a:extLst>
              <a:ext uri="{FF2B5EF4-FFF2-40B4-BE49-F238E27FC236}">
                <a16:creationId xmlns:a16="http://schemas.microsoft.com/office/drawing/2014/main" id="{9F1D7E47-3499-8A45-A77F-56023145F533}"/>
              </a:ext>
            </a:extLst>
          </p:cNvPr>
          <p:cNvSpPr>
            <a:spLocks noGrp="1"/>
          </p:cNvSpPr>
          <p:nvPr>
            <p:ph type="sldNum" sz="quarter" idx="12"/>
          </p:nvPr>
        </p:nvSpPr>
        <p:spPr>
          <a:xfrm>
            <a:off x="10972800" y="6324600"/>
            <a:ext cx="762000" cy="365125"/>
          </a:xfrm>
        </p:spPr>
        <p:txBody>
          <a:bodyPr/>
          <a:lstStyle/>
          <a:p>
            <a:fld id="{C7CDB754-25BF-9446-8634-13DEF6A1B38D}" type="slidenum">
              <a:rPr lang="de-DE"/>
              <a:pPr/>
              <a:t>‹#›</a:t>
            </a:fld>
            <a:endParaRPr lang="de-DE"/>
          </a:p>
        </p:txBody>
      </p:sp>
      <p:sp>
        <p:nvSpPr>
          <p:cNvPr id="8" name="Textplatzhalter 7">
            <a:extLst>
              <a:ext uri="{FF2B5EF4-FFF2-40B4-BE49-F238E27FC236}">
                <a16:creationId xmlns:a16="http://schemas.microsoft.com/office/drawing/2014/main" id="{67F50516-897E-1640-BF42-40C5F90C17BD}"/>
              </a:ext>
            </a:extLst>
          </p:cNvPr>
          <p:cNvSpPr>
            <a:spLocks noGrp="1"/>
          </p:cNvSpPr>
          <p:nvPr>
            <p:ph type="body" sz="quarter" idx="13"/>
          </p:nvPr>
        </p:nvSpPr>
        <p:spPr>
          <a:xfrm>
            <a:off x="457200" y="1360314"/>
            <a:ext cx="11277600" cy="4648374"/>
          </a:xfrm>
          <a:prstGeom prst="rect">
            <a:avLst/>
          </a:prstGeom>
        </p:spPr>
        <p:txBody>
          <a:bodyPr lIns="0" tIns="0" rIns="0" bIns="0"/>
          <a:lstStyle>
            <a:lvl1pPr>
              <a:defRPr>
                <a:solidFill>
                  <a:srgbClr val="17253F"/>
                </a:solidFill>
              </a:defRPr>
            </a:lvl1pPr>
            <a:lvl2pPr>
              <a:defRPr>
                <a:solidFill>
                  <a:srgbClr val="17253F"/>
                </a:solidFill>
              </a:defRPr>
            </a:lvl2pPr>
            <a:lvl3pPr>
              <a:defRPr>
                <a:solidFill>
                  <a:srgbClr val="17253F"/>
                </a:solidFill>
              </a:defRPr>
            </a:lvl3pPr>
            <a:lvl4pPr>
              <a:defRPr>
                <a:solidFill>
                  <a:srgbClr val="17253F"/>
                </a:solidFill>
              </a:defRPr>
            </a:lvl4pPr>
            <a:lvl5pPr>
              <a:defRPr>
                <a:solidFill>
                  <a:srgbClr val="1725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724630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97.xml"/><Relationship Id="rId7" Type="http://schemas.openxmlformats.org/officeDocument/2006/relationships/image" Target="../media/image1.emf"/><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oleObject" Target="../embeddings/oleObject10.bin"/><Relationship Id="rId5" Type="http://schemas.openxmlformats.org/officeDocument/2006/relationships/tags" Target="../tags/tag11.xml"/><Relationship Id="rId4" Type="http://schemas.openxmlformats.org/officeDocument/2006/relationships/theme" Target="../theme/theme10.xml"/><Relationship Id="rId9" Type="http://schemas.openxmlformats.org/officeDocument/2006/relationships/image" Target="../media/image14.png"/></Relationships>
</file>

<file path=ppt/slideMasters/_rels/slideMaster11.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8.png"/><Relationship Id="rId3" Type="http://schemas.openxmlformats.org/officeDocument/2006/relationships/slideLayout" Target="../slideLayouts/slideLayout100.xml"/><Relationship Id="rId7" Type="http://schemas.openxmlformats.org/officeDocument/2006/relationships/theme" Target="../theme/theme11.xml"/><Relationship Id="rId12" Type="http://schemas.openxmlformats.org/officeDocument/2006/relationships/image" Target="../media/image14.png"/><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image" Target="../media/image2.png"/><Relationship Id="rId5" Type="http://schemas.openxmlformats.org/officeDocument/2006/relationships/slideLayout" Target="../slideLayouts/slideLayout102.xml"/><Relationship Id="rId10" Type="http://schemas.openxmlformats.org/officeDocument/2006/relationships/image" Target="../media/image1.emf"/><Relationship Id="rId4" Type="http://schemas.openxmlformats.org/officeDocument/2006/relationships/slideLayout" Target="../slideLayouts/slideLayout101.xml"/><Relationship Id="rId9" Type="http://schemas.openxmlformats.org/officeDocument/2006/relationships/oleObject" Target="../embeddings/oleObject11.bin"/></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3.xml"/><Relationship Id="rId7" Type="http://schemas.openxmlformats.org/officeDocument/2006/relationships/image" Target="../media/image2.png"/><Relationship Id="rId2" Type="http://schemas.openxmlformats.org/officeDocument/2006/relationships/theme" Target="../theme/theme12.xml"/><Relationship Id="rId1" Type="http://schemas.openxmlformats.org/officeDocument/2006/relationships/slideLayout" Target="../slideLayouts/slideLayout104.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12.bin"/></Relationships>
</file>

<file path=ppt/slideMasters/_rels/slideMaster13.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slideLayout" Target="../slideLayouts/slideLayout107.xml"/><Relationship Id="rId7" Type="http://schemas.openxmlformats.org/officeDocument/2006/relationships/tags" Target="../tags/tag14.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theme" Target="../theme/theme13.xml"/><Relationship Id="rId5" Type="http://schemas.openxmlformats.org/officeDocument/2006/relationships/slideLayout" Target="../slideLayouts/slideLayout109.xml"/><Relationship Id="rId10" Type="http://schemas.openxmlformats.org/officeDocument/2006/relationships/image" Target="../media/image15.png"/><Relationship Id="rId4" Type="http://schemas.openxmlformats.org/officeDocument/2006/relationships/slideLayout" Target="../slideLayouts/slideLayout108.xml"/><Relationship Id="rId9" Type="http://schemas.openxmlformats.org/officeDocument/2006/relationships/image" Target="../media/image1.emf"/></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image" Target="../media/image14.png"/><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image" Target="../media/image2.png"/><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image" Target="../media/image1.emf"/><Relationship Id="rId5" Type="http://schemas.openxmlformats.org/officeDocument/2006/relationships/slideLayout" Target="../slideLayouts/slideLayout114.xml"/><Relationship Id="rId10" Type="http://schemas.openxmlformats.org/officeDocument/2006/relationships/oleObject" Target="../embeddings/oleObject14.bin"/><Relationship Id="rId4" Type="http://schemas.openxmlformats.org/officeDocument/2006/relationships/slideLayout" Target="../slideLayouts/slideLayout113.xml"/><Relationship Id="rId9" Type="http://schemas.openxmlformats.org/officeDocument/2006/relationships/tags" Target="../tags/tag15.xml"/><Relationship Id="rId14" Type="http://schemas.openxmlformats.org/officeDocument/2006/relationships/image" Target="../media/image8.png"/></Relationships>
</file>

<file path=ppt/slideMasters/_rels/slideMaster15.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8.png"/><Relationship Id="rId2" Type="http://schemas.openxmlformats.org/officeDocument/2006/relationships/theme" Target="../theme/theme15.xml"/><Relationship Id="rId1" Type="http://schemas.openxmlformats.org/officeDocument/2006/relationships/slideLayout" Target="../slideLayouts/slideLayout117.x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15.bin"/></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20.xml"/><Relationship Id="rId7" Type="http://schemas.openxmlformats.org/officeDocument/2006/relationships/theme" Target="../theme/theme16.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5" Type="http://schemas.openxmlformats.org/officeDocument/2006/relationships/slideLayout" Target="../slideLayouts/slideLayout122.xml"/><Relationship Id="rId4" Type="http://schemas.openxmlformats.org/officeDocument/2006/relationships/slideLayout" Target="../slideLayouts/slideLayout121.xml"/><Relationship Id="rId9" Type="http://schemas.openxmlformats.org/officeDocument/2006/relationships/image" Target="../media/image16.pn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7.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oleObject" Target="../embeddings/oleObject2.bin"/><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tags" Target="../tags/tag3.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image" Target="../media/image2.png"/><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image" Target="../media/image1.emf"/><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7" Type="http://schemas.openxmlformats.org/officeDocument/2006/relationships/image" Target="../media/image2.pn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emf"/><Relationship Id="rId5" Type="http://schemas.openxmlformats.org/officeDocument/2006/relationships/oleObject" Target="../embeddings/oleObject3.bin"/><Relationship Id="rId4" Type="http://schemas.openxmlformats.org/officeDocument/2006/relationships/tags" Target="../tags/tag4.xml"/></Relationships>
</file>

<file path=ppt/slideMasters/_rels/slideMaster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Layout" Target="../slideLayouts/slideLayout47.xml"/><Relationship Id="rId7" Type="http://schemas.openxmlformats.org/officeDocument/2006/relationships/tags" Target="../tags/tag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theme" Target="../theme/theme4.xml"/><Relationship Id="rId5" Type="http://schemas.openxmlformats.org/officeDocument/2006/relationships/slideLayout" Target="../slideLayouts/slideLayout49.xml"/><Relationship Id="rId10" Type="http://schemas.openxmlformats.org/officeDocument/2006/relationships/image" Target="../media/image2.png"/><Relationship Id="rId4" Type="http://schemas.openxmlformats.org/officeDocument/2006/relationships/slideLayout" Target="../slideLayouts/slideLayout48.xml"/><Relationship Id="rId9" Type="http://schemas.openxmlformats.org/officeDocument/2006/relationships/image" Target="../media/image1.emf"/></Relationships>
</file>

<file path=ppt/slideMasters/_rels/slideMaster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Layout" Target="../slideLayouts/slideLayout52.xml"/><Relationship Id="rId7" Type="http://schemas.openxmlformats.org/officeDocument/2006/relationships/tags" Target="../tags/tag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theme" Target="../theme/theme5.xml"/><Relationship Id="rId5" Type="http://schemas.openxmlformats.org/officeDocument/2006/relationships/slideLayout" Target="../slideLayouts/slideLayout54.xml"/><Relationship Id="rId10" Type="http://schemas.openxmlformats.org/officeDocument/2006/relationships/image" Target="../media/image2.png"/><Relationship Id="rId4" Type="http://schemas.openxmlformats.org/officeDocument/2006/relationships/slideLayout" Target="../slideLayouts/slideLayout53.xml"/><Relationship Id="rId9" Type="http://schemas.openxmlformats.org/officeDocument/2006/relationships/image" Target="../media/image1.emf"/></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21" Type="http://schemas.openxmlformats.org/officeDocument/2006/relationships/slideLayout" Target="../slideLayouts/slideLayout75.xml"/><Relationship Id="rId34" Type="http://schemas.openxmlformats.org/officeDocument/2006/relationships/theme" Target="../theme/theme6.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image" Target="../media/image2.png"/><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slideLayout" Target="../slideLayouts/slideLayout83.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image" Target="../media/image1.emf"/><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oleObject" Target="../embeddings/oleObject6.bin"/><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tags" Target="../tags/tag7.xml"/><Relationship Id="rId8" Type="http://schemas.openxmlformats.org/officeDocument/2006/relationships/slideLayout" Target="../slideLayouts/slideLayout62.xml"/><Relationship Id="rId3"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7" Type="http://schemas.openxmlformats.org/officeDocument/2006/relationships/image" Target="../media/image2.png"/><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image" Target="../media/image1.emf"/><Relationship Id="rId5" Type="http://schemas.openxmlformats.org/officeDocument/2006/relationships/oleObject" Target="../embeddings/oleObject7.bin"/><Relationship Id="rId4" Type="http://schemas.openxmlformats.org/officeDocument/2006/relationships/tags" Target="../tags/tag8.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heme" Target="../theme/theme8.xml"/><Relationship Id="rId7" Type="http://schemas.openxmlformats.org/officeDocument/2006/relationships/image" Target="../media/image2.png"/><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tags" Target="../tags/tag9.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94.xml"/><Relationship Id="rId7" Type="http://schemas.openxmlformats.org/officeDocument/2006/relationships/image" Target="../media/image1.emf"/><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oleObject" Target="../embeddings/oleObject9.bin"/><Relationship Id="rId5" Type="http://schemas.openxmlformats.org/officeDocument/2006/relationships/tags" Target="../tags/tag10.xml"/><Relationship Id="rId4" Type="http://schemas.openxmlformats.org/officeDocument/2006/relationships/theme" Target="../theme/theme9.xml"/><Relationship Id="rId9"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13"/>
            </p:custDataLst>
            <p:extLst>
              <p:ext uri="{D42A27DB-BD31-4B8C-83A1-F6EECF244321}">
                <p14:modId xmlns:p14="http://schemas.microsoft.com/office/powerpoint/2010/main" val="30881674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4" imgW="624" imgH="623" progId="TCLayout.ActiveDocument.1">
                  <p:embed/>
                </p:oleObj>
              </mc:Choice>
              <mc:Fallback>
                <p:oleObj name="think-cell Folie" r:id="rId14" imgW="624" imgH="623" progId="TCLayout.ActiveDocument.1">
                  <p:embed/>
                  <p:pic>
                    <p:nvPicPr>
                      <p:cNvPr id="2" name="Objekt 1" hidden="1"/>
                      <p:cNvPicPr/>
                      <p:nvPr/>
                    </p:nvPicPr>
                    <p:blipFill>
                      <a:blip r:embed="rId15"/>
                      <a:stretch>
                        <a:fillRect/>
                      </a:stretch>
                    </p:blipFill>
                    <p:spPr>
                      <a:xfrm>
                        <a:off x="1588" y="1588"/>
                        <a:ext cx="1588" cy="1588"/>
                      </a:xfrm>
                      <a:prstGeom prst="rect">
                        <a:avLst/>
                      </a:prstGeom>
                    </p:spPr>
                  </p:pic>
                </p:oleObj>
              </mc:Fallback>
            </mc:AlternateContent>
          </a:graphicData>
        </a:graphic>
      </p:graphicFrame>
      <p:pic>
        <p:nvPicPr>
          <p:cNvPr id="5" name="Picture 2">
            <a:extLst>
              <a:ext uri="{FF2B5EF4-FFF2-40B4-BE49-F238E27FC236}">
                <a16:creationId xmlns:a16="http://schemas.microsoft.com/office/drawing/2014/main" id="{F22461B1-338E-49F7-9CAE-564CA7814256}"/>
              </a:ext>
            </a:extLst>
          </p:cNvPr>
          <p:cNvPicPr>
            <a:picLocks noChangeAspect="1" noChangeArrowheads="1"/>
          </p:cNvPicPr>
          <p:nvPr userDrawn="1"/>
        </p:nvPicPr>
        <p:blipFill>
          <a:blip r:embed="rId16"/>
          <a:srcRect/>
          <a:stretch/>
        </p:blipFill>
        <p:spPr bwMode="auto">
          <a:xfrm>
            <a:off x="5191171" y="344346"/>
            <a:ext cx="1809656" cy="98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070940"/>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876" r:id="rId3"/>
    <p:sldLayoutId id="2147483753" r:id="rId4"/>
    <p:sldLayoutId id="2147483757" r:id="rId5"/>
    <p:sldLayoutId id="2147483769" r:id="rId6"/>
    <p:sldLayoutId id="2147483771" r:id="rId7"/>
    <p:sldLayoutId id="2147483772" r:id="rId8"/>
    <p:sldLayoutId id="2147483773" r:id="rId9"/>
    <p:sldLayoutId id="2147483774" r:id="rId10"/>
    <p:sldLayoutId id="2147483775" r:id="rId11"/>
  </p:sldLayoutIdLst>
  <p:hf hdr="0" dt="0"/>
  <p:txStyles>
    <p:titleStyle>
      <a:lvl1pPr algn="l" defTabSz="914377"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189" indent="-457189" algn="l" defTabSz="914377"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783" indent="-228594" algn="l" defTabSz="914377"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2971" indent="-228594" algn="l" defTabSz="914377"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160" indent="-228594" algn="l" defTabSz="914377"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349" indent="-228594" algn="l" defTabSz="914377"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12" userDrawn="1">
          <p15:clr>
            <a:srgbClr val="F26B43"/>
          </p15:clr>
        </p15:guide>
        <p15:guide id="2" orient="horz" pos="2544"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5"/>
            </p:custDataLst>
            <p:extLst>
              <p:ext uri="{D42A27DB-BD31-4B8C-83A1-F6EECF244321}">
                <p14:modId xmlns:p14="http://schemas.microsoft.com/office/powerpoint/2010/main" val="8800032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624" imgH="623" progId="TCLayout.ActiveDocument.1">
                  <p:embed/>
                </p:oleObj>
              </mc:Choice>
              <mc:Fallback>
                <p:oleObj name="think-cell Folie" r:id="rId6" imgW="624" imgH="623" progId="TCLayout.ActiveDocument.1">
                  <p:embed/>
                  <p:pic>
                    <p:nvPicPr>
                      <p:cNvPr id="3" name="Objek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34B58510-32C5-48BC-B39C-18E213D09E4B}"/>
              </a:ext>
            </a:extLst>
          </p:cNvPr>
          <p:cNvSpPr txBox="1"/>
          <p:nvPr/>
        </p:nvSpPr>
        <p:spPr>
          <a:xfrm>
            <a:off x="838200" y="6403668"/>
            <a:ext cx="10515600" cy="326353"/>
          </a:xfrm>
          <a:prstGeom prst="rect">
            <a:avLst/>
          </a:prstGeom>
        </p:spPr>
        <p:txBody>
          <a:bodyPr vert="horz" wrap="square" lIns="91440" tIns="45720" rIns="91440" bIns="45720" rtlCol="0">
            <a:normAutofit fontScale="40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8"/>
          <a:srcRect/>
          <a:stretch/>
        </p:blipFill>
        <p:spPr bwMode="auto">
          <a:xfrm>
            <a:off x="424070" y="6354944"/>
            <a:ext cx="805433" cy="436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6A6B36F2-C3EE-D74A-A738-ADE1D73AC11C}"/>
              </a:ext>
            </a:extLst>
          </p:cNvPr>
          <p:cNvPicPr>
            <a:picLocks noChangeAspect="1" noChangeArrowheads="1"/>
          </p:cNvPicPr>
          <p:nvPr/>
        </p:nvPicPr>
        <p:blipFill rotWithShape="1">
          <a:blip r:embed="rId9"/>
          <a:srcRect l="49011"/>
          <a:stretch/>
        </p:blipFill>
        <p:spPr bwMode="auto">
          <a:xfrm>
            <a:off x="1385762" y="6324600"/>
            <a:ext cx="990601" cy="33769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52437"/>
            <a:ext cx="11277600" cy="690563"/>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4600"/>
            <a:ext cx="5715000"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endParaRPr lang="de-DE"/>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80" y="6324600"/>
            <a:ext cx="1364604"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DB6FFB52-887D-654E-828B-634B8C4B052F}" type="datetimeFigureOut">
              <a:rPr lang="de-DE" smtClean="0"/>
              <a:pPr/>
              <a:t>17.01.2024</a:t>
            </a:fld>
            <a:endParaRPr lang="de-DE"/>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4600"/>
            <a:ext cx="762000" cy="365125"/>
          </a:xfrm>
          <a:prstGeom prst="rect">
            <a:avLst/>
          </a:prstGeom>
        </p:spPr>
        <p:txBody>
          <a:bodyPr vert="horz" lIns="91440" tIns="45720" rIns="0" bIns="45720" rtlCol="0" anchor="ctr"/>
          <a:lstStyle>
            <a:lvl1pPr algn="r">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smtClean="0"/>
              <a:pPr/>
              <a:t>‹#›</a:t>
            </a:fld>
            <a:endParaRPr lang="de-DE"/>
          </a:p>
        </p:txBody>
      </p:sp>
      <p:sp>
        <p:nvSpPr>
          <p:cNvPr id="12" name="Rechteck 11">
            <a:extLst>
              <a:ext uri="{FF2B5EF4-FFF2-40B4-BE49-F238E27FC236}">
                <a16:creationId xmlns:a16="http://schemas.microsoft.com/office/drawing/2014/main" id="{DB412A26-4E1F-4624-96B8-08C410532D2D}"/>
              </a:ext>
            </a:extLst>
          </p:cNvPr>
          <p:cNvSpPr/>
          <p:nvPr/>
        </p:nvSpPr>
        <p:spPr>
          <a:xfrm>
            <a:off x="-2" y="0"/>
            <a:ext cx="12192002" cy="195703"/>
          </a:xfrm>
          <a:prstGeom prst="rect">
            <a:avLst/>
          </a:prstGeom>
          <a:solidFill>
            <a:srgbClr val="17253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8771539"/>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Lst>
  <p:hf hdr="0"/>
  <p:txStyles>
    <p:titleStyle>
      <a:lvl1pPr algn="ctr" defTabSz="914400" rtl="0" eaLnBrk="1" latinLnBrk="0" hangingPunct="1">
        <a:lnSpc>
          <a:spcPct val="90000"/>
        </a:lnSpc>
        <a:spcBef>
          <a:spcPct val="0"/>
        </a:spcBef>
        <a:buNone/>
        <a:defRPr sz="3200" b="0" i="0" kern="1200">
          <a:solidFill>
            <a:srgbClr val="17253F"/>
          </a:solidFill>
          <a:latin typeface="Lato" panose="020F0502020204030203" pitchFamily="34" charset="0"/>
          <a:ea typeface="Lato" panose="020F0502020204030203" pitchFamily="34" charset="0"/>
          <a:cs typeface="Lato"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8"/>
            </p:custDataLst>
            <p:extLst>
              <p:ext uri="{D42A27DB-BD31-4B8C-83A1-F6EECF244321}">
                <p14:modId xmlns:p14="http://schemas.microsoft.com/office/powerpoint/2010/main" val="30763752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9" imgW="624" imgH="623" progId="TCLayout.ActiveDocument.1">
                  <p:embed/>
                </p:oleObj>
              </mc:Choice>
              <mc:Fallback>
                <p:oleObj name="think-cell Folie" r:id="rId9" imgW="624" imgH="623" progId="TCLayout.ActiveDocument.1">
                  <p:embed/>
                  <p:pic>
                    <p:nvPicPr>
                      <p:cNvPr id="3" name="Objekt 2"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34B58510-32C5-48BC-B39C-18E213D09E4B}"/>
              </a:ext>
            </a:extLst>
          </p:cNvPr>
          <p:cNvSpPr txBox="1"/>
          <p:nvPr/>
        </p:nvSpPr>
        <p:spPr>
          <a:xfrm>
            <a:off x="838200" y="6403668"/>
            <a:ext cx="10515600" cy="326353"/>
          </a:xfrm>
          <a:prstGeom prst="rect">
            <a:avLst/>
          </a:prstGeom>
        </p:spPr>
        <p:txBody>
          <a:bodyPr vert="horz" wrap="square" lIns="91440" tIns="45720" rIns="91440" bIns="45720" rtlCol="0">
            <a:normAutofit fontScale="40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11"/>
          <a:srcRect/>
          <a:stretch/>
        </p:blipFill>
        <p:spPr bwMode="auto">
          <a:xfrm>
            <a:off x="424070" y="6354944"/>
            <a:ext cx="805433" cy="436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6A6B36F2-C3EE-D74A-A738-ADE1D73AC11C}"/>
              </a:ext>
            </a:extLst>
          </p:cNvPr>
          <p:cNvPicPr>
            <a:picLocks noChangeAspect="1" noChangeArrowheads="1"/>
          </p:cNvPicPr>
          <p:nvPr/>
        </p:nvPicPr>
        <p:blipFill rotWithShape="1">
          <a:blip r:embed="rId12"/>
          <a:srcRect l="49011"/>
          <a:stretch/>
        </p:blipFill>
        <p:spPr bwMode="auto">
          <a:xfrm>
            <a:off x="1385762" y="6324600"/>
            <a:ext cx="990601" cy="33769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623024"/>
            <a:ext cx="11277600" cy="972632"/>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5200"/>
            <a:ext cx="5715000"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endParaRPr lang="de-DE"/>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79" y="6325200"/>
            <a:ext cx="1251421"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DB6FFB52-887D-654E-828B-634B8C4B052F}" type="datetimeFigureOut">
              <a:rPr lang="de-DE"/>
              <a:pPr/>
              <a:t>17.01.2024</a:t>
            </a:fld>
            <a:endParaRPr lang="de-DE"/>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5200"/>
            <a:ext cx="762000" cy="365125"/>
          </a:xfrm>
          <a:prstGeom prst="rect">
            <a:avLst/>
          </a:prstGeom>
        </p:spPr>
        <p:txBody>
          <a:bodyPr vert="horz" lIns="91440" tIns="45720" rIns="0" bIns="45720" rtlCol="0" anchor="ctr"/>
          <a:lstStyle>
            <a:lvl1pPr algn="r">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a:pPr/>
              <a:t>‹#›</a:t>
            </a:fld>
            <a:endParaRPr lang="de-DE"/>
          </a:p>
        </p:txBody>
      </p:sp>
      <p:sp>
        <p:nvSpPr>
          <p:cNvPr id="12" name="Text Placeholder 11">
            <a:extLst>
              <a:ext uri="{FF2B5EF4-FFF2-40B4-BE49-F238E27FC236}">
                <a16:creationId xmlns:a16="http://schemas.microsoft.com/office/drawing/2014/main" id="{D1A2A3C5-312F-C54A-84C7-D587DF271FE8}"/>
              </a:ext>
            </a:extLst>
          </p:cNvPr>
          <p:cNvSpPr txBox="1">
            <a:spLocks/>
          </p:cNvSpPr>
          <p:nvPr/>
        </p:nvSpPr>
        <p:spPr>
          <a:xfrm>
            <a:off x="6" y="1010618"/>
            <a:ext cx="12192000" cy="767962"/>
          </a:xfrm>
          <a:prstGeom prst="rect">
            <a:avLst/>
          </a:prstGeom>
        </p:spPr>
        <p:txBody>
          <a:bodyPr>
            <a:normAutofit/>
          </a:bodyPr>
          <a:lstStyle>
            <a:lvl1pPr marL="0" indent="0" algn="r" defTabSz="914400" rtl="0" eaLnBrk="1" latinLnBrk="0" hangingPunct="1">
              <a:lnSpc>
                <a:spcPct val="90000"/>
              </a:lnSpc>
              <a:spcBef>
                <a:spcPts val="1000"/>
              </a:spcBef>
              <a:buClr>
                <a:srgbClr val="134094"/>
              </a:buClr>
              <a:buFont typeface="Symbol" panose="05050102010706020507" pitchFamily="18" charset="2"/>
              <a:buNone/>
              <a:defRPr sz="48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Breaker slide text</a:t>
            </a:r>
          </a:p>
          <a:p>
            <a:endParaRPr lang="en-US"/>
          </a:p>
        </p:txBody>
      </p:sp>
      <p:sp>
        <p:nvSpPr>
          <p:cNvPr id="13" name="TextBox 2">
            <a:extLst>
              <a:ext uri="{FF2B5EF4-FFF2-40B4-BE49-F238E27FC236}">
                <a16:creationId xmlns:a16="http://schemas.microsoft.com/office/drawing/2014/main" id="{A15A0137-3375-7042-8F20-F9300F288373}"/>
              </a:ext>
            </a:extLst>
          </p:cNvPr>
          <p:cNvSpPr txBox="1"/>
          <p:nvPr/>
        </p:nvSpPr>
        <p:spPr>
          <a:xfrm>
            <a:off x="-4" y="1010618"/>
            <a:ext cx="12191998" cy="769123"/>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4" name="TextBox 6">
            <a:extLst>
              <a:ext uri="{FF2B5EF4-FFF2-40B4-BE49-F238E27FC236}">
                <a16:creationId xmlns:a16="http://schemas.microsoft.com/office/drawing/2014/main" id="{7FAFCE90-3D25-1840-9EDD-4DA3364AA798}"/>
              </a:ext>
            </a:extLst>
          </p:cNvPr>
          <p:cNvSpPr txBox="1"/>
          <p:nvPr/>
        </p:nvSpPr>
        <p:spPr>
          <a:xfrm>
            <a:off x="7193280" y="1145177"/>
            <a:ext cx="4859383" cy="548640"/>
          </a:xfrm>
          <a:prstGeom prst="rect">
            <a:avLst/>
          </a:prstGeom>
        </p:spPr>
        <p:txBody>
          <a:bodyPr vert="horz" wrap="square" lIns="91440" tIns="45720" rIns="91440" bIns="45720" rtlCol="0">
            <a:normAutofit fontScale="775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6" name="TextBox 7">
            <a:extLst>
              <a:ext uri="{FF2B5EF4-FFF2-40B4-BE49-F238E27FC236}">
                <a16:creationId xmlns:a16="http://schemas.microsoft.com/office/drawing/2014/main" id="{97FEAE72-0E1D-444B-946D-C4352FD0AFE0}"/>
              </a:ext>
            </a:extLst>
          </p:cNvPr>
          <p:cNvSpPr txBox="1"/>
          <p:nvPr/>
        </p:nvSpPr>
        <p:spPr>
          <a:xfrm>
            <a:off x="5503817" y="1145177"/>
            <a:ext cx="6548846" cy="548640"/>
          </a:xfrm>
          <a:prstGeom prst="rect">
            <a:avLst/>
          </a:prstGeom>
        </p:spPr>
        <p:txBody>
          <a:bodyPr vert="horz" wrap="square" lIns="91440" tIns="45720" rIns="91440" bIns="45720" rtlCol="0">
            <a:normAutofit fontScale="925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8" name="Text Placeholder 14">
            <a:extLst>
              <a:ext uri="{FF2B5EF4-FFF2-40B4-BE49-F238E27FC236}">
                <a16:creationId xmlns:a16="http://schemas.microsoft.com/office/drawing/2014/main" id="{02678B5C-7DFF-4446-A7D7-5E7CB2FFF288}"/>
              </a:ext>
            </a:extLst>
          </p:cNvPr>
          <p:cNvSpPr txBox="1">
            <a:spLocks/>
          </p:cNvSpPr>
          <p:nvPr/>
        </p:nvSpPr>
        <p:spPr>
          <a:xfrm>
            <a:off x="990600" y="1104900"/>
            <a:ext cx="2286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National Trends</a:t>
            </a:r>
          </a:p>
        </p:txBody>
      </p:sp>
      <p:sp>
        <p:nvSpPr>
          <p:cNvPr id="19" name="Text Placeholder 14">
            <a:extLst>
              <a:ext uri="{FF2B5EF4-FFF2-40B4-BE49-F238E27FC236}">
                <a16:creationId xmlns:a16="http://schemas.microsoft.com/office/drawing/2014/main" id="{020C3419-EEA9-2447-8B28-745998DE45EC}"/>
              </a:ext>
            </a:extLst>
          </p:cNvPr>
          <p:cNvSpPr txBox="1">
            <a:spLocks/>
          </p:cNvSpPr>
          <p:nvPr/>
        </p:nvSpPr>
        <p:spPr>
          <a:xfrm>
            <a:off x="2438982" y="1714500"/>
            <a:ext cx="1905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err="1"/>
              <a:t>Electricity</a:t>
            </a:r>
            <a:endParaRPr lang="de-DE" sz="2400"/>
          </a:p>
        </p:txBody>
      </p:sp>
      <p:sp>
        <p:nvSpPr>
          <p:cNvPr id="21" name="Text Placeholder 14">
            <a:extLst>
              <a:ext uri="{FF2B5EF4-FFF2-40B4-BE49-F238E27FC236}">
                <a16:creationId xmlns:a16="http://schemas.microsoft.com/office/drawing/2014/main" id="{632CF177-7F0F-7D48-92E4-05E057524ECB}"/>
              </a:ext>
            </a:extLst>
          </p:cNvPr>
          <p:cNvSpPr txBox="1">
            <a:spLocks/>
          </p:cNvSpPr>
          <p:nvPr/>
        </p:nvSpPr>
        <p:spPr>
          <a:xfrm>
            <a:off x="7848020" y="848196"/>
            <a:ext cx="2667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Distributed </a:t>
            </a:r>
            <a:r>
              <a:rPr lang="de-DE" sz="2000" err="1"/>
              <a:t>Energy</a:t>
            </a:r>
            <a:endParaRPr lang="de-DE" sz="2000"/>
          </a:p>
        </p:txBody>
      </p:sp>
      <p:sp>
        <p:nvSpPr>
          <p:cNvPr id="25" name="Text Placeholder 14">
            <a:extLst>
              <a:ext uri="{FF2B5EF4-FFF2-40B4-BE49-F238E27FC236}">
                <a16:creationId xmlns:a16="http://schemas.microsoft.com/office/drawing/2014/main" id="{52FFBF05-8424-C046-AB91-8DAA5755FA2E}"/>
              </a:ext>
            </a:extLst>
          </p:cNvPr>
          <p:cNvSpPr txBox="1">
            <a:spLocks/>
          </p:cNvSpPr>
          <p:nvPr/>
        </p:nvSpPr>
        <p:spPr>
          <a:xfrm>
            <a:off x="7239000" y="2508965"/>
            <a:ext cx="802715"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NECP</a:t>
            </a:r>
          </a:p>
        </p:txBody>
      </p:sp>
      <p:sp>
        <p:nvSpPr>
          <p:cNvPr id="26" name="Text Placeholder 14">
            <a:extLst>
              <a:ext uri="{FF2B5EF4-FFF2-40B4-BE49-F238E27FC236}">
                <a16:creationId xmlns:a16="http://schemas.microsoft.com/office/drawing/2014/main" id="{DD9D736C-954D-E843-B89A-CA2364126476}"/>
              </a:ext>
            </a:extLst>
          </p:cNvPr>
          <p:cNvSpPr txBox="1">
            <a:spLocks/>
          </p:cNvSpPr>
          <p:nvPr/>
        </p:nvSpPr>
        <p:spPr>
          <a:xfrm>
            <a:off x="6400219" y="2981795"/>
            <a:ext cx="2133601" cy="424735"/>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Global Ambition</a:t>
            </a:r>
          </a:p>
        </p:txBody>
      </p:sp>
      <p:sp>
        <p:nvSpPr>
          <p:cNvPr id="27" name="Text Placeholder 14">
            <a:extLst>
              <a:ext uri="{FF2B5EF4-FFF2-40B4-BE49-F238E27FC236}">
                <a16:creationId xmlns:a16="http://schemas.microsoft.com/office/drawing/2014/main" id="{97109A71-9DF9-6E4D-84D9-6FE354BA3601}"/>
              </a:ext>
            </a:extLst>
          </p:cNvPr>
          <p:cNvSpPr txBox="1">
            <a:spLocks/>
          </p:cNvSpPr>
          <p:nvPr/>
        </p:nvSpPr>
        <p:spPr>
          <a:xfrm>
            <a:off x="7593757" y="1823475"/>
            <a:ext cx="762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a:t>Gas</a:t>
            </a:r>
          </a:p>
        </p:txBody>
      </p:sp>
      <p:sp>
        <p:nvSpPr>
          <p:cNvPr id="28" name="Textfeld 27">
            <a:extLst>
              <a:ext uri="{FF2B5EF4-FFF2-40B4-BE49-F238E27FC236}">
                <a16:creationId xmlns:a16="http://schemas.microsoft.com/office/drawing/2014/main" id="{0867AA36-457E-F444-8B8C-7092BDCD0B24}"/>
              </a:ext>
            </a:extLst>
          </p:cNvPr>
          <p:cNvSpPr txBox="1"/>
          <p:nvPr/>
        </p:nvSpPr>
        <p:spPr>
          <a:xfrm>
            <a:off x="7566485" y="3038402"/>
            <a:ext cx="0" cy="0"/>
          </a:xfrm>
          <a:prstGeom prst="rect">
            <a:avLst/>
          </a:prstGeom>
        </p:spPr>
        <p:txBody>
          <a:bodyPr vert="horz" wrap="none" lIns="91440" tIns="45720" rIns="91440" bIns="45720" rtlCol="0">
            <a:normAutofit fontScale="25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de-DE"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29" name="Text Placeholder 14">
            <a:extLst>
              <a:ext uri="{FF2B5EF4-FFF2-40B4-BE49-F238E27FC236}">
                <a16:creationId xmlns:a16="http://schemas.microsoft.com/office/drawing/2014/main" id="{F472B1B1-504E-714B-8E27-F6783271D2A3}"/>
              </a:ext>
            </a:extLst>
          </p:cNvPr>
          <p:cNvSpPr txBox="1">
            <a:spLocks/>
          </p:cNvSpPr>
          <p:nvPr/>
        </p:nvSpPr>
        <p:spPr>
          <a:xfrm>
            <a:off x="6750387" y="372036"/>
            <a:ext cx="71663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Wind</a:t>
            </a:r>
          </a:p>
        </p:txBody>
      </p:sp>
      <p:sp>
        <p:nvSpPr>
          <p:cNvPr id="30" name="Text Placeholder 14">
            <a:extLst>
              <a:ext uri="{FF2B5EF4-FFF2-40B4-BE49-F238E27FC236}">
                <a16:creationId xmlns:a16="http://schemas.microsoft.com/office/drawing/2014/main" id="{70C7F6EA-2B0E-2D41-BFF9-82096D727D3C}"/>
              </a:ext>
            </a:extLst>
          </p:cNvPr>
          <p:cNvSpPr txBox="1">
            <a:spLocks/>
          </p:cNvSpPr>
          <p:nvPr/>
        </p:nvSpPr>
        <p:spPr>
          <a:xfrm>
            <a:off x="4201467" y="2550579"/>
            <a:ext cx="716633" cy="267428"/>
          </a:xfrm>
          <a:prstGeom prst="rect">
            <a:avLst/>
          </a:prstGeom>
        </p:spPr>
        <p:txBody>
          <a:bodyPr>
            <a:normAutofit fontScale="70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t>Net-zero</a:t>
            </a:r>
          </a:p>
        </p:txBody>
      </p:sp>
      <p:sp>
        <p:nvSpPr>
          <p:cNvPr id="31" name="Text Placeholder 14">
            <a:extLst>
              <a:ext uri="{FF2B5EF4-FFF2-40B4-BE49-F238E27FC236}">
                <a16:creationId xmlns:a16="http://schemas.microsoft.com/office/drawing/2014/main" id="{9E3855DF-96D6-C24C-9ABB-EFC870086812}"/>
              </a:ext>
            </a:extLst>
          </p:cNvPr>
          <p:cNvSpPr txBox="1">
            <a:spLocks/>
          </p:cNvSpPr>
          <p:nvPr/>
        </p:nvSpPr>
        <p:spPr>
          <a:xfrm>
            <a:off x="4196232" y="460043"/>
            <a:ext cx="716633" cy="309042"/>
          </a:xfrm>
          <a:prstGeom prst="rect">
            <a:avLst/>
          </a:prstGeom>
        </p:spPr>
        <p:txBody>
          <a:bodyPr>
            <a:normAutofit fontScale="925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solidFill>
                  <a:srgbClr val="FFFFFF">
                    <a:alpha val="75000"/>
                  </a:srgbClr>
                </a:solidFill>
              </a:rPr>
              <a:t>Energy</a:t>
            </a:r>
            <a:endParaRPr lang="de-DE" sz="1400">
              <a:solidFill>
                <a:srgbClr val="FFFFFF">
                  <a:alpha val="75000"/>
                </a:srgbClr>
              </a:solidFill>
            </a:endParaRPr>
          </a:p>
        </p:txBody>
      </p:sp>
      <p:sp>
        <p:nvSpPr>
          <p:cNvPr id="32" name="Text Placeholder 14">
            <a:extLst>
              <a:ext uri="{FF2B5EF4-FFF2-40B4-BE49-F238E27FC236}">
                <a16:creationId xmlns:a16="http://schemas.microsoft.com/office/drawing/2014/main" id="{7DA9C165-37F1-434C-846F-9FA9B1967A39}"/>
              </a:ext>
            </a:extLst>
          </p:cNvPr>
          <p:cNvSpPr txBox="1">
            <a:spLocks/>
          </p:cNvSpPr>
          <p:nvPr/>
        </p:nvSpPr>
        <p:spPr>
          <a:xfrm>
            <a:off x="7666279" y="1490101"/>
            <a:ext cx="2362202" cy="381000"/>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err="1"/>
              <a:t>Renewable</a:t>
            </a:r>
            <a:r>
              <a:rPr lang="de-DE" sz="1600"/>
              <a:t> </a:t>
            </a:r>
            <a:r>
              <a:rPr lang="de-DE" sz="1600" err="1"/>
              <a:t>Energy</a:t>
            </a:r>
            <a:endParaRPr lang="de-DE" sz="1600"/>
          </a:p>
        </p:txBody>
      </p:sp>
      <p:sp>
        <p:nvSpPr>
          <p:cNvPr id="33" name="Text Placeholder 14">
            <a:extLst>
              <a:ext uri="{FF2B5EF4-FFF2-40B4-BE49-F238E27FC236}">
                <a16:creationId xmlns:a16="http://schemas.microsoft.com/office/drawing/2014/main" id="{B0C684BE-4A44-6340-A87A-997281B09619}"/>
              </a:ext>
            </a:extLst>
          </p:cNvPr>
          <p:cNvSpPr txBox="1">
            <a:spLocks/>
          </p:cNvSpPr>
          <p:nvPr/>
        </p:nvSpPr>
        <p:spPr>
          <a:xfrm>
            <a:off x="9197807" y="2402272"/>
            <a:ext cx="1241593" cy="309042"/>
          </a:xfrm>
          <a:prstGeom prst="rect">
            <a:avLst/>
          </a:prstGeom>
        </p:spPr>
        <p:txBody>
          <a:bodyPr>
            <a:normAutofit fontScale="85000" lnSpcReduction="1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Carbon </a:t>
            </a:r>
            <a:r>
              <a:rPr lang="de-DE" sz="1400" err="1">
                <a:solidFill>
                  <a:srgbClr val="FFFFFF">
                    <a:alpha val="70000"/>
                  </a:srgbClr>
                </a:solidFill>
              </a:rPr>
              <a:t>budget</a:t>
            </a:r>
            <a:endParaRPr lang="de-DE" sz="1400">
              <a:solidFill>
                <a:srgbClr val="FFFFFF">
                  <a:alpha val="70000"/>
                </a:srgbClr>
              </a:solidFill>
            </a:endParaRPr>
          </a:p>
        </p:txBody>
      </p:sp>
      <p:sp>
        <p:nvSpPr>
          <p:cNvPr id="34" name="Text Placeholder 14">
            <a:extLst>
              <a:ext uri="{FF2B5EF4-FFF2-40B4-BE49-F238E27FC236}">
                <a16:creationId xmlns:a16="http://schemas.microsoft.com/office/drawing/2014/main" id="{FBFBBADF-E71D-B94F-8C11-00C3EA875DD1}"/>
              </a:ext>
            </a:extLst>
          </p:cNvPr>
          <p:cNvSpPr txBox="1">
            <a:spLocks/>
          </p:cNvSpPr>
          <p:nvPr/>
        </p:nvSpPr>
        <p:spPr>
          <a:xfrm>
            <a:off x="2667582" y="2825696"/>
            <a:ext cx="14478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Scenarios</a:t>
            </a:r>
          </a:p>
        </p:txBody>
      </p:sp>
      <p:sp>
        <p:nvSpPr>
          <p:cNvPr id="35" name="Text Placeholder 14">
            <a:extLst>
              <a:ext uri="{FF2B5EF4-FFF2-40B4-BE49-F238E27FC236}">
                <a16:creationId xmlns:a16="http://schemas.microsoft.com/office/drawing/2014/main" id="{0229736E-F8F1-9146-BD32-2995960CA622}"/>
              </a:ext>
            </a:extLst>
          </p:cNvPr>
          <p:cNvSpPr txBox="1">
            <a:spLocks/>
          </p:cNvSpPr>
          <p:nvPr/>
        </p:nvSpPr>
        <p:spPr>
          <a:xfrm>
            <a:off x="1219200" y="2008176"/>
            <a:ext cx="12192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Power-</a:t>
            </a:r>
            <a:r>
              <a:rPr lang="de-DE" sz="1400" err="1">
                <a:solidFill>
                  <a:srgbClr val="FFFFFF">
                    <a:alpha val="70000"/>
                  </a:srgbClr>
                </a:solidFill>
              </a:rPr>
              <a:t>to</a:t>
            </a:r>
            <a:r>
              <a:rPr lang="de-DE" sz="1400">
                <a:solidFill>
                  <a:srgbClr val="FFFFFF">
                    <a:alpha val="70000"/>
                  </a:srgbClr>
                </a:solidFill>
              </a:rPr>
              <a:t>-gas</a:t>
            </a:r>
          </a:p>
        </p:txBody>
      </p:sp>
      <p:sp>
        <p:nvSpPr>
          <p:cNvPr id="36" name="Text Placeholder 14">
            <a:extLst>
              <a:ext uri="{FF2B5EF4-FFF2-40B4-BE49-F238E27FC236}">
                <a16:creationId xmlns:a16="http://schemas.microsoft.com/office/drawing/2014/main" id="{65D59C6B-0868-C648-B792-648EF3FEC175}"/>
              </a:ext>
            </a:extLst>
          </p:cNvPr>
          <p:cNvSpPr txBox="1">
            <a:spLocks/>
          </p:cNvSpPr>
          <p:nvPr/>
        </p:nvSpPr>
        <p:spPr>
          <a:xfrm>
            <a:off x="1600200" y="2384127"/>
            <a:ext cx="16764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200"/>
              <a:t>Carbon Capture</a:t>
            </a:r>
          </a:p>
        </p:txBody>
      </p:sp>
      <p:sp>
        <p:nvSpPr>
          <p:cNvPr id="37" name="Text Placeholder 14">
            <a:extLst>
              <a:ext uri="{FF2B5EF4-FFF2-40B4-BE49-F238E27FC236}">
                <a16:creationId xmlns:a16="http://schemas.microsoft.com/office/drawing/2014/main" id="{E81C3694-A135-7D4B-9AD3-45366DF80EFE}"/>
              </a:ext>
            </a:extLst>
          </p:cNvPr>
          <p:cNvSpPr txBox="1">
            <a:spLocks/>
          </p:cNvSpPr>
          <p:nvPr/>
        </p:nvSpPr>
        <p:spPr>
          <a:xfrm>
            <a:off x="5855184" y="1654387"/>
            <a:ext cx="1827058" cy="331988"/>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t>Climate</a:t>
            </a:r>
            <a:r>
              <a:rPr lang="de-DE" sz="1400"/>
              <a:t> </a:t>
            </a:r>
            <a:r>
              <a:rPr lang="de-DE" sz="1400" err="1"/>
              <a:t>targets</a:t>
            </a:r>
            <a:endParaRPr lang="de-DE" sz="1400"/>
          </a:p>
        </p:txBody>
      </p:sp>
      <p:sp>
        <p:nvSpPr>
          <p:cNvPr id="38" name="Text Placeholder 14">
            <a:extLst>
              <a:ext uri="{FF2B5EF4-FFF2-40B4-BE49-F238E27FC236}">
                <a16:creationId xmlns:a16="http://schemas.microsoft.com/office/drawing/2014/main" id="{D0D99897-A044-CE4C-8E4D-B6352E1C585C}"/>
              </a:ext>
            </a:extLst>
          </p:cNvPr>
          <p:cNvSpPr txBox="1">
            <a:spLocks/>
          </p:cNvSpPr>
          <p:nvPr/>
        </p:nvSpPr>
        <p:spPr>
          <a:xfrm>
            <a:off x="7509900" y="585157"/>
            <a:ext cx="2133601" cy="424735"/>
          </a:xfrm>
          <a:prstGeom prst="rect">
            <a:avLst/>
          </a:prstGeom>
        </p:spPr>
        <p:txBody>
          <a:bodyPr>
            <a:normAutofit fontScale="70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err="1">
                <a:solidFill>
                  <a:srgbClr val="FFFFFF">
                    <a:alpha val="70000"/>
                  </a:srgbClr>
                </a:solidFill>
              </a:rPr>
              <a:t>Decarbonised</a:t>
            </a:r>
            <a:r>
              <a:rPr lang="de-DE" sz="2000">
                <a:solidFill>
                  <a:srgbClr val="FFFFFF">
                    <a:alpha val="70000"/>
                  </a:srgbClr>
                </a:solidFill>
              </a:rPr>
              <a:t> </a:t>
            </a:r>
            <a:r>
              <a:rPr lang="de-DE" sz="2000" err="1">
                <a:solidFill>
                  <a:srgbClr val="FFFFFF">
                    <a:alpha val="70000"/>
                  </a:srgbClr>
                </a:solidFill>
              </a:rPr>
              <a:t>economy</a:t>
            </a:r>
            <a:endParaRPr lang="de-DE" sz="2000">
              <a:solidFill>
                <a:srgbClr val="FFFFFF">
                  <a:alpha val="70000"/>
                </a:srgbClr>
              </a:solidFill>
            </a:endParaRPr>
          </a:p>
        </p:txBody>
      </p:sp>
      <p:sp>
        <p:nvSpPr>
          <p:cNvPr id="39" name="Text Placeholder 14">
            <a:extLst>
              <a:ext uri="{FF2B5EF4-FFF2-40B4-BE49-F238E27FC236}">
                <a16:creationId xmlns:a16="http://schemas.microsoft.com/office/drawing/2014/main" id="{0601E846-655B-434C-AE72-C7DC667CED99}"/>
              </a:ext>
            </a:extLst>
          </p:cNvPr>
          <p:cNvSpPr txBox="1">
            <a:spLocks/>
          </p:cNvSpPr>
          <p:nvPr/>
        </p:nvSpPr>
        <p:spPr>
          <a:xfrm>
            <a:off x="3161421" y="739586"/>
            <a:ext cx="716633"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t>GHG</a:t>
            </a:r>
          </a:p>
        </p:txBody>
      </p:sp>
      <p:sp>
        <p:nvSpPr>
          <p:cNvPr id="40" name="Text Placeholder 14">
            <a:extLst>
              <a:ext uri="{FF2B5EF4-FFF2-40B4-BE49-F238E27FC236}">
                <a16:creationId xmlns:a16="http://schemas.microsoft.com/office/drawing/2014/main" id="{B21EEA2E-899F-254E-9C52-FE7502FBB4F6}"/>
              </a:ext>
            </a:extLst>
          </p:cNvPr>
          <p:cNvSpPr txBox="1">
            <a:spLocks/>
          </p:cNvSpPr>
          <p:nvPr/>
        </p:nvSpPr>
        <p:spPr>
          <a:xfrm>
            <a:off x="3479599" y="1289304"/>
            <a:ext cx="716633"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0000"/>
                  </a:srgbClr>
                </a:solidFill>
              </a:rPr>
              <a:t>Paris</a:t>
            </a:r>
          </a:p>
        </p:txBody>
      </p:sp>
      <p:sp>
        <p:nvSpPr>
          <p:cNvPr id="41" name="Text Placeholder 14">
            <a:extLst>
              <a:ext uri="{FF2B5EF4-FFF2-40B4-BE49-F238E27FC236}">
                <a16:creationId xmlns:a16="http://schemas.microsoft.com/office/drawing/2014/main" id="{3AFD528D-E38B-2241-9825-5DA06404DAB2}"/>
              </a:ext>
            </a:extLst>
          </p:cNvPr>
          <p:cNvSpPr txBox="1">
            <a:spLocks/>
          </p:cNvSpPr>
          <p:nvPr/>
        </p:nvSpPr>
        <p:spPr>
          <a:xfrm>
            <a:off x="8191501" y="2720971"/>
            <a:ext cx="1600200" cy="3204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solidFill>
                  <a:srgbClr val="FFFFFF">
                    <a:alpha val="70000"/>
                  </a:srgbClr>
                </a:solidFill>
              </a:rPr>
              <a:t>Sector</a:t>
            </a:r>
            <a:r>
              <a:rPr lang="de-DE" sz="1400">
                <a:solidFill>
                  <a:srgbClr val="FFFFFF">
                    <a:alpha val="70000"/>
                  </a:srgbClr>
                </a:solidFill>
              </a:rPr>
              <a:t> </a:t>
            </a:r>
            <a:r>
              <a:rPr lang="de-DE" sz="1400" err="1">
                <a:solidFill>
                  <a:srgbClr val="FFFFFF">
                    <a:alpha val="70000"/>
                  </a:srgbClr>
                </a:solidFill>
              </a:rPr>
              <a:t>coupling</a:t>
            </a:r>
            <a:endParaRPr lang="de-DE" sz="1400">
              <a:solidFill>
                <a:srgbClr val="FFFFFF">
                  <a:alpha val="70000"/>
                </a:srgbClr>
              </a:solidFill>
            </a:endParaRPr>
          </a:p>
        </p:txBody>
      </p:sp>
      <p:sp>
        <p:nvSpPr>
          <p:cNvPr id="42" name="Text Placeholder 14">
            <a:extLst>
              <a:ext uri="{FF2B5EF4-FFF2-40B4-BE49-F238E27FC236}">
                <a16:creationId xmlns:a16="http://schemas.microsoft.com/office/drawing/2014/main" id="{F68A2FE5-7F4F-9D49-AAFC-5C0694F3F157}"/>
              </a:ext>
            </a:extLst>
          </p:cNvPr>
          <p:cNvSpPr txBox="1">
            <a:spLocks/>
          </p:cNvSpPr>
          <p:nvPr/>
        </p:nvSpPr>
        <p:spPr>
          <a:xfrm>
            <a:off x="5274092" y="2407968"/>
            <a:ext cx="1600200"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5000"/>
                  </a:srgbClr>
                </a:solidFill>
              </a:rPr>
              <a:t>COP21</a:t>
            </a:r>
          </a:p>
        </p:txBody>
      </p:sp>
      <p:sp>
        <p:nvSpPr>
          <p:cNvPr id="43" name="Text Placeholder 14">
            <a:extLst>
              <a:ext uri="{FF2B5EF4-FFF2-40B4-BE49-F238E27FC236}">
                <a16:creationId xmlns:a16="http://schemas.microsoft.com/office/drawing/2014/main" id="{D7AF3DF4-3260-D544-9BEB-7999236F8818}"/>
              </a:ext>
            </a:extLst>
          </p:cNvPr>
          <p:cNvSpPr txBox="1">
            <a:spLocks/>
          </p:cNvSpPr>
          <p:nvPr/>
        </p:nvSpPr>
        <p:spPr>
          <a:xfrm>
            <a:off x="3895946" y="2119336"/>
            <a:ext cx="1600200"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5000"/>
                  </a:srgbClr>
                </a:solidFill>
              </a:rPr>
              <a:t>Hybrid System</a:t>
            </a:r>
          </a:p>
        </p:txBody>
      </p:sp>
      <p:sp>
        <p:nvSpPr>
          <p:cNvPr id="44" name="Text Placeholder 14">
            <a:extLst>
              <a:ext uri="{FF2B5EF4-FFF2-40B4-BE49-F238E27FC236}">
                <a16:creationId xmlns:a16="http://schemas.microsoft.com/office/drawing/2014/main" id="{144C340A-9FF2-7E46-9E6C-E9C269D2FACD}"/>
              </a:ext>
            </a:extLst>
          </p:cNvPr>
          <p:cNvSpPr txBox="1">
            <a:spLocks/>
          </p:cNvSpPr>
          <p:nvPr/>
        </p:nvSpPr>
        <p:spPr>
          <a:xfrm>
            <a:off x="8686798" y="1871816"/>
            <a:ext cx="1391972" cy="438689"/>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0000"/>
                  </a:srgbClr>
                </a:solidFill>
              </a:rPr>
              <a:t>Hydrogen</a:t>
            </a:r>
          </a:p>
        </p:txBody>
      </p:sp>
      <p:sp>
        <p:nvSpPr>
          <p:cNvPr id="45" name="Text Placeholder 14">
            <a:extLst>
              <a:ext uri="{FF2B5EF4-FFF2-40B4-BE49-F238E27FC236}">
                <a16:creationId xmlns:a16="http://schemas.microsoft.com/office/drawing/2014/main" id="{F4676D3F-B841-BE47-B242-03CA74070E79}"/>
              </a:ext>
            </a:extLst>
          </p:cNvPr>
          <p:cNvSpPr txBox="1">
            <a:spLocks/>
          </p:cNvSpPr>
          <p:nvPr/>
        </p:nvSpPr>
        <p:spPr>
          <a:xfrm>
            <a:off x="7682242" y="1171588"/>
            <a:ext cx="1391972" cy="438689"/>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200" err="1">
                <a:solidFill>
                  <a:srgbClr val="FFFFFF">
                    <a:alpha val="60000"/>
                  </a:srgbClr>
                </a:solidFill>
              </a:rPr>
              <a:t>Biomethane</a:t>
            </a:r>
            <a:endParaRPr lang="de-DE" sz="1200">
              <a:solidFill>
                <a:srgbClr val="FFFFFF">
                  <a:alpha val="60000"/>
                </a:srgbClr>
              </a:solidFill>
            </a:endParaRPr>
          </a:p>
        </p:txBody>
      </p:sp>
      <p:sp>
        <p:nvSpPr>
          <p:cNvPr id="46" name="Text Placeholder 14">
            <a:extLst>
              <a:ext uri="{FF2B5EF4-FFF2-40B4-BE49-F238E27FC236}">
                <a16:creationId xmlns:a16="http://schemas.microsoft.com/office/drawing/2014/main" id="{BDFB5F36-83ED-FF44-94E1-C258180745FC}"/>
              </a:ext>
            </a:extLst>
          </p:cNvPr>
          <p:cNvSpPr txBox="1">
            <a:spLocks/>
          </p:cNvSpPr>
          <p:nvPr/>
        </p:nvSpPr>
        <p:spPr>
          <a:xfrm>
            <a:off x="4281159" y="825141"/>
            <a:ext cx="71663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Solar</a:t>
            </a:r>
          </a:p>
        </p:txBody>
      </p:sp>
      <p:sp>
        <p:nvSpPr>
          <p:cNvPr id="47" name="Text Placeholder 14">
            <a:extLst>
              <a:ext uri="{FF2B5EF4-FFF2-40B4-BE49-F238E27FC236}">
                <a16:creationId xmlns:a16="http://schemas.microsoft.com/office/drawing/2014/main" id="{F29992BB-B865-3349-9138-DB1A78BC7D93}"/>
              </a:ext>
            </a:extLst>
          </p:cNvPr>
          <p:cNvSpPr txBox="1">
            <a:spLocks/>
          </p:cNvSpPr>
          <p:nvPr/>
        </p:nvSpPr>
        <p:spPr>
          <a:xfrm>
            <a:off x="6345408" y="2609373"/>
            <a:ext cx="845365" cy="359604"/>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2050</a:t>
            </a:r>
          </a:p>
        </p:txBody>
      </p:sp>
      <p:sp>
        <p:nvSpPr>
          <p:cNvPr id="48" name="Text Placeholder 14">
            <a:extLst>
              <a:ext uri="{FF2B5EF4-FFF2-40B4-BE49-F238E27FC236}">
                <a16:creationId xmlns:a16="http://schemas.microsoft.com/office/drawing/2014/main" id="{D786B443-75BA-9847-A63C-1E7F475E5FBD}"/>
              </a:ext>
            </a:extLst>
          </p:cNvPr>
          <p:cNvSpPr txBox="1">
            <a:spLocks/>
          </p:cNvSpPr>
          <p:nvPr/>
        </p:nvSpPr>
        <p:spPr>
          <a:xfrm>
            <a:off x="4205415" y="3056603"/>
            <a:ext cx="868119" cy="245126"/>
          </a:xfrm>
          <a:prstGeom prst="rect">
            <a:avLst/>
          </a:prstGeom>
        </p:spPr>
        <p:txBody>
          <a:bodyPr>
            <a:normAutofit fontScale="775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Bio-</a:t>
            </a:r>
            <a:r>
              <a:rPr lang="de-DE" sz="1400" err="1">
                <a:solidFill>
                  <a:srgbClr val="FFFFFF">
                    <a:alpha val="70000"/>
                  </a:srgbClr>
                </a:solidFill>
              </a:rPr>
              <a:t>energy</a:t>
            </a:r>
            <a:endParaRPr lang="de-DE" sz="1400">
              <a:solidFill>
                <a:srgbClr val="FFFFFF">
                  <a:alpha val="70000"/>
                </a:srgbClr>
              </a:solidFill>
            </a:endParaRPr>
          </a:p>
        </p:txBody>
      </p:sp>
      <p:sp>
        <p:nvSpPr>
          <p:cNvPr id="49" name="Text Placeholder 14">
            <a:extLst>
              <a:ext uri="{FF2B5EF4-FFF2-40B4-BE49-F238E27FC236}">
                <a16:creationId xmlns:a16="http://schemas.microsoft.com/office/drawing/2014/main" id="{52F7DA12-F365-4B4B-BE00-078B8BB239E9}"/>
              </a:ext>
            </a:extLst>
          </p:cNvPr>
          <p:cNvSpPr txBox="1">
            <a:spLocks/>
          </p:cNvSpPr>
          <p:nvPr/>
        </p:nvSpPr>
        <p:spPr>
          <a:xfrm>
            <a:off x="5571202" y="1202674"/>
            <a:ext cx="868119" cy="245126"/>
          </a:xfrm>
          <a:prstGeom prst="rect">
            <a:avLst/>
          </a:prstGeom>
        </p:spPr>
        <p:txBody>
          <a:bodyPr>
            <a:normAutofit fontScale="85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Europe</a:t>
            </a:r>
          </a:p>
        </p:txBody>
      </p:sp>
      <p:sp>
        <p:nvSpPr>
          <p:cNvPr id="50" name="Text Placeholder 14">
            <a:extLst>
              <a:ext uri="{FF2B5EF4-FFF2-40B4-BE49-F238E27FC236}">
                <a16:creationId xmlns:a16="http://schemas.microsoft.com/office/drawing/2014/main" id="{E073A51B-3BA3-0647-AE74-C886EF633989}"/>
              </a:ext>
            </a:extLst>
          </p:cNvPr>
          <p:cNvSpPr txBox="1">
            <a:spLocks/>
          </p:cNvSpPr>
          <p:nvPr/>
        </p:nvSpPr>
        <p:spPr>
          <a:xfrm>
            <a:off x="4824885" y="2402272"/>
            <a:ext cx="124159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100" err="1">
                <a:solidFill>
                  <a:srgbClr val="FFFFFF">
                    <a:alpha val="70000"/>
                  </a:srgbClr>
                </a:solidFill>
              </a:rPr>
              <a:t>Beyond</a:t>
            </a:r>
            <a:endParaRPr lang="de-DE" sz="1100">
              <a:solidFill>
                <a:srgbClr val="FFFFFF">
                  <a:alpha val="70000"/>
                </a:srgbClr>
              </a:solidFill>
            </a:endParaRPr>
          </a:p>
        </p:txBody>
      </p:sp>
      <p:pic>
        <p:nvPicPr>
          <p:cNvPr id="51" name="Picture 13">
            <a:extLst>
              <a:ext uri="{FF2B5EF4-FFF2-40B4-BE49-F238E27FC236}">
                <a16:creationId xmlns:a16="http://schemas.microsoft.com/office/drawing/2014/main" id="{C606A2A5-DA54-2F4F-98AE-F8C7EDDD2F30}"/>
              </a:ext>
            </a:extLst>
          </p:cNvPr>
          <p:cNvPicPr>
            <a:picLocks noChangeAspect="1"/>
          </p:cNvPicPr>
          <p:nvPr/>
        </p:nvPicPr>
        <p:blipFill>
          <a:blip r:embed="rId13"/>
          <a:srcRect t="18333" b="18333"/>
          <a:stretch/>
        </p:blipFill>
        <p:spPr>
          <a:xfrm>
            <a:off x="2" y="-9003"/>
            <a:ext cx="12191998" cy="4343400"/>
          </a:xfrm>
          <a:prstGeom prst="rect">
            <a:avLst/>
          </a:prstGeom>
        </p:spPr>
      </p:pic>
    </p:spTree>
    <p:extLst>
      <p:ext uri="{BB962C8B-B14F-4D97-AF65-F5344CB8AC3E}">
        <p14:creationId xmlns:p14="http://schemas.microsoft.com/office/powerpoint/2010/main" val="1086899622"/>
      </p:ext>
    </p:extLst>
  </p:cSld>
  <p:clrMap bg1="lt1" tx1="dk1" bg2="lt2" tx2="dk2" accent1="accent1" accent2="accent2" accent3="accent3" accent4="accent4" accent5="accent5" accent6="accent6" hlink="hlink" folHlink="folHlink"/>
  <p:sldLayoutIdLst>
    <p:sldLayoutId id="2147483838" r:id="rId1"/>
    <p:sldLayoutId id="2147483848" r:id="rId2"/>
    <p:sldLayoutId id="2147483849" r:id="rId3"/>
    <p:sldLayoutId id="2147483850" r:id="rId4"/>
    <p:sldLayoutId id="2147483851" r:id="rId5"/>
    <p:sldLayoutId id="2147483852" r:id="rId6"/>
  </p:sldLayoutIdLst>
  <p:hf hdr="0"/>
  <p:txStyles>
    <p:titleStyle>
      <a:lvl1pPr algn="ctr" defTabSz="914400" rtl="0" eaLnBrk="1" latinLnBrk="0" hangingPunct="1">
        <a:lnSpc>
          <a:spcPct val="90000"/>
        </a:lnSpc>
        <a:spcBef>
          <a:spcPct val="0"/>
        </a:spcBef>
        <a:buNone/>
        <a:defRPr sz="3200" b="0" i="0" kern="1200">
          <a:solidFill>
            <a:srgbClr val="17253F"/>
          </a:solidFill>
          <a:latin typeface="Lato" panose="020F0502020204030203" pitchFamily="34" charset="0"/>
          <a:ea typeface="Lato" panose="020F0502020204030203" pitchFamily="34" charset="0"/>
          <a:cs typeface="Lato"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3"/>
            </p:custDataLst>
            <p:extLst>
              <p:ext uri="{D42A27DB-BD31-4B8C-83A1-F6EECF244321}">
                <p14:modId xmlns:p14="http://schemas.microsoft.com/office/powerpoint/2010/main" val="26869073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624" imgH="623" progId="TCLayout.ActiveDocument.1">
                  <p:embed/>
                </p:oleObj>
              </mc:Choice>
              <mc:Fallback>
                <p:oleObj name="think-cell Folie" r:id="rId4" imgW="624" imgH="623" progId="TCLayout.ActiveDocument.1">
                  <p:embed/>
                  <p:pic>
                    <p:nvPicPr>
                      <p:cNvPr id="4" name="Objekt 3" hidden="1"/>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 name="Grafik 2">
            <a:extLst>
              <a:ext uri="{FF2B5EF4-FFF2-40B4-BE49-F238E27FC236}">
                <a16:creationId xmlns:a16="http://schemas.microsoft.com/office/drawing/2014/main" id="{AF404E1B-5683-CB48-BCA8-ABA1F79F0626}"/>
              </a:ext>
            </a:extLst>
          </p:cNvPr>
          <p:cNvPicPr>
            <a:picLocks noChangeAspect="1"/>
          </p:cNvPicPr>
          <p:nvPr/>
        </p:nvPicPr>
        <p:blipFill rotWithShape="1">
          <a:blip r:embed="rId6">
            <a:alphaModFix amt="40000"/>
          </a:blip>
          <a:srcRect l="2773" t="7530" r="36239" b="-10681"/>
          <a:stretch/>
        </p:blipFill>
        <p:spPr>
          <a:xfrm>
            <a:off x="7924" y="-2"/>
            <a:ext cx="12198266" cy="6858001"/>
          </a:xfrm>
          <a:prstGeom prst="rect">
            <a:avLst/>
          </a:prstGeom>
        </p:spPr>
      </p:pic>
      <p:sp>
        <p:nvSpPr>
          <p:cNvPr id="7" name="Text Placeholder 2">
            <a:extLst>
              <a:ext uri="{FF2B5EF4-FFF2-40B4-BE49-F238E27FC236}">
                <a16:creationId xmlns:a16="http://schemas.microsoft.com/office/drawing/2014/main" id="{ECF63415-284F-4881-B38B-849FBD157CA2}"/>
              </a:ext>
            </a:extLst>
          </p:cNvPr>
          <p:cNvSpPr txBox="1">
            <a:spLocks/>
          </p:cNvSpPr>
          <p:nvPr/>
        </p:nvSpPr>
        <p:spPr>
          <a:xfrm>
            <a:off x="6659376" y="5221600"/>
            <a:ext cx="1798823" cy="539318"/>
          </a:xfrm>
          <a:prstGeom prst="rect">
            <a:avLst/>
          </a:prstGeom>
        </p:spPr>
        <p:txBody>
          <a:bodyPr>
            <a:normAutofit/>
          </a:bodyPr>
          <a:lstStyle>
            <a:lvl1pPr marL="0" indent="0" algn="l" defTabSz="914400" rtl="0" eaLnBrk="1" latinLnBrk="0" hangingPunct="1">
              <a:lnSpc>
                <a:spcPct val="90000"/>
              </a:lnSpc>
              <a:spcBef>
                <a:spcPts val="1000"/>
              </a:spcBef>
              <a:buClr>
                <a:schemeClr val="accent3"/>
              </a:buClr>
              <a:buFont typeface="Lato" panose="020F0502020204030203" pitchFamily="34" charset="0"/>
              <a:buNone/>
              <a:defRPr sz="16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0" i="0">
                <a:solidFill>
                  <a:srgbClr val="17253F"/>
                </a:solidFill>
                <a:latin typeface="Lato" panose="020F0502020204030203" pitchFamily="34" charset="0"/>
                <a:ea typeface="Lato" panose="020F0502020204030203" pitchFamily="34" charset="0"/>
                <a:cs typeface="Lato" panose="020F0502020204030203" pitchFamily="34" charset="0"/>
              </a:rPr>
              <a:t>Date:</a:t>
            </a:r>
          </a:p>
          <a:p>
            <a:endParaRPr lang="en-US" b="0" i="0">
              <a:solidFill>
                <a:srgbClr val="17253F"/>
              </a:solidFill>
              <a:latin typeface="Lato" panose="020F0502020204030203" pitchFamily="34" charset="0"/>
              <a:ea typeface="Lato" panose="020F0502020204030203" pitchFamily="34" charset="0"/>
              <a:cs typeface="Lato" panose="020F0502020204030203" pitchFamily="34" charset="0"/>
            </a:endParaRPr>
          </a:p>
        </p:txBody>
      </p:sp>
      <p:sp>
        <p:nvSpPr>
          <p:cNvPr id="8" name="Text Placeholder 2">
            <a:extLst>
              <a:ext uri="{FF2B5EF4-FFF2-40B4-BE49-F238E27FC236}">
                <a16:creationId xmlns:a16="http://schemas.microsoft.com/office/drawing/2014/main" id="{D6D4501B-8FE9-48F3-9313-CBC2C72D19A4}"/>
              </a:ext>
            </a:extLst>
          </p:cNvPr>
          <p:cNvSpPr txBox="1">
            <a:spLocks/>
          </p:cNvSpPr>
          <p:nvPr/>
        </p:nvSpPr>
        <p:spPr>
          <a:xfrm>
            <a:off x="3870313" y="5221600"/>
            <a:ext cx="2378087" cy="539318"/>
          </a:xfrm>
          <a:prstGeom prst="rect">
            <a:avLst/>
          </a:prstGeom>
        </p:spPr>
        <p:txBody>
          <a:bodyPr>
            <a:normAutofit/>
          </a:bodyPr>
          <a:lstStyle>
            <a:lvl1pPr marL="0" indent="0" algn="l" defTabSz="914400" rtl="0" eaLnBrk="1" latinLnBrk="0" hangingPunct="1">
              <a:lnSpc>
                <a:spcPct val="90000"/>
              </a:lnSpc>
              <a:spcBef>
                <a:spcPts val="1000"/>
              </a:spcBef>
              <a:buClr>
                <a:schemeClr val="accent3"/>
              </a:buClr>
              <a:buFont typeface="Lato" panose="020F0502020204030203" pitchFamily="34" charset="0"/>
              <a:buNone/>
              <a:defRPr sz="16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0" i="0">
                <a:solidFill>
                  <a:srgbClr val="17253F"/>
                </a:solidFill>
                <a:latin typeface="Lato" panose="020F0502020204030203" pitchFamily="34" charset="0"/>
                <a:ea typeface="Lato" panose="020F0502020204030203" pitchFamily="34" charset="0"/>
                <a:cs typeface="Lato" panose="020F0502020204030203" pitchFamily="34" charset="0"/>
              </a:rPr>
              <a:t>Location:</a:t>
            </a:r>
          </a:p>
          <a:p>
            <a:endParaRPr lang="en-US" b="0" i="0">
              <a:solidFill>
                <a:srgbClr val="17253F"/>
              </a:solidFill>
              <a:latin typeface="Lato" panose="020F0502020204030203" pitchFamily="34" charset="0"/>
              <a:ea typeface="Lato" panose="020F0502020204030203" pitchFamily="34" charset="0"/>
              <a:cs typeface="Lato" panose="020F0502020204030203" pitchFamily="34" charset="0"/>
            </a:endParaRPr>
          </a:p>
        </p:txBody>
      </p:sp>
      <p:sp>
        <p:nvSpPr>
          <p:cNvPr id="2" name="Rechteck 1">
            <a:extLst>
              <a:ext uri="{FF2B5EF4-FFF2-40B4-BE49-F238E27FC236}">
                <a16:creationId xmlns:a16="http://schemas.microsoft.com/office/drawing/2014/main" id="{609CED5A-3524-314A-AAA3-E32B6EDCD7FF}"/>
              </a:ext>
            </a:extLst>
          </p:cNvPr>
          <p:cNvSpPr/>
          <p:nvPr/>
        </p:nvSpPr>
        <p:spPr>
          <a:xfrm>
            <a:off x="-2" y="2204863"/>
            <a:ext cx="12192002" cy="1080121"/>
          </a:xfrm>
          <a:prstGeom prst="rect">
            <a:avLst/>
          </a:prstGeom>
          <a:solidFill>
            <a:srgbClr val="17253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Subtitle 2">
            <a:extLst>
              <a:ext uri="{FF2B5EF4-FFF2-40B4-BE49-F238E27FC236}">
                <a16:creationId xmlns:a16="http://schemas.microsoft.com/office/drawing/2014/main" id="{9F1DDE62-D0F6-4529-9053-B15F1C66D66B}"/>
              </a:ext>
            </a:extLst>
          </p:cNvPr>
          <p:cNvSpPr txBox="1">
            <a:spLocks/>
          </p:cNvSpPr>
          <p:nvPr/>
        </p:nvSpPr>
        <p:spPr>
          <a:xfrm>
            <a:off x="-2" y="2366714"/>
            <a:ext cx="12192000" cy="997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IE" sz="3600" b="0" i="0" u="none" strike="noStrike" kern="1200" cap="none" spc="0" normalizeH="0" baseline="0" noProof="0">
                <a:ln>
                  <a:noFill/>
                </a:ln>
                <a:solidFill>
                  <a:schemeClr val="bg1"/>
                </a:solidFill>
                <a:effectLst/>
                <a:uLnTx/>
                <a:uFillTx/>
                <a:latin typeface="Lato" panose="020F0502020204030203" pitchFamily="34" charset="0"/>
                <a:ea typeface="Lato" panose="020F0502020204030203" pitchFamily="34" charset="0"/>
                <a:cs typeface="Lato" panose="020F0502020204030203" pitchFamily="34" charset="0"/>
              </a:rPr>
              <a:t>Thank you for your attention</a:t>
            </a:r>
          </a:p>
        </p:txBody>
      </p:sp>
      <p:pic>
        <p:nvPicPr>
          <p:cNvPr id="12" name="Picture 2">
            <a:extLst>
              <a:ext uri="{FF2B5EF4-FFF2-40B4-BE49-F238E27FC236}">
                <a16:creationId xmlns:a16="http://schemas.microsoft.com/office/drawing/2014/main" id="{9084D05D-4ACB-F848-88FA-24D2EC2373FD}"/>
              </a:ext>
            </a:extLst>
          </p:cNvPr>
          <p:cNvPicPr>
            <a:picLocks noChangeAspect="1" noChangeArrowheads="1"/>
          </p:cNvPicPr>
          <p:nvPr/>
        </p:nvPicPr>
        <p:blipFill>
          <a:blip r:embed="rId7"/>
          <a:srcRect/>
          <a:stretch/>
        </p:blipFill>
        <p:spPr bwMode="auto">
          <a:xfrm>
            <a:off x="457201" y="5920278"/>
            <a:ext cx="1447800" cy="78532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69E6E0BC-A21A-2947-A042-8FE6A9B7A7B7}"/>
              </a:ext>
            </a:extLst>
          </p:cNvPr>
          <p:cNvPicPr>
            <a:picLocks noChangeAspect="1" noChangeArrowheads="1"/>
          </p:cNvPicPr>
          <p:nvPr/>
        </p:nvPicPr>
        <p:blipFill rotWithShape="1">
          <a:blip r:embed="rId8"/>
          <a:srcRect l="49011"/>
          <a:stretch/>
        </p:blipFill>
        <p:spPr bwMode="auto">
          <a:xfrm>
            <a:off x="9906000" y="5791200"/>
            <a:ext cx="2074087" cy="707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834647"/>
      </p:ext>
    </p:extLst>
  </p:cSld>
  <p:clrMap bg1="lt1" tx1="dk1" bg2="lt2" tx2="dk2" accent1="accent1" accent2="accent2" accent3="accent3" accent4="accent4" accent5="accent5" accent6="accent6" hlink="hlink" folHlink="folHlink"/>
  <p:sldLayoutIdLst>
    <p:sldLayoutId id="2147483840" r:id="rId1"/>
  </p:sldLayoutIdLst>
  <p:hf hdr="0"/>
  <p:txStyles>
    <p:titleStyle>
      <a:lvl1pPr algn="l" defTabSz="914400"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200" indent="-457200" algn="l" defTabSz="914400"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kt 6" hidden="1"/>
          <p:cNvGraphicFramePr>
            <a:graphicFrameLocks noChangeAspect="1"/>
          </p:cNvGraphicFramePr>
          <p:nvPr userDrawn="1">
            <p:custDataLst>
              <p:tags r:id="rId7"/>
            </p:custDataLst>
            <p:extLst>
              <p:ext uri="{D42A27DB-BD31-4B8C-83A1-F6EECF244321}">
                <p14:modId xmlns:p14="http://schemas.microsoft.com/office/powerpoint/2010/main" val="30341793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8" imgW="624" imgH="623" progId="TCLayout.ActiveDocument.1">
                  <p:embed/>
                </p:oleObj>
              </mc:Choice>
              <mc:Fallback>
                <p:oleObj name="think-cell Folie" r:id="rId8" imgW="624" imgH="623" progId="TCLayout.ActiveDocument.1">
                  <p:embed/>
                  <p:pic>
                    <p:nvPicPr>
                      <p:cNvPr id="7" name="Objekt 6" hidden="1"/>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5" name="Rectangle 14">
            <a:extLst>
              <a:ext uri="{FF2B5EF4-FFF2-40B4-BE49-F238E27FC236}">
                <a16:creationId xmlns:a16="http://schemas.microsoft.com/office/drawing/2014/main" id="{11B834BD-B985-470C-BDD0-4C0C2CB73E0E}"/>
              </a:ext>
            </a:extLst>
          </p:cNvPr>
          <p:cNvSpPr/>
          <p:nvPr/>
        </p:nvSpPr>
        <p:spPr>
          <a:xfrm>
            <a:off x="0" y="6176963"/>
            <a:ext cx="12191999" cy="681037"/>
          </a:xfrm>
          <a:prstGeom prst="rect">
            <a:avLst/>
          </a:prstGeom>
          <a:solidFill>
            <a:srgbClr val="17253F"/>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b="0" i="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10"/>
          <a:srcRect/>
          <a:stretch/>
        </p:blipFill>
        <p:spPr bwMode="auto">
          <a:xfrm>
            <a:off x="424850" y="6354944"/>
            <a:ext cx="803872" cy="43688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52437"/>
            <a:ext cx="11277600" cy="690563"/>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5200"/>
            <a:ext cx="5715000" cy="365125"/>
          </a:xfrm>
          <a:prstGeom prst="rect">
            <a:avLst/>
          </a:prstGeom>
        </p:spPr>
        <p:txBody>
          <a:bodyPr vert="horz" lIns="91440" tIns="45720" rIns="91440" bIns="45720" rtlCol="0" anchor="ctr"/>
          <a:lstStyle>
            <a:lvl1pPr algn="l">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de-DE"/>
              <a:t>WGSB | Offshore Hubs</a:t>
            </a:r>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80" y="6325200"/>
            <a:ext cx="1364604" cy="365125"/>
          </a:xfrm>
          <a:prstGeom prst="rect">
            <a:avLst/>
          </a:prstGeom>
        </p:spPr>
        <p:txBody>
          <a:bodyPr vert="horz" lIns="91440" tIns="45720" rIns="91440" bIns="45720" rtlCol="0" anchor="ctr"/>
          <a:lstStyle>
            <a:lvl1pPr algn="l">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de-DE"/>
              <a:t>14.02.2023</a:t>
            </a:r>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5200"/>
            <a:ext cx="762000" cy="365125"/>
          </a:xfrm>
          <a:prstGeom prst="rect">
            <a:avLst/>
          </a:prstGeom>
        </p:spPr>
        <p:txBody>
          <a:bodyPr vert="horz" lIns="91440" tIns="45720" rIns="0" bIns="45720" rtlCol="0" anchor="ctr"/>
          <a:lstStyle>
            <a:lvl1pPr algn="r">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smtClean="0"/>
              <a:pPr/>
              <a:t>‹#›</a:t>
            </a:fld>
            <a:endParaRPr lang="de-DE"/>
          </a:p>
        </p:txBody>
      </p:sp>
    </p:spTree>
    <p:extLst>
      <p:ext uri="{BB962C8B-B14F-4D97-AF65-F5344CB8AC3E}">
        <p14:creationId xmlns:p14="http://schemas.microsoft.com/office/powerpoint/2010/main" val="2626366537"/>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Lst>
  <p:hf hdr="0"/>
  <p:txStyles>
    <p:titleStyle>
      <a:lvl1pPr algn="ctr" defTabSz="914400" rtl="0" eaLnBrk="1" latinLnBrk="0" hangingPunct="1">
        <a:lnSpc>
          <a:spcPct val="90000"/>
        </a:lnSpc>
        <a:spcBef>
          <a:spcPct val="0"/>
        </a:spcBef>
        <a:buNone/>
        <a:defRPr sz="3200" b="0" i="0" kern="1200" baseline="0">
          <a:solidFill>
            <a:srgbClr val="17253F"/>
          </a:solidFill>
          <a:latin typeface="Lato" panose="020F0502020204030203" pitchFamily="34" charset="0"/>
          <a:ea typeface="Lato Heavy" panose="020F0502020204030203" pitchFamily="34" charset="0"/>
          <a:cs typeface="Lato Heavy"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9"/>
            </p:custDataLst>
            <p:extLst>
              <p:ext uri="{D42A27DB-BD31-4B8C-83A1-F6EECF244321}">
                <p14:modId xmlns:p14="http://schemas.microsoft.com/office/powerpoint/2010/main" val="30763752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0" imgW="624" imgH="623" progId="TCLayout.ActiveDocument.1">
                  <p:embed/>
                </p:oleObj>
              </mc:Choice>
              <mc:Fallback>
                <p:oleObj name="think-cell Folie" r:id="rId10" imgW="624" imgH="623" progId="TCLayout.ActiveDocument.1">
                  <p:embed/>
                  <p:pic>
                    <p:nvPicPr>
                      <p:cNvPr id="3" name="Objekt 2" hidden="1"/>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34B58510-32C5-48BC-B39C-18E213D09E4B}"/>
              </a:ext>
            </a:extLst>
          </p:cNvPr>
          <p:cNvSpPr txBox="1"/>
          <p:nvPr/>
        </p:nvSpPr>
        <p:spPr>
          <a:xfrm>
            <a:off x="838200" y="6403668"/>
            <a:ext cx="10515600" cy="326353"/>
          </a:xfrm>
          <a:prstGeom prst="rect">
            <a:avLst/>
          </a:prstGeom>
        </p:spPr>
        <p:txBody>
          <a:bodyPr vert="horz" wrap="square" lIns="91440" tIns="45720" rIns="91440" bIns="45720" rtlCol="0">
            <a:normAutofit fontScale="40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12"/>
          <a:srcRect/>
          <a:stretch/>
        </p:blipFill>
        <p:spPr bwMode="auto">
          <a:xfrm>
            <a:off x="424070" y="6354944"/>
            <a:ext cx="805433" cy="436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6A6B36F2-C3EE-D74A-A738-ADE1D73AC11C}"/>
              </a:ext>
            </a:extLst>
          </p:cNvPr>
          <p:cNvPicPr>
            <a:picLocks noChangeAspect="1" noChangeArrowheads="1"/>
          </p:cNvPicPr>
          <p:nvPr/>
        </p:nvPicPr>
        <p:blipFill rotWithShape="1">
          <a:blip r:embed="rId13"/>
          <a:srcRect l="49011"/>
          <a:stretch/>
        </p:blipFill>
        <p:spPr bwMode="auto">
          <a:xfrm>
            <a:off x="1385762" y="6324600"/>
            <a:ext cx="990601" cy="33769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623024"/>
            <a:ext cx="11277600" cy="972632"/>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5200"/>
            <a:ext cx="5715000"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endParaRPr lang="de-DE"/>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79" y="6325200"/>
            <a:ext cx="1251421"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DB6FFB52-887D-654E-828B-634B8C4B052F}" type="datetimeFigureOut">
              <a:rPr lang="de-DE"/>
              <a:pPr/>
              <a:t>17.01.2024</a:t>
            </a:fld>
            <a:endParaRPr lang="de-DE"/>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5200"/>
            <a:ext cx="762000" cy="365125"/>
          </a:xfrm>
          <a:prstGeom prst="rect">
            <a:avLst/>
          </a:prstGeom>
        </p:spPr>
        <p:txBody>
          <a:bodyPr vert="horz" lIns="91440" tIns="45720" rIns="0" bIns="45720" rtlCol="0" anchor="ctr"/>
          <a:lstStyle>
            <a:lvl1pPr algn="r">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a:pPr/>
              <a:t>‹#›</a:t>
            </a:fld>
            <a:endParaRPr lang="de-DE"/>
          </a:p>
        </p:txBody>
      </p:sp>
      <p:sp>
        <p:nvSpPr>
          <p:cNvPr id="12" name="Text Placeholder 11">
            <a:extLst>
              <a:ext uri="{FF2B5EF4-FFF2-40B4-BE49-F238E27FC236}">
                <a16:creationId xmlns:a16="http://schemas.microsoft.com/office/drawing/2014/main" id="{D1A2A3C5-312F-C54A-84C7-D587DF271FE8}"/>
              </a:ext>
            </a:extLst>
          </p:cNvPr>
          <p:cNvSpPr txBox="1">
            <a:spLocks/>
          </p:cNvSpPr>
          <p:nvPr/>
        </p:nvSpPr>
        <p:spPr>
          <a:xfrm>
            <a:off x="6" y="1010618"/>
            <a:ext cx="12192000" cy="767962"/>
          </a:xfrm>
          <a:prstGeom prst="rect">
            <a:avLst/>
          </a:prstGeom>
        </p:spPr>
        <p:txBody>
          <a:bodyPr>
            <a:normAutofit/>
          </a:bodyPr>
          <a:lstStyle>
            <a:lvl1pPr marL="0" indent="0" algn="r" defTabSz="914400" rtl="0" eaLnBrk="1" latinLnBrk="0" hangingPunct="1">
              <a:lnSpc>
                <a:spcPct val="90000"/>
              </a:lnSpc>
              <a:spcBef>
                <a:spcPts val="1000"/>
              </a:spcBef>
              <a:buClr>
                <a:srgbClr val="134094"/>
              </a:buClr>
              <a:buFont typeface="Symbol" panose="05050102010706020507" pitchFamily="18" charset="2"/>
              <a:buNone/>
              <a:defRPr sz="48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Breaker slide text</a:t>
            </a:r>
          </a:p>
          <a:p>
            <a:endParaRPr lang="en-US"/>
          </a:p>
        </p:txBody>
      </p:sp>
      <p:sp>
        <p:nvSpPr>
          <p:cNvPr id="13" name="TextBox 2">
            <a:extLst>
              <a:ext uri="{FF2B5EF4-FFF2-40B4-BE49-F238E27FC236}">
                <a16:creationId xmlns:a16="http://schemas.microsoft.com/office/drawing/2014/main" id="{A15A0137-3375-7042-8F20-F9300F288373}"/>
              </a:ext>
            </a:extLst>
          </p:cNvPr>
          <p:cNvSpPr txBox="1"/>
          <p:nvPr/>
        </p:nvSpPr>
        <p:spPr>
          <a:xfrm>
            <a:off x="-4" y="1010618"/>
            <a:ext cx="12191998" cy="769123"/>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4" name="TextBox 6">
            <a:extLst>
              <a:ext uri="{FF2B5EF4-FFF2-40B4-BE49-F238E27FC236}">
                <a16:creationId xmlns:a16="http://schemas.microsoft.com/office/drawing/2014/main" id="{7FAFCE90-3D25-1840-9EDD-4DA3364AA798}"/>
              </a:ext>
            </a:extLst>
          </p:cNvPr>
          <p:cNvSpPr txBox="1"/>
          <p:nvPr/>
        </p:nvSpPr>
        <p:spPr>
          <a:xfrm>
            <a:off x="7193280" y="1145177"/>
            <a:ext cx="4859383" cy="548640"/>
          </a:xfrm>
          <a:prstGeom prst="rect">
            <a:avLst/>
          </a:prstGeom>
        </p:spPr>
        <p:txBody>
          <a:bodyPr vert="horz" wrap="square" lIns="91440" tIns="45720" rIns="91440" bIns="45720" rtlCol="0">
            <a:normAutofit fontScale="775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6" name="TextBox 7">
            <a:extLst>
              <a:ext uri="{FF2B5EF4-FFF2-40B4-BE49-F238E27FC236}">
                <a16:creationId xmlns:a16="http://schemas.microsoft.com/office/drawing/2014/main" id="{97FEAE72-0E1D-444B-946D-C4352FD0AFE0}"/>
              </a:ext>
            </a:extLst>
          </p:cNvPr>
          <p:cNvSpPr txBox="1"/>
          <p:nvPr/>
        </p:nvSpPr>
        <p:spPr>
          <a:xfrm>
            <a:off x="5503817" y="1145177"/>
            <a:ext cx="6548846" cy="548640"/>
          </a:xfrm>
          <a:prstGeom prst="rect">
            <a:avLst/>
          </a:prstGeom>
        </p:spPr>
        <p:txBody>
          <a:bodyPr vert="horz" wrap="square" lIns="91440" tIns="45720" rIns="91440" bIns="45720" rtlCol="0">
            <a:normAutofit fontScale="925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8" name="Text Placeholder 14">
            <a:extLst>
              <a:ext uri="{FF2B5EF4-FFF2-40B4-BE49-F238E27FC236}">
                <a16:creationId xmlns:a16="http://schemas.microsoft.com/office/drawing/2014/main" id="{02678B5C-7DFF-4446-A7D7-5E7CB2FFF288}"/>
              </a:ext>
            </a:extLst>
          </p:cNvPr>
          <p:cNvSpPr txBox="1">
            <a:spLocks/>
          </p:cNvSpPr>
          <p:nvPr/>
        </p:nvSpPr>
        <p:spPr>
          <a:xfrm>
            <a:off x="990600" y="1104900"/>
            <a:ext cx="2286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National Trends</a:t>
            </a:r>
          </a:p>
        </p:txBody>
      </p:sp>
      <p:sp>
        <p:nvSpPr>
          <p:cNvPr id="19" name="Text Placeholder 14">
            <a:extLst>
              <a:ext uri="{FF2B5EF4-FFF2-40B4-BE49-F238E27FC236}">
                <a16:creationId xmlns:a16="http://schemas.microsoft.com/office/drawing/2014/main" id="{020C3419-EEA9-2447-8B28-745998DE45EC}"/>
              </a:ext>
            </a:extLst>
          </p:cNvPr>
          <p:cNvSpPr txBox="1">
            <a:spLocks/>
          </p:cNvSpPr>
          <p:nvPr/>
        </p:nvSpPr>
        <p:spPr>
          <a:xfrm>
            <a:off x="2438982" y="1714500"/>
            <a:ext cx="1905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err="1"/>
              <a:t>Electricity</a:t>
            </a:r>
            <a:endParaRPr lang="de-DE" sz="2400"/>
          </a:p>
        </p:txBody>
      </p:sp>
      <p:sp>
        <p:nvSpPr>
          <p:cNvPr id="21" name="Text Placeholder 14">
            <a:extLst>
              <a:ext uri="{FF2B5EF4-FFF2-40B4-BE49-F238E27FC236}">
                <a16:creationId xmlns:a16="http://schemas.microsoft.com/office/drawing/2014/main" id="{632CF177-7F0F-7D48-92E4-05E057524ECB}"/>
              </a:ext>
            </a:extLst>
          </p:cNvPr>
          <p:cNvSpPr txBox="1">
            <a:spLocks/>
          </p:cNvSpPr>
          <p:nvPr/>
        </p:nvSpPr>
        <p:spPr>
          <a:xfrm>
            <a:off x="7848020" y="848196"/>
            <a:ext cx="2667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Distributed </a:t>
            </a:r>
            <a:r>
              <a:rPr lang="de-DE" sz="2000" err="1"/>
              <a:t>Energy</a:t>
            </a:r>
            <a:endParaRPr lang="de-DE" sz="2000"/>
          </a:p>
        </p:txBody>
      </p:sp>
      <p:sp>
        <p:nvSpPr>
          <p:cNvPr id="25" name="Text Placeholder 14">
            <a:extLst>
              <a:ext uri="{FF2B5EF4-FFF2-40B4-BE49-F238E27FC236}">
                <a16:creationId xmlns:a16="http://schemas.microsoft.com/office/drawing/2014/main" id="{52FFBF05-8424-C046-AB91-8DAA5755FA2E}"/>
              </a:ext>
            </a:extLst>
          </p:cNvPr>
          <p:cNvSpPr txBox="1">
            <a:spLocks/>
          </p:cNvSpPr>
          <p:nvPr/>
        </p:nvSpPr>
        <p:spPr>
          <a:xfrm>
            <a:off x="7239000" y="2508965"/>
            <a:ext cx="802715"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NECP</a:t>
            </a:r>
          </a:p>
        </p:txBody>
      </p:sp>
      <p:sp>
        <p:nvSpPr>
          <p:cNvPr id="26" name="Text Placeholder 14">
            <a:extLst>
              <a:ext uri="{FF2B5EF4-FFF2-40B4-BE49-F238E27FC236}">
                <a16:creationId xmlns:a16="http://schemas.microsoft.com/office/drawing/2014/main" id="{DD9D736C-954D-E843-B89A-CA2364126476}"/>
              </a:ext>
            </a:extLst>
          </p:cNvPr>
          <p:cNvSpPr txBox="1">
            <a:spLocks/>
          </p:cNvSpPr>
          <p:nvPr/>
        </p:nvSpPr>
        <p:spPr>
          <a:xfrm>
            <a:off x="6400219" y="2981795"/>
            <a:ext cx="2133601" cy="424735"/>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Global Ambition</a:t>
            </a:r>
          </a:p>
        </p:txBody>
      </p:sp>
      <p:sp>
        <p:nvSpPr>
          <p:cNvPr id="27" name="Text Placeholder 14">
            <a:extLst>
              <a:ext uri="{FF2B5EF4-FFF2-40B4-BE49-F238E27FC236}">
                <a16:creationId xmlns:a16="http://schemas.microsoft.com/office/drawing/2014/main" id="{97109A71-9DF9-6E4D-84D9-6FE354BA3601}"/>
              </a:ext>
            </a:extLst>
          </p:cNvPr>
          <p:cNvSpPr txBox="1">
            <a:spLocks/>
          </p:cNvSpPr>
          <p:nvPr/>
        </p:nvSpPr>
        <p:spPr>
          <a:xfrm>
            <a:off x="7593757" y="1823475"/>
            <a:ext cx="762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a:t>Gas</a:t>
            </a:r>
          </a:p>
        </p:txBody>
      </p:sp>
      <p:sp>
        <p:nvSpPr>
          <p:cNvPr id="28" name="Textfeld 27">
            <a:extLst>
              <a:ext uri="{FF2B5EF4-FFF2-40B4-BE49-F238E27FC236}">
                <a16:creationId xmlns:a16="http://schemas.microsoft.com/office/drawing/2014/main" id="{0867AA36-457E-F444-8B8C-7092BDCD0B24}"/>
              </a:ext>
            </a:extLst>
          </p:cNvPr>
          <p:cNvSpPr txBox="1"/>
          <p:nvPr/>
        </p:nvSpPr>
        <p:spPr>
          <a:xfrm>
            <a:off x="7566485" y="3038402"/>
            <a:ext cx="0" cy="0"/>
          </a:xfrm>
          <a:prstGeom prst="rect">
            <a:avLst/>
          </a:prstGeom>
        </p:spPr>
        <p:txBody>
          <a:bodyPr vert="horz" wrap="none" lIns="91440" tIns="45720" rIns="91440" bIns="45720" rtlCol="0">
            <a:normAutofit fontScale="25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de-DE"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29" name="Text Placeholder 14">
            <a:extLst>
              <a:ext uri="{FF2B5EF4-FFF2-40B4-BE49-F238E27FC236}">
                <a16:creationId xmlns:a16="http://schemas.microsoft.com/office/drawing/2014/main" id="{F472B1B1-504E-714B-8E27-F6783271D2A3}"/>
              </a:ext>
            </a:extLst>
          </p:cNvPr>
          <p:cNvSpPr txBox="1">
            <a:spLocks/>
          </p:cNvSpPr>
          <p:nvPr/>
        </p:nvSpPr>
        <p:spPr>
          <a:xfrm>
            <a:off x="6750387" y="372036"/>
            <a:ext cx="71663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Wind</a:t>
            </a:r>
          </a:p>
        </p:txBody>
      </p:sp>
      <p:sp>
        <p:nvSpPr>
          <p:cNvPr id="30" name="Text Placeholder 14">
            <a:extLst>
              <a:ext uri="{FF2B5EF4-FFF2-40B4-BE49-F238E27FC236}">
                <a16:creationId xmlns:a16="http://schemas.microsoft.com/office/drawing/2014/main" id="{70C7F6EA-2B0E-2D41-BFF9-82096D727D3C}"/>
              </a:ext>
            </a:extLst>
          </p:cNvPr>
          <p:cNvSpPr txBox="1">
            <a:spLocks/>
          </p:cNvSpPr>
          <p:nvPr/>
        </p:nvSpPr>
        <p:spPr>
          <a:xfrm>
            <a:off x="4201467" y="2550579"/>
            <a:ext cx="716633" cy="267428"/>
          </a:xfrm>
          <a:prstGeom prst="rect">
            <a:avLst/>
          </a:prstGeom>
        </p:spPr>
        <p:txBody>
          <a:bodyPr>
            <a:normAutofit fontScale="70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t>Net-zero</a:t>
            </a:r>
          </a:p>
        </p:txBody>
      </p:sp>
      <p:sp>
        <p:nvSpPr>
          <p:cNvPr id="31" name="Text Placeholder 14">
            <a:extLst>
              <a:ext uri="{FF2B5EF4-FFF2-40B4-BE49-F238E27FC236}">
                <a16:creationId xmlns:a16="http://schemas.microsoft.com/office/drawing/2014/main" id="{9E3855DF-96D6-C24C-9ABB-EFC870086812}"/>
              </a:ext>
            </a:extLst>
          </p:cNvPr>
          <p:cNvSpPr txBox="1">
            <a:spLocks/>
          </p:cNvSpPr>
          <p:nvPr/>
        </p:nvSpPr>
        <p:spPr>
          <a:xfrm>
            <a:off x="4196232" y="460043"/>
            <a:ext cx="716633" cy="309042"/>
          </a:xfrm>
          <a:prstGeom prst="rect">
            <a:avLst/>
          </a:prstGeom>
        </p:spPr>
        <p:txBody>
          <a:bodyPr>
            <a:normAutofit fontScale="925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solidFill>
                  <a:srgbClr val="FFFFFF">
                    <a:alpha val="75000"/>
                  </a:srgbClr>
                </a:solidFill>
              </a:rPr>
              <a:t>Energy</a:t>
            </a:r>
            <a:endParaRPr lang="de-DE" sz="1400">
              <a:solidFill>
                <a:srgbClr val="FFFFFF">
                  <a:alpha val="75000"/>
                </a:srgbClr>
              </a:solidFill>
            </a:endParaRPr>
          </a:p>
        </p:txBody>
      </p:sp>
      <p:sp>
        <p:nvSpPr>
          <p:cNvPr id="32" name="Text Placeholder 14">
            <a:extLst>
              <a:ext uri="{FF2B5EF4-FFF2-40B4-BE49-F238E27FC236}">
                <a16:creationId xmlns:a16="http://schemas.microsoft.com/office/drawing/2014/main" id="{7DA9C165-37F1-434C-846F-9FA9B1967A39}"/>
              </a:ext>
            </a:extLst>
          </p:cNvPr>
          <p:cNvSpPr txBox="1">
            <a:spLocks/>
          </p:cNvSpPr>
          <p:nvPr/>
        </p:nvSpPr>
        <p:spPr>
          <a:xfrm>
            <a:off x="7666279" y="1490101"/>
            <a:ext cx="2362202" cy="381000"/>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err="1"/>
              <a:t>Renewable</a:t>
            </a:r>
            <a:r>
              <a:rPr lang="de-DE" sz="1600"/>
              <a:t> </a:t>
            </a:r>
            <a:r>
              <a:rPr lang="de-DE" sz="1600" err="1"/>
              <a:t>Energy</a:t>
            </a:r>
            <a:endParaRPr lang="de-DE" sz="1600"/>
          </a:p>
        </p:txBody>
      </p:sp>
      <p:sp>
        <p:nvSpPr>
          <p:cNvPr id="33" name="Text Placeholder 14">
            <a:extLst>
              <a:ext uri="{FF2B5EF4-FFF2-40B4-BE49-F238E27FC236}">
                <a16:creationId xmlns:a16="http://schemas.microsoft.com/office/drawing/2014/main" id="{B0C684BE-4A44-6340-A87A-997281B09619}"/>
              </a:ext>
            </a:extLst>
          </p:cNvPr>
          <p:cNvSpPr txBox="1">
            <a:spLocks/>
          </p:cNvSpPr>
          <p:nvPr/>
        </p:nvSpPr>
        <p:spPr>
          <a:xfrm>
            <a:off x="9197807" y="2402272"/>
            <a:ext cx="1241593" cy="309042"/>
          </a:xfrm>
          <a:prstGeom prst="rect">
            <a:avLst/>
          </a:prstGeom>
        </p:spPr>
        <p:txBody>
          <a:bodyPr>
            <a:normAutofit fontScale="85000" lnSpcReduction="1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Carbon </a:t>
            </a:r>
            <a:r>
              <a:rPr lang="de-DE" sz="1400" err="1">
                <a:solidFill>
                  <a:srgbClr val="FFFFFF">
                    <a:alpha val="70000"/>
                  </a:srgbClr>
                </a:solidFill>
              </a:rPr>
              <a:t>budget</a:t>
            </a:r>
            <a:endParaRPr lang="de-DE" sz="1400">
              <a:solidFill>
                <a:srgbClr val="FFFFFF">
                  <a:alpha val="70000"/>
                </a:srgbClr>
              </a:solidFill>
            </a:endParaRPr>
          </a:p>
        </p:txBody>
      </p:sp>
      <p:sp>
        <p:nvSpPr>
          <p:cNvPr id="34" name="Text Placeholder 14">
            <a:extLst>
              <a:ext uri="{FF2B5EF4-FFF2-40B4-BE49-F238E27FC236}">
                <a16:creationId xmlns:a16="http://schemas.microsoft.com/office/drawing/2014/main" id="{FBFBBADF-E71D-B94F-8C11-00C3EA875DD1}"/>
              </a:ext>
            </a:extLst>
          </p:cNvPr>
          <p:cNvSpPr txBox="1">
            <a:spLocks/>
          </p:cNvSpPr>
          <p:nvPr/>
        </p:nvSpPr>
        <p:spPr>
          <a:xfrm>
            <a:off x="2667582" y="2825696"/>
            <a:ext cx="14478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Scenarios</a:t>
            </a:r>
          </a:p>
        </p:txBody>
      </p:sp>
      <p:sp>
        <p:nvSpPr>
          <p:cNvPr id="35" name="Text Placeholder 14">
            <a:extLst>
              <a:ext uri="{FF2B5EF4-FFF2-40B4-BE49-F238E27FC236}">
                <a16:creationId xmlns:a16="http://schemas.microsoft.com/office/drawing/2014/main" id="{0229736E-F8F1-9146-BD32-2995960CA622}"/>
              </a:ext>
            </a:extLst>
          </p:cNvPr>
          <p:cNvSpPr txBox="1">
            <a:spLocks/>
          </p:cNvSpPr>
          <p:nvPr/>
        </p:nvSpPr>
        <p:spPr>
          <a:xfrm>
            <a:off x="1219200" y="2008176"/>
            <a:ext cx="12192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Power-</a:t>
            </a:r>
            <a:r>
              <a:rPr lang="de-DE" sz="1400" err="1">
                <a:solidFill>
                  <a:srgbClr val="FFFFFF">
                    <a:alpha val="70000"/>
                  </a:srgbClr>
                </a:solidFill>
              </a:rPr>
              <a:t>to</a:t>
            </a:r>
            <a:r>
              <a:rPr lang="de-DE" sz="1400">
                <a:solidFill>
                  <a:srgbClr val="FFFFFF">
                    <a:alpha val="70000"/>
                  </a:srgbClr>
                </a:solidFill>
              </a:rPr>
              <a:t>-gas</a:t>
            </a:r>
          </a:p>
        </p:txBody>
      </p:sp>
      <p:sp>
        <p:nvSpPr>
          <p:cNvPr id="36" name="Text Placeholder 14">
            <a:extLst>
              <a:ext uri="{FF2B5EF4-FFF2-40B4-BE49-F238E27FC236}">
                <a16:creationId xmlns:a16="http://schemas.microsoft.com/office/drawing/2014/main" id="{65D59C6B-0868-C648-B792-648EF3FEC175}"/>
              </a:ext>
            </a:extLst>
          </p:cNvPr>
          <p:cNvSpPr txBox="1">
            <a:spLocks/>
          </p:cNvSpPr>
          <p:nvPr/>
        </p:nvSpPr>
        <p:spPr>
          <a:xfrm>
            <a:off x="1600200" y="2384127"/>
            <a:ext cx="16764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200"/>
              <a:t>Carbon Capture</a:t>
            </a:r>
          </a:p>
        </p:txBody>
      </p:sp>
      <p:sp>
        <p:nvSpPr>
          <p:cNvPr id="37" name="Text Placeholder 14">
            <a:extLst>
              <a:ext uri="{FF2B5EF4-FFF2-40B4-BE49-F238E27FC236}">
                <a16:creationId xmlns:a16="http://schemas.microsoft.com/office/drawing/2014/main" id="{E81C3694-A135-7D4B-9AD3-45366DF80EFE}"/>
              </a:ext>
            </a:extLst>
          </p:cNvPr>
          <p:cNvSpPr txBox="1">
            <a:spLocks/>
          </p:cNvSpPr>
          <p:nvPr/>
        </p:nvSpPr>
        <p:spPr>
          <a:xfrm>
            <a:off x="5855184" y="1654387"/>
            <a:ext cx="1827058" cy="331988"/>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t>Climate</a:t>
            </a:r>
            <a:r>
              <a:rPr lang="de-DE" sz="1400"/>
              <a:t> </a:t>
            </a:r>
            <a:r>
              <a:rPr lang="de-DE" sz="1400" err="1"/>
              <a:t>targets</a:t>
            </a:r>
            <a:endParaRPr lang="de-DE" sz="1400"/>
          </a:p>
        </p:txBody>
      </p:sp>
      <p:sp>
        <p:nvSpPr>
          <p:cNvPr id="38" name="Text Placeholder 14">
            <a:extLst>
              <a:ext uri="{FF2B5EF4-FFF2-40B4-BE49-F238E27FC236}">
                <a16:creationId xmlns:a16="http://schemas.microsoft.com/office/drawing/2014/main" id="{D0D99897-A044-CE4C-8E4D-B6352E1C585C}"/>
              </a:ext>
            </a:extLst>
          </p:cNvPr>
          <p:cNvSpPr txBox="1">
            <a:spLocks/>
          </p:cNvSpPr>
          <p:nvPr/>
        </p:nvSpPr>
        <p:spPr>
          <a:xfrm>
            <a:off x="7509900" y="585157"/>
            <a:ext cx="2133601" cy="424735"/>
          </a:xfrm>
          <a:prstGeom prst="rect">
            <a:avLst/>
          </a:prstGeom>
        </p:spPr>
        <p:txBody>
          <a:bodyPr>
            <a:normAutofit fontScale="70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err="1">
                <a:solidFill>
                  <a:srgbClr val="FFFFFF">
                    <a:alpha val="70000"/>
                  </a:srgbClr>
                </a:solidFill>
              </a:rPr>
              <a:t>Decarbonised</a:t>
            </a:r>
            <a:r>
              <a:rPr lang="de-DE" sz="2000">
                <a:solidFill>
                  <a:srgbClr val="FFFFFF">
                    <a:alpha val="70000"/>
                  </a:srgbClr>
                </a:solidFill>
              </a:rPr>
              <a:t> </a:t>
            </a:r>
            <a:r>
              <a:rPr lang="de-DE" sz="2000" err="1">
                <a:solidFill>
                  <a:srgbClr val="FFFFFF">
                    <a:alpha val="70000"/>
                  </a:srgbClr>
                </a:solidFill>
              </a:rPr>
              <a:t>economy</a:t>
            </a:r>
            <a:endParaRPr lang="de-DE" sz="2000">
              <a:solidFill>
                <a:srgbClr val="FFFFFF">
                  <a:alpha val="70000"/>
                </a:srgbClr>
              </a:solidFill>
            </a:endParaRPr>
          </a:p>
        </p:txBody>
      </p:sp>
      <p:sp>
        <p:nvSpPr>
          <p:cNvPr id="39" name="Text Placeholder 14">
            <a:extLst>
              <a:ext uri="{FF2B5EF4-FFF2-40B4-BE49-F238E27FC236}">
                <a16:creationId xmlns:a16="http://schemas.microsoft.com/office/drawing/2014/main" id="{0601E846-655B-434C-AE72-C7DC667CED99}"/>
              </a:ext>
            </a:extLst>
          </p:cNvPr>
          <p:cNvSpPr txBox="1">
            <a:spLocks/>
          </p:cNvSpPr>
          <p:nvPr/>
        </p:nvSpPr>
        <p:spPr>
          <a:xfrm>
            <a:off x="3161421" y="739586"/>
            <a:ext cx="716633"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t>GHG</a:t>
            </a:r>
          </a:p>
        </p:txBody>
      </p:sp>
      <p:sp>
        <p:nvSpPr>
          <p:cNvPr id="40" name="Text Placeholder 14">
            <a:extLst>
              <a:ext uri="{FF2B5EF4-FFF2-40B4-BE49-F238E27FC236}">
                <a16:creationId xmlns:a16="http://schemas.microsoft.com/office/drawing/2014/main" id="{B21EEA2E-899F-254E-9C52-FE7502FBB4F6}"/>
              </a:ext>
            </a:extLst>
          </p:cNvPr>
          <p:cNvSpPr txBox="1">
            <a:spLocks/>
          </p:cNvSpPr>
          <p:nvPr/>
        </p:nvSpPr>
        <p:spPr>
          <a:xfrm>
            <a:off x="3479599" y="1289304"/>
            <a:ext cx="716633"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0000"/>
                  </a:srgbClr>
                </a:solidFill>
              </a:rPr>
              <a:t>Paris</a:t>
            </a:r>
          </a:p>
        </p:txBody>
      </p:sp>
      <p:sp>
        <p:nvSpPr>
          <p:cNvPr id="41" name="Text Placeholder 14">
            <a:extLst>
              <a:ext uri="{FF2B5EF4-FFF2-40B4-BE49-F238E27FC236}">
                <a16:creationId xmlns:a16="http://schemas.microsoft.com/office/drawing/2014/main" id="{3AFD528D-E38B-2241-9825-5DA06404DAB2}"/>
              </a:ext>
            </a:extLst>
          </p:cNvPr>
          <p:cNvSpPr txBox="1">
            <a:spLocks/>
          </p:cNvSpPr>
          <p:nvPr/>
        </p:nvSpPr>
        <p:spPr>
          <a:xfrm>
            <a:off x="8191501" y="2720971"/>
            <a:ext cx="1600200" cy="3204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solidFill>
                  <a:srgbClr val="FFFFFF">
                    <a:alpha val="70000"/>
                  </a:srgbClr>
                </a:solidFill>
              </a:rPr>
              <a:t>Sector</a:t>
            </a:r>
            <a:r>
              <a:rPr lang="de-DE" sz="1400">
                <a:solidFill>
                  <a:srgbClr val="FFFFFF">
                    <a:alpha val="70000"/>
                  </a:srgbClr>
                </a:solidFill>
              </a:rPr>
              <a:t> </a:t>
            </a:r>
            <a:r>
              <a:rPr lang="de-DE" sz="1400" err="1">
                <a:solidFill>
                  <a:srgbClr val="FFFFFF">
                    <a:alpha val="70000"/>
                  </a:srgbClr>
                </a:solidFill>
              </a:rPr>
              <a:t>coupling</a:t>
            </a:r>
            <a:endParaRPr lang="de-DE" sz="1400">
              <a:solidFill>
                <a:srgbClr val="FFFFFF">
                  <a:alpha val="70000"/>
                </a:srgbClr>
              </a:solidFill>
            </a:endParaRPr>
          </a:p>
        </p:txBody>
      </p:sp>
      <p:sp>
        <p:nvSpPr>
          <p:cNvPr id="42" name="Text Placeholder 14">
            <a:extLst>
              <a:ext uri="{FF2B5EF4-FFF2-40B4-BE49-F238E27FC236}">
                <a16:creationId xmlns:a16="http://schemas.microsoft.com/office/drawing/2014/main" id="{F68A2FE5-7F4F-9D49-AAFC-5C0694F3F157}"/>
              </a:ext>
            </a:extLst>
          </p:cNvPr>
          <p:cNvSpPr txBox="1">
            <a:spLocks/>
          </p:cNvSpPr>
          <p:nvPr/>
        </p:nvSpPr>
        <p:spPr>
          <a:xfrm>
            <a:off x="5274092" y="2407968"/>
            <a:ext cx="1600200"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5000"/>
                  </a:srgbClr>
                </a:solidFill>
              </a:rPr>
              <a:t>COP21</a:t>
            </a:r>
          </a:p>
        </p:txBody>
      </p:sp>
      <p:sp>
        <p:nvSpPr>
          <p:cNvPr id="43" name="Text Placeholder 14">
            <a:extLst>
              <a:ext uri="{FF2B5EF4-FFF2-40B4-BE49-F238E27FC236}">
                <a16:creationId xmlns:a16="http://schemas.microsoft.com/office/drawing/2014/main" id="{D7AF3DF4-3260-D544-9BEB-7999236F8818}"/>
              </a:ext>
            </a:extLst>
          </p:cNvPr>
          <p:cNvSpPr txBox="1">
            <a:spLocks/>
          </p:cNvSpPr>
          <p:nvPr/>
        </p:nvSpPr>
        <p:spPr>
          <a:xfrm>
            <a:off x="3895946" y="2119336"/>
            <a:ext cx="1600200"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5000"/>
                  </a:srgbClr>
                </a:solidFill>
              </a:rPr>
              <a:t>Hybrid System</a:t>
            </a:r>
          </a:p>
        </p:txBody>
      </p:sp>
      <p:sp>
        <p:nvSpPr>
          <p:cNvPr id="44" name="Text Placeholder 14">
            <a:extLst>
              <a:ext uri="{FF2B5EF4-FFF2-40B4-BE49-F238E27FC236}">
                <a16:creationId xmlns:a16="http://schemas.microsoft.com/office/drawing/2014/main" id="{144C340A-9FF2-7E46-9E6C-E9C269D2FACD}"/>
              </a:ext>
            </a:extLst>
          </p:cNvPr>
          <p:cNvSpPr txBox="1">
            <a:spLocks/>
          </p:cNvSpPr>
          <p:nvPr/>
        </p:nvSpPr>
        <p:spPr>
          <a:xfrm>
            <a:off x="8686798" y="1871816"/>
            <a:ext cx="1391972" cy="438689"/>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0000"/>
                  </a:srgbClr>
                </a:solidFill>
              </a:rPr>
              <a:t>Hydrogen</a:t>
            </a:r>
          </a:p>
        </p:txBody>
      </p:sp>
      <p:sp>
        <p:nvSpPr>
          <p:cNvPr id="45" name="Text Placeholder 14">
            <a:extLst>
              <a:ext uri="{FF2B5EF4-FFF2-40B4-BE49-F238E27FC236}">
                <a16:creationId xmlns:a16="http://schemas.microsoft.com/office/drawing/2014/main" id="{F4676D3F-B841-BE47-B242-03CA74070E79}"/>
              </a:ext>
            </a:extLst>
          </p:cNvPr>
          <p:cNvSpPr txBox="1">
            <a:spLocks/>
          </p:cNvSpPr>
          <p:nvPr/>
        </p:nvSpPr>
        <p:spPr>
          <a:xfrm>
            <a:off x="7682242" y="1171588"/>
            <a:ext cx="1391972" cy="438689"/>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200" err="1">
                <a:solidFill>
                  <a:srgbClr val="FFFFFF">
                    <a:alpha val="60000"/>
                  </a:srgbClr>
                </a:solidFill>
              </a:rPr>
              <a:t>Biomethane</a:t>
            </a:r>
            <a:endParaRPr lang="de-DE" sz="1200">
              <a:solidFill>
                <a:srgbClr val="FFFFFF">
                  <a:alpha val="60000"/>
                </a:srgbClr>
              </a:solidFill>
            </a:endParaRPr>
          </a:p>
        </p:txBody>
      </p:sp>
      <p:sp>
        <p:nvSpPr>
          <p:cNvPr id="46" name="Text Placeholder 14">
            <a:extLst>
              <a:ext uri="{FF2B5EF4-FFF2-40B4-BE49-F238E27FC236}">
                <a16:creationId xmlns:a16="http://schemas.microsoft.com/office/drawing/2014/main" id="{BDFB5F36-83ED-FF44-94E1-C258180745FC}"/>
              </a:ext>
            </a:extLst>
          </p:cNvPr>
          <p:cNvSpPr txBox="1">
            <a:spLocks/>
          </p:cNvSpPr>
          <p:nvPr/>
        </p:nvSpPr>
        <p:spPr>
          <a:xfrm>
            <a:off x="4281159" y="825141"/>
            <a:ext cx="71663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Solar</a:t>
            </a:r>
          </a:p>
        </p:txBody>
      </p:sp>
      <p:sp>
        <p:nvSpPr>
          <p:cNvPr id="47" name="Text Placeholder 14">
            <a:extLst>
              <a:ext uri="{FF2B5EF4-FFF2-40B4-BE49-F238E27FC236}">
                <a16:creationId xmlns:a16="http://schemas.microsoft.com/office/drawing/2014/main" id="{F29992BB-B865-3349-9138-DB1A78BC7D93}"/>
              </a:ext>
            </a:extLst>
          </p:cNvPr>
          <p:cNvSpPr txBox="1">
            <a:spLocks/>
          </p:cNvSpPr>
          <p:nvPr/>
        </p:nvSpPr>
        <p:spPr>
          <a:xfrm>
            <a:off x="6345408" y="2609373"/>
            <a:ext cx="845365" cy="359604"/>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2050</a:t>
            </a:r>
          </a:p>
        </p:txBody>
      </p:sp>
      <p:sp>
        <p:nvSpPr>
          <p:cNvPr id="48" name="Text Placeholder 14">
            <a:extLst>
              <a:ext uri="{FF2B5EF4-FFF2-40B4-BE49-F238E27FC236}">
                <a16:creationId xmlns:a16="http://schemas.microsoft.com/office/drawing/2014/main" id="{D786B443-75BA-9847-A63C-1E7F475E5FBD}"/>
              </a:ext>
            </a:extLst>
          </p:cNvPr>
          <p:cNvSpPr txBox="1">
            <a:spLocks/>
          </p:cNvSpPr>
          <p:nvPr/>
        </p:nvSpPr>
        <p:spPr>
          <a:xfrm>
            <a:off x="4205415" y="3056603"/>
            <a:ext cx="868119" cy="245126"/>
          </a:xfrm>
          <a:prstGeom prst="rect">
            <a:avLst/>
          </a:prstGeom>
        </p:spPr>
        <p:txBody>
          <a:bodyPr>
            <a:normAutofit fontScale="775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Bio-</a:t>
            </a:r>
            <a:r>
              <a:rPr lang="de-DE" sz="1400" err="1">
                <a:solidFill>
                  <a:srgbClr val="FFFFFF">
                    <a:alpha val="70000"/>
                  </a:srgbClr>
                </a:solidFill>
              </a:rPr>
              <a:t>energy</a:t>
            </a:r>
            <a:endParaRPr lang="de-DE" sz="1400">
              <a:solidFill>
                <a:srgbClr val="FFFFFF">
                  <a:alpha val="70000"/>
                </a:srgbClr>
              </a:solidFill>
            </a:endParaRPr>
          </a:p>
        </p:txBody>
      </p:sp>
      <p:sp>
        <p:nvSpPr>
          <p:cNvPr id="49" name="Text Placeholder 14">
            <a:extLst>
              <a:ext uri="{FF2B5EF4-FFF2-40B4-BE49-F238E27FC236}">
                <a16:creationId xmlns:a16="http://schemas.microsoft.com/office/drawing/2014/main" id="{52F7DA12-F365-4B4B-BE00-078B8BB239E9}"/>
              </a:ext>
            </a:extLst>
          </p:cNvPr>
          <p:cNvSpPr txBox="1">
            <a:spLocks/>
          </p:cNvSpPr>
          <p:nvPr/>
        </p:nvSpPr>
        <p:spPr>
          <a:xfrm>
            <a:off x="5571202" y="1202674"/>
            <a:ext cx="868119" cy="245126"/>
          </a:xfrm>
          <a:prstGeom prst="rect">
            <a:avLst/>
          </a:prstGeom>
        </p:spPr>
        <p:txBody>
          <a:bodyPr>
            <a:normAutofit fontScale="85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Europe</a:t>
            </a:r>
          </a:p>
        </p:txBody>
      </p:sp>
      <p:sp>
        <p:nvSpPr>
          <p:cNvPr id="50" name="Text Placeholder 14">
            <a:extLst>
              <a:ext uri="{FF2B5EF4-FFF2-40B4-BE49-F238E27FC236}">
                <a16:creationId xmlns:a16="http://schemas.microsoft.com/office/drawing/2014/main" id="{E073A51B-3BA3-0647-AE74-C886EF633989}"/>
              </a:ext>
            </a:extLst>
          </p:cNvPr>
          <p:cNvSpPr txBox="1">
            <a:spLocks/>
          </p:cNvSpPr>
          <p:nvPr/>
        </p:nvSpPr>
        <p:spPr>
          <a:xfrm>
            <a:off x="4824885" y="2402272"/>
            <a:ext cx="124159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100" err="1">
                <a:solidFill>
                  <a:srgbClr val="FFFFFF">
                    <a:alpha val="70000"/>
                  </a:srgbClr>
                </a:solidFill>
              </a:rPr>
              <a:t>Beyond</a:t>
            </a:r>
            <a:endParaRPr lang="de-DE" sz="1100">
              <a:solidFill>
                <a:srgbClr val="FFFFFF">
                  <a:alpha val="70000"/>
                </a:srgbClr>
              </a:solidFill>
            </a:endParaRPr>
          </a:p>
        </p:txBody>
      </p:sp>
      <p:pic>
        <p:nvPicPr>
          <p:cNvPr id="51" name="Picture 13">
            <a:extLst>
              <a:ext uri="{FF2B5EF4-FFF2-40B4-BE49-F238E27FC236}">
                <a16:creationId xmlns:a16="http://schemas.microsoft.com/office/drawing/2014/main" id="{C606A2A5-DA54-2F4F-98AE-F8C7EDDD2F30}"/>
              </a:ext>
            </a:extLst>
          </p:cNvPr>
          <p:cNvPicPr>
            <a:picLocks noChangeAspect="1"/>
          </p:cNvPicPr>
          <p:nvPr/>
        </p:nvPicPr>
        <p:blipFill>
          <a:blip r:embed="rId14"/>
          <a:srcRect t="18333" b="18333"/>
          <a:stretch/>
        </p:blipFill>
        <p:spPr>
          <a:xfrm>
            <a:off x="2" y="-9003"/>
            <a:ext cx="12191998" cy="4343400"/>
          </a:xfrm>
          <a:prstGeom prst="rect">
            <a:avLst/>
          </a:prstGeom>
        </p:spPr>
      </p:pic>
    </p:spTree>
    <p:extLst>
      <p:ext uri="{BB962C8B-B14F-4D97-AF65-F5344CB8AC3E}">
        <p14:creationId xmlns:p14="http://schemas.microsoft.com/office/powerpoint/2010/main" val="2668568877"/>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Lst>
  <p:hf hdr="0"/>
  <p:txStyles>
    <p:titleStyle>
      <a:lvl1pPr algn="ctr" defTabSz="914400" rtl="0" eaLnBrk="1" latinLnBrk="0" hangingPunct="1">
        <a:lnSpc>
          <a:spcPct val="90000"/>
        </a:lnSpc>
        <a:spcBef>
          <a:spcPct val="0"/>
        </a:spcBef>
        <a:buNone/>
        <a:defRPr sz="3200" b="0" i="0" kern="1200">
          <a:solidFill>
            <a:srgbClr val="17253F"/>
          </a:solidFill>
          <a:latin typeface="Lato" panose="020F0502020204030203" pitchFamily="34" charset="0"/>
          <a:ea typeface="Lato" panose="020F0502020204030203" pitchFamily="34" charset="0"/>
          <a:cs typeface="Lato"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624" imgH="623" progId="TCLayout.ActiveDocument.1">
                  <p:embed/>
                </p:oleObj>
              </mc:Choice>
              <mc:Fallback>
                <p:oleObj name="think-cell Folie" r:id="rId4" imgW="624" imgH="623" progId="TCLayout.ActiveDocument.1">
                  <p:embed/>
                  <p:pic>
                    <p:nvPicPr>
                      <p:cNvPr id="5" name="Objekt 4"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34B58510-32C5-48BC-B39C-18E213D09E4B}"/>
              </a:ext>
            </a:extLst>
          </p:cNvPr>
          <p:cNvSpPr txBox="1"/>
          <p:nvPr/>
        </p:nvSpPr>
        <p:spPr>
          <a:xfrm>
            <a:off x="838200" y="6403668"/>
            <a:ext cx="10515600" cy="326353"/>
          </a:xfrm>
          <a:prstGeom prst="rect">
            <a:avLst/>
          </a:prstGeom>
        </p:spPr>
        <p:txBody>
          <a:bodyPr vert="horz" wrap="square" lIns="91440" tIns="45720" rIns="91440" bIns="45720" rtlCol="0">
            <a:normAutofit fontScale="40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6"/>
          <a:srcRect/>
          <a:stretch/>
        </p:blipFill>
        <p:spPr bwMode="auto">
          <a:xfrm>
            <a:off x="424070" y="6354944"/>
            <a:ext cx="805433" cy="43688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623024"/>
            <a:ext cx="11277600" cy="972632"/>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5200"/>
            <a:ext cx="5715000"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r>
              <a:rPr lang="de-DE"/>
              <a:t>WGSB | Offshore Hubs</a:t>
            </a:r>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79" y="6325200"/>
            <a:ext cx="1251421" cy="365125"/>
          </a:xfrm>
          <a:prstGeom prst="rect">
            <a:avLst/>
          </a:prstGeom>
        </p:spPr>
        <p:txBody>
          <a:bodyPr vert="horz" lIns="91440" tIns="45720" rIns="91440" bIns="45720" rtlCol="0" anchor="ctr"/>
          <a:lstStyle>
            <a:lvl1pPr algn="l">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r>
              <a:rPr lang="de-DE"/>
              <a:t>14.02.2023</a:t>
            </a:r>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5200"/>
            <a:ext cx="762000" cy="365125"/>
          </a:xfrm>
          <a:prstGeom prst="rect">
            <a:avLst/>
          </a:prstGeom>
        </p:spPr>
        <p:txBody>
          <a:bodyPr vert="horz" lIns="91440" tIns="45720" rIns="0" bIns="45720" rtlCol="0" anchor="ctr"/>
          <a:lstStyle>
            <a:lvl1pPr algn="r">
              <a:defRPr sz="1200" b="0" i="0">
                <a:solidFill>
                  <a:srgbClr val="17253F"/>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a:pPr/>
              <a:t>‹#›</a:t>
            </a:fld>
            <a:endParaRPr lang="de-DE"/>
          </a:p>
        </p:txBody>
      </p:sp>
      <p:sp>
        <p:nvSpPr>
          <p:cNvPr id="12" name="Text Placeholder 11">
            <a:extLst>
              <a:ext uri="{FF2B5EF4-FFF2-40B4-BE49-F238E27FC236}">
                <a16:creationId xmlns:a16="http://schemas.microsoft.com/office/drawing/2014/main" id="{D1A2A3C5-312F-C54A-84C7-D587DF271FE8}"/>
              </a:ext>
            </a:extLst>
          </p:cNvPr>
          <p:cNvSpPr txBox="1">
            <a:spLocks/>
          </p:cNvSpPr>
          <p:nvPr/>
        </p:nvSpPr>
        <p:spPr>
          <a:xfrm>
            <a:off x="6" y="1010618"/>
            <a:ext cx="12192000" cy="767962"/>
          </a:xfrm>
          <a:prstGeom prst="rect">
            <a:avLst/>
          </a:prstGeom>
        </p:spPr>
        <p:txBody>
          <a:bodyPr>
            <a:normAutofit/>
          </a:bodyPr>
          <a:lstStyle>
            <a:lvl1pPr marL="0" indent="0" algn="r" defTabSz="914400" rtl="0" eaLnBrk="1" latinLnBrk="0" hangingPunct="1">
              <a:lnSpc>
                <a:spcPct val="90000"/>
              </a:lnSpc>
              <a:spcBef>
                <a:spcPts val="1000"/>
              </a:spcBef>
              <a:buClr>
                <a:srgbClr val="134094"/>
              </a:buClr>
              <a:buFont typeface="Symbol" panose="05050102010706020507" pitchFamily="18" charset="2"/>
              <a:buNone/>
              <a:defRPr sz="4800" b="0" i="0" kern="1200">
                <a:solidFill>
                  <a:schemeClr val="bg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Breaker slide text</a:t>
            </a:r>
          </a:p>
          <a:p>
            <a:endParaRPr lang="en-US"/>
          </a:p>
        </p:txBody>
      </p:sp>
      <p:sp>
        <p:nvSpPr>
          <p:cNvPr id="13" name="TextBox 2">
            <a:extLst>
              <a:ext uri="{FF2B5EF4-FFF2-40B4-BE49-F238E27FC236}">
                <a16:creationId xmlns:a16="http://schemas.microsoft.com/office/drawing/2014/main" id="{A15A0137-3375-7042-8F20-F9300F288373}"/>
              </a:ext>
            </a:extLst>
          </p:cNvPr>
          <p:cNvSpPr txBox="1"/>
          <p:nvPr/>
        </p:nvSpPr>
        <p:spPr>
          <a:xfrm>
            <a:off x="-4" y="1010618"/>
            <a:ext cx="12191998" cy="769123"/>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4" name="TextBox 6">
            <a:extLst>
              <a:ext uri="{FF2B5EF4-FFF2-40B4-BE49-F238E27FC236}">
                <a16:creationId xmlns:a16="http://schemas.microsoft.com/office/drawing/2014/main" id="{7FAFCE90-3D25-1840-9EDD-4DA3364AA798}"/>
              </a:ext>
            </a:extLst>
          </p:cNvPr>
          <p:cNvSpPr txBox="1"/>
          <p:nvPr/>
        </p:nvSpPr>
        <p:spPr>
          <a:xfrm>
            <a:off x="7193280" y="1145177"/>
            <a:ext cx="4859383" cy="548640"/>
          </a:xfrm>
          <a:prstGeom prst="rect">
            <a:avLst/>
          </a:prstGeom>
        </p:spPr>
        <p:txBody>
          <a:bodyPr vert="horz" wrap="square" lIns="91440" tIns="45720" rIns="91440" bIns="45720" rtlCol="0">
            <a:normAutofit fontScale="775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6" name="TextBox 7">
            <a:extLst>
              <a:ext uri="{FF2B5EF4-FFF2-40B4-BE49-F238E27FC236}">
                <a16:creationId xmlns:a16="http://schemas.microsoft.com/office/drawing/2014/main" id="{97FEAE72-0E1D-444B-946D-C4352FD0AFE0}"/>
              </a:ext>
            </a:extLst>
          </p:cNvPr>
          <p:cNvSpPr txBox="1"/>
          <p:nvPr/>
        </p:nvSpPr>
        <p:spPr>
          <a:xfrm>
            <a:off x="5503817" y="1145177"/>
            <a:ext cx="6548846" cy="548640"/>
          </a:xfrm>
          <a:prstGeom prst="rect">
            <a:avLst/>
          </a:prstGeom>
        </p:spPr>
        <p:txBody>
          <a:bodyPr vert="horz" wrap="square" lIns="91440" tIns="45720" rIns="91440" bIns="45720" rtlCol="0">
            <a:normAutofit fontScale="925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2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18" name="Text Placeholder 14">
            <a:extLst>
              <a:ext uri="{FF2B5EF4-FFF2-40B4-BE49-F238E27FC236}">
                <a16:creationId xmlns:a16="http://schemas.microsoft.com/office/drawing/2014/main" id="{02678B5C-7DFF-4446-A7D7-5E7CB2FFF288}"/>
              </a:ext>
            </a:extLst>
          </p:cNvPr>
          <p:cNvSpPr txBox="1">
            <a:spLocks/>
          </p:cNvSpPr>
          <p:nvPr/>
        </p:nvSpPr>
        <p:spPr>
          <a:xfrm>
            <a:off x="990600" y="1104900"/>
            <a:ext cx="2286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National Trends</a:t>
            </a:r>
          </a:p>
        </p:txBody>
      </p:sp>
      <p:sp>
        <p:nvSpPr>
          <p:cNvPr id="19" name="Text Placeholder 14">
            <a:extLst>
              <a:ext uri="{FF2B5EF4-FFF2-40B4-BE49-F238E27FC236}">
                <a16:creationId xmlns:a16="http://schemas.microsoft.com/office/drawing/2014/main" id="{020C3419-EEA9-2447-8B28-745998DE45EC}"/>
              </a:ext>
            </a:extLst>
          </p:cNvPr>
          <p:cNvSpPr txBox="1">
            <a:spLocks/>
          </p:cNvSpPr>
          <p:nvPr/>
        </p:nvSpPr>
        <p:spPr>
          <a:xfrm>
            <a:off x="2438982" y="1714500"/>
            <a:ext cx="1905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err="1"/>
              <a:t>Electricity</a:t>
            </a:r>
            <a:endParaRPr lang="de-DE" sz="2400"/>
          </a:p>
        </p:txBody>
      </p:sp>
      <p:sp>
        <p:nvSpPr>
          <p:cNvPr id="21" name="Text Placeholder 14">
            <a:extLst>
              <a:ext uri="{FF2B5EF4-FFF2-40B4-BE49-F238E27FC236}">
                <a16:creationId xmlns:a16="http://schemas.microsoft.com/office/drawing/2014/main" id="{632CF177-7F0F-7D48-92E4-05E057524ECB}"/>
              </a:ext>
            </a:extLst>
          </p:cNvPr>
          <p:cNvSpPr txBox="1">
            <a:spLocks/>
          </p:cNvSpPr>
          <p:nvPr/>
        </p:nvSpPr>
        <p:spPr>
          <a:xfrm>
            <a:off x="7848020" y="848196"/>
            <a:ext cx="2667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Distributed </a:t>
            </a:r>
            <a:r>
              <a:rPr lang="de-DE" sz="2000" err="1"/>
              <a:t>Energy</a:t>
            </a:r>
            <a:endParaRPr lang="de-DE" sz="2000"/>
          </a:p>
        </p:txBody>
      </p:sp>
      <p:sp>
        <p:nvSpPr>
          <p:cNvPr id="25" name="Text Placeholder 14">
            <a:extLst>
              <a:ext uri="{FF2B5EF4-FFF2-40B4-BE49-F238E27FC236}">
                <a16:creationId xmlns:a16="http://schemas.microsoft.com/office/drawing/2014/main" id="{52FFBF05-8424-C046-AB91-8DAA5755FA2E}"/>
              </a:ext>
            </a:extLst>
          </p:cNvPr>
          <p:cNvSpPr txBox="1">
            <a:spLocks/>
          </p:cNvSpPr>
          <p:nvPr/>
        </p:nvSpPr>
        <p:spPr>
          <a:xfrm>
            <a:off x="7239000" y="2508965"/>
            <a:ext cx="802715"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NECP</a:t>
            </a:r>
          </a:p>
        </p:txBody>
      </p:sp>
      <p:sp>
        <p:nvSpPr>
          <p:cNvPr id="26" name="Text Placeholder 14">
            <a:extLst>
              <a:ext uri="{FF2B5EF4-FFF2-40B4-BE49-F238E27FC236}">
                <a16:creationId xmlns:a16="http://schemas.microsoft.com/office/drawing/2014/main" id="{DD9D736C-954D-E843-B89A-CA2364126476}"/>
              </a:ext>
            </a:extLst>
          </p:cNvPr>
          <p:cNvSpPr txBox="1">
            <a:spLocks/>
          </p:cNvSpPr>
          <p:nvPr/>
        </p:nvSpPr>
        <p:spPr>
          <a:xfrm>
            <a:off x="6400219" y="2981795"/>
            <a:ext cx="2133601" cy="424735"/>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a:t>Global Ambition</a:t>
            </a:r>
          </a:p>
        </p:txBody>
      </p:sp>
      <p:sp>
        <p:nvSpPr>
          <p:cNvPr id="27" name="Text Placeholder 14">
            <a:extLst>
              <a:ext uri="{FF2B5EF4-FFF2-40B4-BE49-F238E27FC236}">
                <a16:creationId xmlns:a16="http://schemas.microsoft.com/office/drawing/2014/main" id="{97109A71-9DF9-6E4D-84D9-6FE354BA3601}"/>
              </a:ext>
            </a:extLst>
          </p:cNvPr>
          <p:cNvSpPr txBox="1">
            <a:spLocks/>
          </p:cNvSpPr>
          <p:nvPr/>
        </p:nvSpPr>
        <p:spPr>
          <a:xfrm>
            <a:off x="7593757" y="1823475"/>
            <a:ext cx="762000" cy="3810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400"/>
              <a:t>Gas</a:t>
            </a:r>
          </a:p>
        </p:txBody>
      </p:sp>
      <p:sp>
        <p:nvSpPr>
          <p:cNvPr id="28" name="Textfeld 27">
            <a:extLst>
              <a:ext uri="{FF2B5EF4-FFF2-40B4-BE49-F238E27FC236}">
                <a16:creationId xmlns:a16="http://schemas.microsoft.com/office/drawing/2014/main" id="{0867AA36-457E-F444-8B8C-7092BDCD0B24}"/>
              </a:ext>
            </a:extLst>
          </p:cNvPr>
          <p:cNvSpPr txBox="1"/>
          <p:nvPr/>
        </p:nvSpPr>
        <p:spPr>
          <a:xfrm>
            <a:off x="7566485" y="3038402"/>
            <a:ext cx="0" cy="0"/>
          </a:xfrm>
          <a:prstGeom prst="rect">
            <a:avLst/>
          </a:prstGeom>
        </p:spPr>
        <p:txBody>
          <a:bodyPr vert="horz" wrap="none" lIns="91440" tIns="45720" rIns="91440" bIns="45720" rtlCol="0">
            <a:normAutofit fontScale="25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de-DE" sz="3600" b="0" i="0" u="none" strike="noStrike" kern="1200" cap="none" spc="0" normalizeH="0" baseline="0" noProof="0">
              <a:ln>
                <a:noFill/>
              </a:ln>
              <a:solidFill>
                <a:schemeClr val="tx1"/>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29" name="Text Placeholder 14">
            <a:extLst>
              <a:ext uri="{FF2B5EF4-FFF2-40B4-BE49-F238E27FC236}">
                <a16:creationId xmlns:a16="http://schemas.microsoft.com/office/drawing/2014/main" id="{F472B1B1-504E-714B-8E27-F6783271D2A3}"/>
              </a:ext>
            </a:extLst>
          </p:cNvPr>
          <p:cNvSpPr txBox="1">
            <a:spLocks/>
          </p:cNvSpPr>
          <p:nvPr/>
        </p:nvSpPr>
        <p:spPr>
          <a:xfrm>
            <a:off x="6750387" y="372036"/>
            <a:ext cx="71663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Wind</a:t>
            </a:r>
          </a:p>
        </p:txBody>
      </p:sp>
      <p:sp>
        <p:nvSpPr>
          <p:cNvPr id="30" name="Text Placeholder 14">
            <a:extLst>
              <a:ext uri="{FF2B5EF4-FFF2-40B4-BE49-F238E27FC236}">
                <a16:creationId xmlns:a16="http://schemas.microsoft.com/office/drawing/2014/main" id="{70C7F6EA-2B0E-2D41-BFF9-82096D727D3C}"/>
              </a:ext>
            </a:extLst>
          </p:cNvPr>
          <p:cNvSpPr txBox="1">
            <a:spLocks/>
          </p:cNvSpPr>
          <p:nvPr/>
        </p:nvSpPr>
        <p:spPr>
          <a:xfrm>
            <a:off x="4201467" y="2550579"/>
            <a:ext cx="716633" cy="267428"/>
          </a:xfrm>
          <a:prstGeom prst="rect">
            <a:avLst/>
          </a:prstGeom>
        </p:spPr>
        <p:txBody>
          <a:bodyPr>
            <a:normAutofit fontScale="70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t>Net-zero</a:t>
            </a:r>
          </a:p>
        </p:txBody>
      </p:sp>
      <p:sp>
        <p:nvSpPr>
          <p:cNvPr id="31" name="Text Placeholder 14">
            <a:extLst>
              <a:ext uri="{FF2B5EF4-FFF2-40B4-BE49-F238E27FC236}">
                <a16:creationId xmlns:a16="http://schemas.microsoft.com/office/drawing/2014/main" id="{9E3855DF-96D6-C24C-9ABB-EFC870086812}"/>
              </a:ext>
            </a:extLst>
          </p:cNvPr>
          <p:cNvSpPr txBox="1">
            <a:spLocks/>
          </p:cNvSpPr>
          <p:nvPr/>
        </p:nvSpPr>
        <p:spPr>
          <a:xfrm>
            <a:off x="4196232" y="460043"/>
            <a:ext cx="716633" cy="309042"/>
          </a:xfrm>
          <a:prstGeom prst="rect">
            <a:avLst/>
          </a:prstGeom>
        </p:spPr>
        <p:txBody>
          <a:bodyPr>
            <a:normAutofit fontScale="925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solidFill>
                  <a:srgbClr val="FFFFFF">
                    <a:alpha val="75000"/>
                  </a:srgbClr>
                </a:solidFill>
              </a:rPr>
              <a:t>Energy</a:t>
            </a:r>
            <a:endParaRPr lang="de-DE" sz="1400">
              <a:solidFill>
                <a:srgbClr val="FFFFFF">
                  <a:alpha val="75000"/>
                </a:srgbClr>
              </a:solidFill>
            </a:endParaRPr>
          </a:p>
        </p:txBody>
      </p:sp>
      <p:sp>
        <p:nvSpPr>
          <p:cNvPr id="32" name="Text Placeholder 14">
            <a:extLst>
              <a:ext uri="{FF2B5EF4-FFF2-40B4-BE49-F238E27FC236}">
                <a16:creationId xmlns:a16="http://schemas.microsoft.com/office/drawing/2014/main" id="{7DA9C165-37F1-434C-846F-9FA9B1967A39}"/>
              </a:ext>
            </a:extLst>
          </p:cNvPr>
          <p:cNvSpPr txBox="1">
            <a:spLocks/>
          </p:cNvSpPr>
          <p:nvPr/>
        </p:nvSpPr>
        <p:spPr>
          <a:xfrm>
            <a:off x="7666279" y="1490101"/>
            <a:ext cx="2362202" cy="381000"/>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err="1"/>
              <a:t>Renewable</a:t>
            </a:r>
            <a:r>
              <a:rPr lang="de-DE" sz="1600"/>
              <a:t> </a:t>
            </a:r>
            <a:r>
              <a:rPr lang="de-DE" sz="1600" err="1"/>
              <a:t>Energy</a:t>
            </a:r>
            <a:endParaRPr lang="de-DE" sz="1600"/>
          </a:p>
        </p:txBody>
      </p:sp>
      <p:sp>
        <p:nvSpPr>
          <p:cNvPr id="33" name="Text Placeholder 14">
            <a:extLst>
              <a:ext uri="{FF2B5EF4-FFF2-40B4-BE49-F238E27FC236}">
                <a16:creationId xmlns:a16="http://schemas.microsoft.com/office/drawing/2014/main" id="{B0C684BE-4A44-6340-A87A-997281B09619}"/>
              </a:ext>
            </a:extLst>
          </p:cNvPr>
          <p:cNvSpPr txBox="1">
            <a:spLocks/>
          </p:cNvSpPr>
          <p:nvPr/>
        </p:nvSpPr>
        <p:spPr>
          <a:xfrm>
            <a:off x="9197807" y="2402272"/>
            <a:ext cx="1241593" cy="309042"/>
          </a:xfrm>
          <a:prstGeom prst="rect">
            <a:avLst/>
          </a:prstGeom>
        </p:spPr>
        <p:txBody>
          <a:bodyPr>
            <a:normAutofit fontScale="85000" lnSpcReduction="1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Carbon </a:t>
            </a:r>
            <a:r>
              <a:rPr lang="de-DE" sz="1400" err="1">
                <a:solidFill>
                  <a:srgbClr val="FFFFFF">
                    <a:alpha val="70000"/>
                  </a:srgbClr>
                </a:solidFill>
              </a:rPr>
              <a:t>budget</a:t>
            </a:r>
            <a:endParaRPr lang="de-DE" sz="1400">
              <a:solidFill>
                <a:srgbClr val="FFFFFF">
                  <a:alpha val="70000"/>
                </a:srgbClr>
              </a:solidFill>
            </a:endParaRPr>
          </a:p>
        </p:txBody>
      </p:sp>
      <p:sp>
        <p:nvSpPr>
          <p:cNvPr id="34" name="Text Placeholder 14">
            <a:extLst>
              <a:ext uri="{FF2B5EF4-FFF2-40B4-BE49-F238E27FC236}">
                <a16:creationId xmlns:a16="http://schemas.microsoft.com/office/drawing/2014/main" id="{FBFBBADF-E71D-B94F-8C11-00C3EA875DD1}"/>
              </a:ext>
            </a:extLst>
          </p:cNvPr>
          <p:cNvSpPr txBox="1">
            <a:spLocks/>
          </p:cNvSpPr>
          <p:nvPr/>
        </p:nvSpPr>
        <p:spPr>
          <a:xfrm>
            <a:off x="2667582" y="2825696"/>
            <a:ext cx="14478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Scenarios</a:t>
            </a:r>
          </a:p>
        </p:txBody>
      </p:sp>
      <p:sp>
        <p:nvSpPr>
          <p:cNvPr id="35" name="Text Placeholder 14">
            <a:extLst>
              <a:ext uri="{FF2B5EF4-FFF2-40B4-BE49-F238E27FC236}">
                <a16:creationId xmlns:a16="http://schemas.microsoft.com/office/drawing/2014/main" id="{0229736E-F8F1-9146-BD32-2995960CA622}"/>
              </a:ext>
            </a:extLst>
          </p:cNvPr>
          <p:cNvSpPr txBox="1">
            <a:spLocks/>
          </p:cNvSpPr>
          <p:nvPr/>
        </p:nvSpPr>
        <p:spPr>
          <a:xfrm>
            <a:off x="1219200" y="2008176"/>
            <a:ext cx="12192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Power-</a:t>
            </a:r>
            <a:r>
              <a:rPr lang="de-DE" sz="1400" err="1">
                <a:solidFill>
                  <a:srgbClr val="FFFFFF">
                    <a:alpha val="70000"/>
                  </a:srgbClr>
                </a:solidFill>
              </a:rPr>
              <a:t>to</a:t>
            </a:r>
            <a:r>
              <a:rPr lang="de-DE" sz="1400">
                <a:solidFill>
                  <a:srgbClr val="FFFFFF">
                    <a:alpha val="70000"/>
                  </a:srgbClr>
                </a:solidFill>
              </a:rPr>
              <a:t>-gas</a:t>
            </a:r>
          </a:p>
        </p:txBody>
      </p:sp>
      <p:sp>
        <p:nvSpPr>
          <p:cNvPr id="36" name="Text Placeholder 14">
            <a:extLst>
              <a:ext uri="{FF2B5EF4-FFF2-40B4-BE49-F238E27FC236}">
                <a16:creationId xmlns:a16="http://schemas.microsoft.com/office/drawing/2014/main" id="{65D59C6B-0868-C648-B792-648EF3FEC175}"/>
              </a:ext>
            </a:extLst>
          </p:cNvPr>
          <p:cNvSpPr txBox="1">
            <a:spLocks/>
          </p:cNvSpPr>
          <p:nvPr/>
        </p:nvSpPr>
        <p:spPr>
          <a:xfrm>
            <a:off x="1600200" y="2384127"/>
            <a:ext cx="1676400"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200"/>
              <a:t>Carbon Capture</a:t>
            </a:r>
          </a:p>
        </p:txBody>
      </p:sp>
      <p:sp>
        <p:nvSpPr>
          <p:cNvPr id="37" name="Text Placeholder 14">
            <a:extLst>
              <a:ext uri="{FF2B5EF4-FFF2-40B4-BE49-F238E27FC236}">
                <a16:creationId xmlns:a16="http://schemas.microsoft.com/office/drawing/2014/main" id="{E81C3694-A135-7D4B-9AD3-45366DF80EFE}"/>
              </a:ext>
            </a:extLst>
          </p:cNvPr>
          <p:cNvSpPr txBox="1">
            <a:spLocks/>
          </p:cNvSpPr>
          <p:nvPr/>
        </p:nvSpPr>
        <p:spPr>
          <a:xfrm>
            <a:off x="5855184" y="1654387"/>
            <a:ext cx="1827058" cy="331988"/>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t>Climate</a:t>
            </a:r>
            <a:r>
              <a:rPr lang="de-DE" sz="1400"/>
              <a:t> </a:t>
            </a:r>
            <a:r>
              <a:rPr lang="de-DE" sz="1400" err="1"/>
              <a:t>targets</a:t>
            </a:r>
            <a:endParaRPr lang="de-DE" sz="1400"/>
          </a:p>
        </p:txBody>
      </p:sp>
      <p:sp>
        <p:nvSpPr>
          <p:cNvPr id="38" name="Text Placeholder 14">
            <a:extLst>
              <a:ext uri="{FF2B5EF4-FFF2-40B4-BE49-F238E27FC236}">
                <a16:creationId xmlns:a16="http://schemas.microsoft.com/office/drawing/2014/main" id="{D0D99897-A044-CE4C-8E4D-B6352E1C585C}"/>
              </a:ext>
            </a:extLst>
          </p:cNvPr>
          <p:cNvSpPr txBox="1">
            <a:spLocks/>
          </p:cNvSpPr>
          <p:nvPr/>
        </p:nvSpPr>
        <p:spPr>
          <a:xfrm>
            <a:off x="7509900" y="585157"/>
            <a:ext cx="2133601" cy="424735"/>
          </a:xfrm>
          <a:prstGeom prst="rect">
            <a:avLst/>
          </a:prstGeom>
        </p:spPr>
        <p:txBody>
          <a:bodyPr>
            <a:normAutofit fontScale="70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000" err="1">
                <a:solidFill>
                  <a:srgbClr val="FFFFFF">
                    <a:alpha val="70000"/>
                  </a:srgbClr>
                </a:solidFill>
              </a:rPr>
              <a:t>Decarbonised</a:t>
            </a:r>
            <a:r>
              <a:rPr lang="de-DE" sz="2000">
                <a:solidFill>
                  <a:srgbClr val="FFFFFF">
                    <a:alpha val="70000"/>
                  </a:srgbClr>
                </a:solidFill>
              </a:rPr>
              <a:t> </a:t>
            </a:r>
            <a:r>
              <a:rPr lang="de-DE" sz="2000" err="1">
                <a:solidFill>
                  <a:srgbClr val="FFFFFF">
                    <a:alpha val="70000"/>
                  </a:srgbClr>
                </a:solidFill>
              </a:rPr>
              <a:t>economy</a:t>
            </a:r>
            <a:endParaRPr lang="de-DE" sz="2000">
              <a:solidFill>
                <a:srgbClr val="FFFFFF">
                  <a:alpha val="70000"/>
                </a:srgbClr>
              </a:solidFill>
            </a:endParaRPr>
          </a:p>
        </p:txBody>
      </p:sp>
      <p:sp>
        <p:nvSpPr>
          <p:cNvPr id="39" name="Text Placeholder 14">
            <a:extLst>
              <a:ext uri="{FF2B5EF4-FFF2-40B4-BE49-F238E27FC236}">
                <a16:creationId xmlns:a16="http://schemas.microsoft.com/office/drawing/2014/main" id="{0601E846-655B-434C-AE72-C7DC667CED99}"/>
              </a:ext>
            </a:extLst>
          </p:cNvPr>
          <p:cNvSpPr txBox="1">
            <a:spLocks/>
          </p:cNvSpPr>
          <p:nvPr/>
        </p:nvSpPr>
        <p:spPr>
          <a:xfrm>
            <a:off x="3161421" y="739586"/>
            <a:ext cx="716633"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t>GHG</a:t>
            </a:r>
          </a:p>
        </p:txBody>
      </p:sp>
      <p:sp>
        <p:nvSpPr>
          <p:cNvPr id="40" name="Text Placeholder 14">
            <a:extLst>
              <a:ext uri="{FF2B5EF4-FFF2-40B4-BE49-F238E27FC236}">
                <a16:creationId xmlns:a16="http://schemas.microsoft.com/office/drawing/2014/main" id="{B21EEA2E-899F-254E-9C52-FE7502FBB4F6}"/>
              </a:ext>
            </a:extLst>
          </p:cNvPr>
          <p:cNvSpPr txBox="1">
            <a:spLocks/>
          </p:cNvSpPr>
          <p:nvPr/>
        </p:nvSpPr>
        <p:spPr>
          <a:xfrm>
            <a:off x="3479599" y="1289304"/>
            <a:ext cx="716633"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0000"/>
                  </a:srgbClr>
                </a:solidFill>
              </a:rPr>
              <a:t>Paris</a:t>
            </a:r>
          </a:p>
        </p:txBody>
      </p:sp>
      <p:sp>
        <p:nvSpPr>
          <p:cNvPr id="41" name="Text Placeholder 14">
            <a:extLst>
              <a:ext uri="{FF2B5EF4-FFF2-40B4-BE49-F238E27FC236}">
                <a16:creationId xmlns:a16="http://schemas.microsoft.com/office/drawing/2014/main" id="{3AFD528D-E38B-2241-9825-5DA06404DAB2}"/>
              </a:ext>
            </a:extLst>
          </p:cNvPr>
          <p:cNvSpPr txBox="1">
            <a:spLocks/>
          </p:cNvSpPr>
          <p:nvPr/>
        </p:nvSpPr>
        <p:spPr>
          <a:xfrm>
            <a:off x="8191501" y="2720971"/>
            <a:ext cx="1600200" cy="320400"/>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err="1">
                <a:solidFill>
                  <a:srgbClr val="FFFFFF">
                    <a:alpha val="70000"/>
                  </a:srgbClr>
                </a:solidFill>
              </a:rPr>
              <a:t>Sector</a:t>
            </a:r>
            <a:r>
              <a:rPr lang="de-DE" sz="1400">
                <a:solidFill>
                  <a:srgbClr val="FFFFFF">
                    <a:alpha val="70000"/>
                  </a:srgbClr>
                </a:solidFill>
              </a:rPr>
              <a:t> </a:t>
            </a:r>
            <a:r>
              <a:rPr lang="de-DE" sz="1400" err="1">
                <a:solidFill>
                  <a:srgbClr val="FFFFFF">
                    <a:alpha val="70000"/>
                  </a:srgbClr>
                </a:solidFill>
              </a:rPr>
              <a:t>coupling</a:t>
            </a:r>
            <a:endParaRPr lang="de-DE" sz="1400">
              <a:solidFill>
                <a:srgbClr val="FFFFFF">
                  <a:alpha val="70000"/>
                </a:srgbClr>
              </a:solidFill>
            </a:endParaRPr>
          </a:p>
        </p:txBody>
      </p:sp>
      <p:sp>
        <p:nvSpPr>
          <p:cNvPr id="42" name="Text Placeholder 14">
            <a:extLst>
              <a:ext uri="{FF2B5EF4-FFF2-40B4-BE49-F238E27FC236}">
                <a16:creationId xmlns:a16="http://schemas.microsoft.com/office/drawing/2014/main" id="{F68A2FE5-7F4F-9D49-AAFC-5C0694F3F157}"/>
              </a:ext>
            </a:extLst>
          </p:cNvPr>
          <p:cNvSpPr txBox="1">
            <a:spLocks/>
          </p:cNvSpPr>
          <p:nvPr/>
        </p:nvSpPr>
        <p:spPr>
          <a:xfrm>
            <a:off x="5274092" y="2407968"/>
            <a:ext cx="1600200"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5000"/>
                  </a:srgbClr>
                </a:solidFill>
              </a:rPr>
              <a:t>COP21</a:t>
            </a:r>
          </a:p>
        </p:txBody>
      </p:sp>
      <p:sp>
        <p:nvSpPr>
          <p:cNvPr id="43" name="Text Placeholder 14">
            <a:extLst>
              <a:ext uri="{FF2B5EF4-FFF2-40B4-BE49-F238E27FC236}">
                <a16:creationId xmlns:a16="http://schemas.microsoft.com/office/drawing/2014/main" id="{D7AF3DF4-3260-D544-9BEB-7999236F8818}"/>
              </a:ext>
            </a:extLst>
          </p:cNvPr>
          <p:cNvSpPr txBox="1">
            <a:spLocks/>
          </p:cNvSpPr>
          <p:nvPr/>
        </p:nvSpPr>
        <p:spPr>
          <a:xfrm>
            <a:off x="3895946" y="2119336"/>
            <a:ext cx="1600200" cy="320973"/>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5000"/>
                  </a:srgbClr>
                </a:solidFill>
              </a:rPr>
              <a:t>Hybrid System</a:t>
            </a:r>
          </a:p>
        </p:txBody>
      </p:sp>
      <p:sp>
        <p:nvSpPr>
          <p:cNvPr id="44" name="Text Placeholder 14">
            <a:extLst>
              <a:ext uri="{FF2B5EF4-FFF2-40B4-BE49-F238E27FC236}">
                <a16:creationId xmlns:a16="http://schemas.microsoft.com/office/drawing/2014/main" id="{144C340A-9FF2-7E46-9E6C-E9C269D2FACD}"/>
              </a:ext>
            </a:extLst>
          </p:cNvPr>
          <p:cNvSpPr txBox="1">
            <a:spLocks/>
          </p:cNvSpPr>
          <p:nvPr/>
        </p:nvSpPr>
        <p:spPr>
          <a:xfrm>
            <a:off x="8686798" y="1871816"/>
            <a:ext cx="1391972" cy="438689"/>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60000"/>
                  </a:srgbClr>
                </a:solidFill>
              </a:rPr>
              <a:t>Hydrogen</a:t>
            </a:r>
          </a:p>
        </p:txBody>
      </p:sp>
      <p:sp>
        <p:nvSpPr>
          <p:cNvPr id="45" name="Text Placeholder 14">
            <a:extLst>
              <a:ext uri="{FF2B5EF4-FFF2-40B4-BE49-F238E27FC236}">
                <a16:creationId xmlns:a16="http://schemas.microsoft.com/office/drawing/2014/main" id="{F4676D3F-B841-BE47-B242-03CA74070E79}"/>
              </a:ext>
            </a:extLst>
          </p:cNvPr>
          <p:cNvSpPr txBox="1">
            <a:spLocks/>
          </p:cNvSpPr>
          <p:nvPr/>
        </p:nvSpPr>
        <p:spPr>
          <a:xfrm>
            <a:off x="7682242" y="1171588"/>
            <a:ext cx="1391972" cy="438689"/>
          </a:xfrm>
          <a:prstGeom prst="rect">
            <a:avLst/>
          </a:prstGeom>
        </p:spPr>
        <p:txBody>
          <a:bodyPr>
            <a:no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200" err="1">
                <a:solidFill>
                  <a:srgbClr val="FFFFFF">
                    <a:alpha val="60000"/>
                  </a:srgbClr>
                </a:solidFill>
              </a:rPr>
              <a:t>Biomethane</a:t>
            </a:r>
            <a:endParaRPr lang="de-DE" sz="1200">
              <a:solidFill>
                <a:srgbClr val="FFFFFF">
                  <a:alpha val="60000"/>
                </a:srgbClr>
              </a:solidFill>
            </a:endParaRPr>
          </a:p>
        </p:txBody>
      </p:sp>
      <p:sp>
        <p:nvSpPr>
          <p:cNvPr id="46" name="Text Placeholder 14">
            <a:extLst>
              <a:ext uri="{FF2B5EF4-FFF2-40B4-BE49-F238E27FC236}">
                <a16:creationId xmlns:a16="http://schemas.microsoft.com/office/drawing/2014/main" id="{BDFB5F36-83ED-FF44-94E1-C258180745FC}"/>
              </a:ext>
            </a:extLst>
          </p:cNvPr>
          <p:cNvSpPr txBox="1">
            <a:spLocks/>
          </p:cNvSpPr>
          <p:nvPr/>
        </p:nvSpPr>
        <p:spPr>
          <a:xfrm>
            <a:off x="4281159" y="825141"/>
            <a:ext cx="71663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Solar</a:t>
            </a:r>
          </a:p>
        </p:txBody>
      </p:sp>
      <p:sp>
        <p:nvSpPr>
          <p:cNvPr id="47" name="Text Placeholder 14">
            <a:extLst>
              <a:ext uri="{FF2B5EF4-FFF2-40B4-BE49-F238E27FC236}">
                <a16:creationId xmlns:a16="http://schemas.microsoft.com/office/drawing/2014/main" id="{F29992BB-B865-3349-9138-DB1A78BC7D93}"/>
              </a:ext>
            </a:extLst>
          </p:cNvPr>
          <p:cNvSpPr txBox="1">
            <a:spLocks/>
          </p:cNvSpPr>
          <p:nvPr/>
        </p:nvSpPr>
        <p:spPr>
          <a:xfrm>
            <a:off x="6345408" y="2609373"/>
            <a:ext cx="845365" cy="359604"/>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2050</a:t>
            </a:r>
          </a:p>
        </p:txBody>
      </p:sp>
      <p:sp>
        <p:nvSpPr>
          <p:cNvPr id="48" name="Text Placeholder 14">
            <a:extLst>
              <a:ext uri="{FF2B5EF4-FFF2-40B4-BE49-F238E27FC236}">
                <a16:creationId xmlns:a16="http://schemas.microsoft.com/office/drawing/2014/main" id="{D786B443-75BA-9847-A63C-1E7F475E5FBD}"/>
              </a:ext>
            </a:extLst>
          </p:cNvPr>
          <p:cNvSpPr txBox="1">
            <a:spLocks/>
          </p:cNvSpPr>
          <p:nvPr/>
        </p:nvSpPr>
        <p:spPr>
          <a:xfrm>
            <a:off x="4205415" y="3056603"/>
            <a:ext cx="868119" cy="245126"/>
          </a:xfrm>
          <a:prstGeom prst="rect">
            <a:avLst/>
          </a:prstGeom>
        </p:spPr>
        <p:txBody>
          <a:bodyPr>
            <a:normAutofit fontScale="775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Bio-</a:t>
            </a:r>
            <a:r>
              <a:rPr lang="de-DE" sz="1400" err="1">
                <a:solidFill>
                  <a:srgbClr val="FFFFFF">
                    <a:alpha val="70000"/>
                  </a:srgbClr>
                </a:solidFill>
              </a:rPr>
              <a:t>energy</a:t>
            </a:r>
            <a:endParaRPr lang="de-DE" sz="1400">
              <a:solidFill>
                <a:srgbClr val="FFFFFF">
                  <a:alpha val="70000"/>
                </a:srgbClr>
              </a:solidFill>
            </a:endParaRPr>
          </a:p>
        </p:txBody>
      </p:sp>
      <p:sp>
        <p:nvSpPr>
          <p:cNvPr id="49" name="Text Placeholder 14">
            <a:extLst>
              <a:ext uri="{FF2B5EF4-FFF2-40B4-BE49-F238E27FC236}">
                <a16:creationId xmlns:a16="http://schemas.microsoft.com/office/drawing/2014/main" id="{52F7DA12-F365-4B4B-BE00-078B8BB239E9}"/>
              </a:ext>
            </a:extLst>
          </p:cNvPr>
          <p:cNvSpPr txBox="1">
            <a:spLocks/>
          </p:cNvSpPr>
          <p:nvPr/>
        </p:nvSpPr>
        <p:spPr>
          <a:xfrm>
            <a:off x="5571202" y="1202674"/>
            <a:ext cx="868119" cy="245126"/>
          </a:xfrm>
          <a:prstGeom prst="rect">
            <a:avLst/>
          </a:prstGeom>
        </p:spPr>
        <p:txBody>
          <a:bodyPr>
            <a:normAutofit fontScale="85000" lnSpcReduction="20000"/>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rgbClr val="FFFFFF">
                    <a:alpha val="70000"/>
                  </a:srgbClr>
                </a:solidFill>
              </a:rPr>
              <a:t>Europe</a:t>
            </a:r>
          </a:p>
        </p:txBody>
      </p:sp>
      <p:sp>
        <p:nvSpPr>
          <p:cNvPr id="50" name="Text Placeholder 14">
            <a:extLst>
              <a:ext uri="{FF2B5EF4-FFF2-40B4-BE49-F238E27FC236}">
                <a16:creationId xmlns:a16="http://schemas.microsoft.com/office/drawing/2014/main" id="{E073A51B-3BA3-0647-AE74-C886EF633989}"/>
              </a:ext>
            </a:extLst>
          </p:cNvPr>
          <p:cNvSpPr txBox="1">
            <a:spLocks/>
          </p:cNvSpPr>
          <p:nvPr/>
        </p:nvSpPr>
        <p:spPr>
          <a:xfrm>
            <a:off x="4824885" y="2402272"/>
            <a:ext cx="1241593" cy="309042"/>
          </a:xfrm>
          <a:prstGeom prst="rect">
            <a:avLst/>
          </a:prstGeom>
        </p:spPr>
        <p:txBody>
          <a:bodyPr>
            <a:normAutofit/>
          </a:bodyPr>
          <a:lstStyle>
            <a:lvl1pPr marL="0" indent="0" algn="ctr" defTabSz="914400" rtl="0" eaLnBrk="1" latinLnBrk="0" hangingPunct="1">
              <a:lnSpc>
                <a:spcPct val="100000"/>
              </a:lnSpc>
              <a:spcBef>
                <a:spcPts val="1000"/>
              </a:spcBef>
              <a:buClr>
                <a:schemeClr val="accent3"/>
              </a:buClr>
              <a:buFont typeface="Lato" panose="020F0502020204030203" pitchFamily="34" charset="0"/>
              <a:buNone/>
              <a:defRPr sz="2200" b="0" i="0" kern="1200">
                <a:solidFill>
                  <a:srgbClr val="FFFFFF">
                    <a:alpha val="85000"/>
                  </a:srgbClr>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100" err="1">
                <a:solidFill>
                  <a:srgbClr val="FFFFFF">
                    <a:alpha val="70000"/>
                  </a:srgbClr>
                </a:solidFill>
              </a:rPr>
              <a:t>Beyond</a:t>
            </a:r>
            <a:endParaRPr lang="de-DE" sz="1100">
              <a:solidFill>
                <a:srgbClr val="FFFFFF">
                  <a:alpha val="70000"/>
                </a:srgbClr>
              </a:solidFill>
            </a:endParaRPr>
          </a:p>
        </p:txBody>
      </p:sp>
      <p:pic>
        <p:nvPicPr>
          <p:cNvPr id="51" name="Picture 13">
            <a:extLst>
              <a:ext uri="{FF2B5EF4-FFF2-40B4-BE49-F238E27FC236}">
                <a16:creationId xmlns:a16="http://schemas.microsoft.com/office/drawing/2014/main" id="{C606A2A5-DA54-2F4F-98AE-F8C7EDDD2F30}"/>
              </a:ext>
            </a:extLst>
          </p:cNvPr>
          <p:cNvPicPr>
            <a:picLocks noChangeAspect="1"/>
          </p:cNvPicPr>
          <p:nvPr/>
        </p:nvPicPr>
        <p:blipFill>
          <a:blip r:embed="rId7"/>
          <a:srcRect t="18333" b="18333"/>
          <a:stretch/>
        </p:blipFill>
        <p:spPr>
          <a:xfrm>
            <a:off x="2" y="-9003"/>
            <a:ext cx="12191998" cy="4343400"/>
          </a:xfrm>
          <a:prstGeom prst="rect">
            <a:avLst/>
          </a:prstGeom>
        </p:spPr>
      </p:pic>
    </p:spTree>
    <p:extLst>
      <p:ext uri="{BB962C8B-B14F-4D97-AF65-F5344CB8AC3E}">
        <p14:creationId xmlns:p14="http://schemas.microsoft.com/office/powerpoint/2010/main" val="1762150228"/>
      </p:ext>
    </p:extLst>
  </p:cSld>
  <p:clrMap bg1="lt1" tx1="dk1" bg2="lt2" tx2="dk2" accent1="accent1" accent2="accent2" accent3="accent3" accent4="accent4" accent5="accent5" accent6="accent6" hlink="hlink" folHlink="folHlink"/>
  <p:sldLayoutIdLst>
    <p:sldLayoutId id="2147483863" r:id="rId1"/>
  </p:sldLayoutIdLst>
  <p:hf hdr="0"/>
  <p:txStyles>
    <p:titleStyle>
      <a:lvl1pPr algn="ctr" defTabSz="914400" rtl="0" eaLnBrk="1" latinLnBrk="0" hangingPunct="1">
        <a:lnSpc>
          <a:spcPct val="90000"/>
        </a:lnSpc>
        <a:spcBef>
          <a:spcPct val="0"/>
        </a:spcBef>
        <a:buNone/>
        <a:defRPr sz="3200" b="0" i="0" kern="1200">
          <a:solidFill>
            <a:srgbClr val="17253F"/>
          </a:solidFill>
          <a:latin typeface="Lato" panose="020F0502020204030203" pitchFamily="34" charset="0"/>
          <a:ea typeface="Lato" panose="020F0502020204030203" pitchFamily="34" charset="0"/>
          <a:cs typeface="Lato"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Rectangle 14">
            <a:extLst>
              <a:ext uri="{FF2B5EF4-FFF2-40B4-BE49-F238E27FC236}">
                <a16:creationId xmlns:a16="http://schemas.microsoft.com/office/drawing/2014/main" id="{11B834BD-B985-470C-BDD0-4C0C2CB73E0E}"/>
              </a:ext>
            </a:extLst>
          </p:cNvPr>
          <p:cNvSpPr/>
          <p:nvPr/>
        </p:nvSpPr>
        <p:spPr>
          <a:xfrm>
            <a:off x="0" y="6176963"/>
            <a:ext cx="12191999" cy="681037"/>
          </a:xfrm>
          <a:prstGeom prst="rect">
            <a:avLst/>
          </a:prstGeom>
          <a:solidFill>
            <a:srgbClr val="17253F"/>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b="0" i="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8"/>
          <a:srcRect/>
          <a:stretch/>
        </p:blipFill>
        <p:spPr bwMode="auto">
          <a:xfrm>
            <a:off x="424850" y="6354944"/>
            <a:ext cx="803872" cy="436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6A6B36F2-C3EE-D74A-A738-ADE1D73AC11C}"/>
              </a:ext>
            </a:extLst>
          </p:cNvPr>
          <p:cNvPicPr>
            <a:picLocks noChangeAspect="1" noChangeArrowheads="1"/>
          </p:cNvPicPr>
          <p:nvPr/>
        </p:nvPicPr>
        <p:blipFill rotWithShape="1">
          <a:blip r:embed="rId9"/>
          <a:srcRect l="-7642" t="-20138" r="-10390" b="-28607"/>
          <a:stretch/>
        </p:blipFill>
        <p:spPr bwMode="auto">
          <a:xfrm>
            <a:off x="1432991" y="6331663"/>
            <a:ext cx="990601" cy="33769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52437"/>
            <a:ext cx="11277600" cy="690563"/>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5200"/>
            <a:ext cx="5715000" cy="365125"/>
          </a:xfrm>
          <a:prstGeom prst="rect">
            <a:avLst/>
          </a:prstGeom>
        </p:spPr>
        <p:txBody>
          <a:bodyPr vert="horz" lIns="91440" tIns="45720" rIns="91440" bIns="45720" rtlCol="0" anchor="ctr"/>
          <a:lstStyle>
            <a:lvl1pPr algn="l">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endParaRPr lang="de-DE"/>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80" y="6325200"/>
            <a:ext cx="1364604" cy="365125"/>
          </a:xfrm>
          <a:prstGeom prst="rect">
            <a:avLst/>
          </a:prstGeom>
        </p:spPr>
        <p:txBody>
          <a:bodyPr vert="horz" lIns="91440" tIns="45720" rIns="91440" bIns="45720" rtlCol="0" anchor="ctr"/>
          <a:lstStyle>
            <a:lvl1pPr algn="l">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en-US"/>
              <a:t>23/02/2023</a:t>
            </a:r>
            <a:endParaRPr lang="de-DE"/>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5200"/>
            <a:ext cx="762000" cy="365125"/>
          </a:xfrm>
          <a:prstGeom prst="rect">
            <a:avLst/>
          </a:prstGeom>
        </p:spPr>
        <p:txBody>
          <a:bodyPr vert="horz" lIns="91440" tIns="45720" rIns="0" bIns="45720" rtlCol="0" anchor="ctr"/>
          <a:lstStyle>
            <a:lvl1pPr algn="r">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smtClean="0"/>
              <a:pPr/>
              <a:t>‹#›</a:t>
            </a:fld>
            <a:endParaRPr lang="de-DE"/>
          </a:p>
        </p:txBody>
      </p:sp>
    </p:spTree>
    <p:extLst>
      <p:ext uri="{BB962C8B-B14F-4D97-AF65-F5344CB8AC3E}">
        <p14:creationId xmlns:p14="http://schemas.microsoft.com/office/powerpoint/2010/main" val="3997993756"/>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42" r:id="rId6"/>
  </p:sldLayoutIdLst>
  <p:hf hdr="0" ftr="0"/>
  <p:txStyles>
    <p:titleStyle>
      <a:lvl1pPr algn="ctr" defTabSz="914400" rtl="0" eaLnBrk="1" latinLnBrk="0" hangingPunct="1">
        <a:lnSpc>
          <a:spcPct val="90000"/>
        </a:lnSpc>
        <a:spcBef>
          <a:spcPct val="0"/>
        </a:spcBef>
        <a:buNone/>
        <a:defRPr sz="3200" b="0" i="0" kern="1200" baseline="0">
          <a:solidFill>
            <a:srgbClr val="17253F"/>
          </a:solidFill>
          <a:latin typeface="Lato" panose="020F0502020204030203" pitchFamily="34" charset="0"/>
          <a:ea typeface="Lato Heavy" panose="020F0502020204030203" pitchFamily="34" charset="0"/>
          <a:cs typeface="Lato Heavy"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DDDE38-DFB6-3BD2-4E97-86E62D6CB1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ES"/>
          </a:p>
        </p:txBody>
      </p:sp>
      <p:sp>
        <p:nvSpPr>
          <p:cNvPr id="3" name="Text Placeholder 2">
            <a:extLst>
              <a:ext uri="{FF2B5EF4-FFF2-40B4-BE49-F238E27FC236}">
                <a16:creationId xmlns:a16="http://schemas.microsoft.com/office/drawing/2014/main" id="{CF0F7156-5454-8DEF-1C5B-B5778378E5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4" name="Date Placeholder 3">
            <a:extLst>
              <a:ext uri="{FF2B5EF4-FFF2-40B4-BE49-F238E27FC236}">
                <a16:creationId xmlns:a16="http://schemas.microsoft.com/office/drawing/2014/main" id="{52BF7AA4-9183-2119-AC8E-D6E69B58EF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C565C-5AA9-4CF5-8DC3-8F1F0CB20363}" type="datetimeFigureOut">
              <a:rPr lang="es-ES" smtClean="0"/>
              <a:t>17/01/2024</a:t>
            </a:fld>
            <a:endParaRPr lang="es-ES"/>
          </a:p>
        </p:txBody>
      </p:sp>
      <p:sp>
        <p:nvSpPr>
          <p:cNvPr id="5" name="Footer Placeholder 4">
            <a:extLst>
              <a:ext uri="{FF2B5EF4-FFF2-40B4-BE49-F238E27FC236}">
                <a16:creationId xmlns:a16="http://schemas.microsoft.com/office/drawing/2014/main" id="{2264817E-A38A-9A6A-A893-B6DD0610D9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1E3CCCE8-B8C9-BF6E-EDEE-F22F72871C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2D5828-956B-465D-BC99-5B515CFFDFC6}" type="slidenum">
              <a:rPr lang="es-ES" smtClean="0"/>
              <a:t>‹#›</a:t>
            </a:fld>
            <a:endParaRPr lang="es-ES"/>
          </a:p>
        </p:txBody>
      </p:sp>
    </p:spTree>
    <p:extLst>
      <p:ext uri="{BB962C8B-B14F-4D97-AF65-F5344CB8AC3E}">
        <p14:creationId xmlns:p14="http://schemas.microsoft.com/office/powerpoint/2010/main" val="1856598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33"/>
            </p:custDataLst>
            <p:extLst>
              <p:ext uri="{D42A27DB-BD31-4B8C-83A1-F6EECF244321}">
                <p14:modId xmlns:p14="http://schemas.microsoft.com/office/powerpoint/2010/main" val="16678098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4" imgW="624" imgH="623" progId="TCLayout.ActiveDocument.1">
                  <p:embed/>
                </p:oleObj>
              </mc:Choice>
              <mc:Fallback>
                <p:oleObj name="think-cell Folie" r:id="rId34" imgW="624" imgH="623" progId="TCLayout.ActiveDocument.1">
                  <p:embed/>
                  <p:pic>
                    <p:nvPicPr>
                      <p:cNvPr id="4" name="Objekt 3" hidden="1"/>
                      <p:cNvPicPr/>
                      <p:nvPr/>
                    </p:nvPicPr>
                    <p:blipFill>
                      <a:blip r:embed="rId35"/>
                      <a:stretch>
                        <a:fillRect/>
                      </a:stretch>
                    </p:blipFill>
                    <p:spPr>
                      <a:xfrm>
                        <a:off x="1588" y="1588"/>
                        <a:ext cx="1588" cy="1588"/>
                      </a:xfrm>
                      <a:prstGeom prst="rect">
                        <a:avLst/>
                      </a:prstGeom>
                    </p:spPr>
                  </p:pic>
                </p:oleObj>
              </mc:Fallback>
            </mc:AlternateContent>
          </a:graphicData>
        </a:graphic>
      </p:graphicFrame>
      <p:sp>
        <p:nvSpPr>
          <p:cNvPr id="5" name="Rectangle 14">
            <a:extLst>
              <a:ext uri="{FF2B5EF4-FFF2-40B4-BE49-F238E27FC236}">
                <a16:creationId xmlns:a16="http://schemas.microsoft.com/office/drawing/2014/main" id="{11B834BD-B985-470C-BDD0-4C0C2CB73E0E}"/>
              </a:ext>
            </a:extLst>
          </p:cNvPr>
          <p:cNvSpPr/>
          <p:nvPr userDrawn="1"/>
        </p:nvSpPr>
        <p:spPr>
          <a:xfrm>
            <a:off x="1" y="6285791"/>
            <a:ext cx="12192000" cy="572211"/>
          </a:xfrm>
          <a:prstGeom prst="rect">
            <a:avLst/>
          </a:prstGeom>
          <a:solidFill>
            <a:srgbClr val="EAF6FE"/>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C29EBECC-D6C5-9843-82BB-34869C3324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14">
            <a:extLst>
              <a:ext uri="{FF2B5EF4-FFF2-40B4-BE49-F238E27FC236}">
                <a16:creationId xmlns:a16="http://schemas.microsoft.com/office/drawing/2014/main" id="{C23BC6D8-37D7-4DE5-918E-53B609D40C15}"/>
              </a:ext>
            </a:extLst>
          </p:cNvPr>
          <p:cNvSpPr txBox="1">
            <a:spLocks/>
          </p:cNvSpPr>
          <p:nvPr userDrawn="1"/>
        </p:nvSpPr>
        <p:spPr>
          <a:xfrm>
            <a:off x="2" y="6403670"/>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p>
        </p:txBody>
      </p:sp>
      <p:sp>
        <p:nvSpPr>
          <p:cNvPr id="8" name="TextBox 7">
            <a:extLst>
              <a:ext uri="{FF2B5EF4-FFF2-40B4-BE49-F238E27FC236}">
                <a16:creationId xmlns:a16="http://schemas.microsoft.com/office/drawing/2014/main" id="{34B58510-32C5-48BC-B39C-18E213D09E4B}"/>
              </a:ext>
            </a:extLst>
          </p:cNvPr>
          <p:cNvSpPr txBox="1"/>
          <p:nvPr userDrawn="1"/>
        </p:nvSpPr>
        <p:spPr>
          <a:xfrm>
            <a:off x="838200" y="6403670"/>
            <a:ext cx="10515600" cy="326353"/>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pic>
        <p:nvPicPr>
          <p:cNvPr id="11" name="Picture 2">
            <a:extLst>
              <a:ext uri="{FF2B5EF4-FFF2-40B4-BE49-F238E27FC236}">
                <a16:creationId xmlns:a16="http://schemas.microsoft.com/office/drawing/2014/main" id="{A40FB227-E3E2-43AC-851A-FEF185DB6C8A}"/>
              </a:ext>
            </a:extLst>
          </p:cNvPr>
          <p:cNvPicPr>
            <a:picLocks noChangeAspect="1" noChangeArrowheads="1"/>
          </p:cNvPicPr>
          <p:nvPr userDrawn="1"/>
        </p:nvPicPr>
        <p:blipFill>
          <a:blip r:embed="rId36"/>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0" name="Espace réservé du titre 9">
            <a:extLst>
              <a:ext uri="{FF2B5EF4-FFF2-40B4-BE49-F238E27FC236}">
                <a16:creationId xmlns:a16="http://schemas.microsoft.com/office/drawing/2014/main" id="{81840060-1E59-8B43-ACEE-825B73C1380D}"/>
              </a:ext>
            </a:extLst>
          </p:cNvPr>
          <p:cNvSpPr>
            <a:spLocks noGrp="1"/>
          </p:cNvSpPr>
          <p:nvPr>
            <p:ph type="title"/>
          </p:nvPr>
        </p:nvSpPr>
        <p:spPr>
          <a:xfrm>
            <a:off x="838201" y="381001"/>
            <a:ext cx="9850779" cy="570866"/>
          </a:xfrm>
          <a:prstGeom prst="rect">
            <a:avLst/>
          </a:prstGeom>
        </p:spPr>
        <p:txBody>
          <a:bodyPr vert="horz" lIns="91440" tIns="45720" rIns="91440" bIns="45720" rtlCol="0" anchor="t">
            <a:normAutofit/>
          </a:bodyPr>
          <a:lstStyle/>
          <a:p>
            <a:r>
              <a:rPr lang="fr-FR"/>
              <a:t>Modifiez le style du titre</a:t>
            </a:r>
          </a:p>
        </p:txBody>
      </p:sp>
      <p:cxnSp>
        <p:nvCxnSpPr>
          <p:cNvPr id="13" name="Straight Connector 7">
            <a:extLst>
              <a:ext uri="{FF2B5EF4-FFF2-40B4-BE49-F238E27FC236}">
                <a16:creationId xmlns:a16="http://schemas.microsoft.com/office/drawing/2014/main" id="{11450235-886C-1749-B1D1-1932B6314AD6}"/>
              </a:ext>
            </a:extLst>
          </p:cNvPr>
          <p:cNvCxnSpPr>
            <a:cxnSpLocks/>
          </p:cNvCxnSpPr>
          <p:nvPr userDrawn="1"/>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2" name="Slide Number Placeholder 4">
            <a:extLst>
              <a:ext uri="{FF2B5EF4-FFF2-40B4-BE49-F238E27FC236}">
                <a16:creationId xmlns:a16="http://schemas.microsoft.com/office/drawing/2014/main" id="{612CECDA-B4F7-4BCA-BBB5-CFF25BB77EC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
        <p:nvSpPr>
          <p:cNvPr id="17" name="Espace réservé du pied de page 7">
            <a:extLst>
              <a:ext uri="{FF2B5EF4-FFF2-40B4-BE49-F238E27FC236}">
                <a16:creationId xmlns:a16="http://schemas.microsoft.com/office/drawing/2014/main" id="{FB1A0542-E0AE-CA46-97A9-B8E45996A380}"/>
              </a:ext>
            </a:extLst>
          </p:cNvPr>
          <p:cNvSpPr>
            <a:spLocks noGrp="1"/>
          </p:cNvSpPr>
          <p:nvPr>
            <p:ph type="ftr" sz="quarter" idx="3"/>
          </p:nvPr>
        </p:nvSpPr>
        <p:spPr>
          <a:xfrm>
            <a:off x="224220" y="6356353"/>
            <a:ext cx="11419218" cy="365125"/>
          </a:xfrm>
          <a:prstGeom prst="rect">
            <a:avLst/>
          </a:prstGeom>
        </p:spPr>
        <p:txBody>
          <a:bodyPr/>
          <a:lstStyle>
            <a:lvl1pPr algn="ctr">
              <a:defRPr>
                <a:latin typeface="Lato" panose="020F0502020204030203" pitchFamily="34" charset="0"/>
              </a:defRPr>
            </a:lvl1pPr>
          </a:lstStyle>
          <a:p>
            <a:r>
              <a:rPr lang="fr-FR" err="1"/>
              <a:t>Text</a:t>
            </a:r>
            <a:r>
              <a:rPr lang="fr-FR"/>
              <a:t> </a:t>
            </a:r>
            <a:r>
              <a:rPr lang="fr-FR" err="1"/>
              <a:t>here</a:t>
            </a:r>
            <a:endParaRPr lang="fr-FR"/>
          </a:p>
        </p:txBody>
      </p:sp>
    </p:spTree>
    <p:extLst>
      <p:ext uri="{BB962C8B-B14F-4D97-AF65-F5344CB8AC3E}">
        <p14:creationId xmlns:p14="http://schemas.microsoft.com/office/powerpoint/2010/main" val="2164197019"/>
      </p:ext>
    </p:extLst>
  </p:cSld>
  <p:clrMap bg1="lt1" tx1="dk1" bg2="lt2" tx2="dk2" accent1="accent1" accent2="accent2" accent3="accent3" accent4="accent4" accent5="accent5" accent6="accent6" hlink="hlink" folHlink="folHlink"/>
  <p:sldLayoutIdLst>
    <p:sldLayoutId id="2147483766" r:id="rId1"/>
    <p:sldLayoutId id="2147483731" r:id="rId2"/>
    <p:sldLayoutId id="2147483686" r:id="rId3"/>
    <p:sldLayoutId id="2147483768" r:id="rId4"/>
    <p:sldLayoutId id="2147483734" r:id="rId5"/>
    <p:sldLayoutId id="2147483690" r:id="rId6"/>
    <p:sldLayoutId id="2147483687" r:id="rId7"/>
    <p:sldLayoutId id="2147483735" r:id="rId8"/>
    <p:sldLayoutId id="2147483702" r:id="rId9"/>
    <p:sldLayoutId id="2147483758" r:id="rId10"/>
    <p:sldLayoutId id="2147483694" r:id="rId11"/>
    <p:sldLayoutId id="2147483763" r:id="rId12"/>
    <p:sldLayoutId id="2147483764" r:id="rId13"/>
    <p:sldLayoutId id="2147483765" r:id="rId14"/>
    <p:sldLayoutId id="2147483878" r:id="rId15"/>
    <p:sldLayoutId id="2147483880" r:id="rId16"/>
    <p:sldLayoutId id="2147483879" r:id="rId17"/>
    <p:sldLayoutId id="2147483873" r:id="rId18"/>
    <p:sldLayoutId id="2147483881" r:id="rId19"/>
    <p:sldLayoutId id="2147483875" r:id="rId20"/>
    <p:sldLayoutId id="2147483874" r:id="rId21"/>
    <p:sldLayoutId id="2147483661" r:id="rId22"/>
    <p:sldLayoutId id="2147483754" r:id="rId23"/>
    <p:sldLayoutId id="2147483759" r:id="rId24"/>
    <p:sldLayoutId id="2147483762" r:id="rId25"/>
    <p:sldLayoutId id="2147483692" r:id="rId26"/>
    <p:sldLayoutId id="2147483663" r:id="rId27"/>
    <p:sldLayoutId id="2147483756" r:id="rId28"/>
    <p:sldLayoutId id="2147483689" r:id="rId29"/>
    <p:sldLayoutId id="2147483751" r:id="rId30"/>
    <p:sldLayoutId id="2147483752" r:id="rId31"/>
  </p:sldLayoutIdLst>
  <p:hf hdr="0" dt="0"/>
  <p:txStyles>
    <p:titleStyle>
      <a:lvl1pPr algn="ctr" defTabSz="914377" rtl="0" eaLnBrk="1" latinLnBrk="0" hangingPunct="1">
        <a:lnSpc>
          <a:spcPct val="90000"/>
        </a:lnSpc>
        <a:spcBef>
          <a:spcPct val="0"/>
        </a:spcBef>
        <a:buNone/>
        <a:defRPr sz="26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189" indent="-457189" algn="l" defTabSz="914377" rtl="0" eaLnBrk="1" latinLnBrk="0" hangingPunct="1">
        <a:lnSpc>
          <a:spcPct val="110000"/>
        </a:lnSpc>
        <a:spcBef>
          <a:spcPts val="1000"/>
        </a:spcBef>
        <a:spcAft>
          <a:spcPts val="400"/>
        </a:spcAft>
        <a:buClr>
          <a:schemeClr val="accent3"/>
        </a:buClr>
        <a:buFont typeface="Symbol" panose="05050102010706020507" pitchFamily="18" charset="2"/>
        <a:buChar char="-"/>
        <a:defRPr sz="26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indent="-228594" algn="l" defTabSz="914377" rtl="0" eaLnBrk="1" latinLnBrk="0" hangingPunct="1">
        <a:lnSpc>
          <a:spcPct val="110000"/>
        </a:lnSpc>
        <a:spcBef>
          <a:spcPts val="500"/>
        </a:spcBef>
        <a:spcAft>
          <a:spcPts val="400"/>
        </a:spcAft>
        <a:buClr>
          <a:srgbClr val="92D050"/>
        </a:buClr>
        <a:buSzPct val="100000"/>
        <a:buFont typeface="Symbol" panose="05050102010706020507" pitchFamily="18" charset="2"/>
        <a:buChar char="-"/>
        <a:defRPr sz="24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2971" indent="-228594" algn="l" defTabSz="914377" rtl="0" eaLnBrk="1" latinLnBrk="0" hangingPunct="1">
        <a:lnSpc>
          <a:spcPct val="110000"/>
        </a:lnSpc>
        <a:spcBef>
          <a:spcPts val="500"/>
        </a:spcBef>
        <a:spcAft>
          <a:spcPts val="400"/>
        </a:spcAft>
        <a:buClr>
          <a:srgbClr val="92D050"/>
        </a:buClr>
        <a:buFont typeface="Symbol" panose="05050102010706020507" pitchFamily="18" charset="2"/>
        <a:buChar char="-"/>
        <a:defRPr sz="22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160" indent="-228594" algn="l" defTabSz="914377" rtl="0" eaLnBrk="1" latinLnBrk="0" hangingPunct="1">
        <a:lnSpc>
          <a:spcPct val="110000"/>
        </a:lnSpc>
        <a:spcBef>
          <a:spcPts val="500"/>
        </a:spcBef>
        <a:spcAft>
          <a:spcPts val="400"/>
        </a:spcAft>
        <a:buClr>
          <a:srgbClr val="92D050"/>
        </a:buClr>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349" indent="-228594" algn="l" defTabSz="914377" rtl="0" eaLnBrk="1" latinLnBrk="0" hangingPunct="1">
        <a:lnSpc>
          <a:spcPct val="110000"/>
        </a:lnSpc>
        <a:spcBef>
          <a:spcPts val="500"/>
        </a:spcBef>
        <a:spcAft>
          <a:spcPts val="400"/>
        </a:spcAft>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52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4"/>
            </p:custDataLst>
            <p:extLst>
              <p:ext uri="{D42A27DB-BD31-4B8C-83A1-F6EECF244321}">
                <p14:modId xmlns:p14="http://schemas.microsoft.com/office/powerpoint/2010/main" val="37980346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624" imgH="623" progId="TCLayout.ActiveDocument.1">
                  <p:embed/>
                </p:oleObj>
              </mc:Choice>
              <mc:Fallback>
                <p:oleObj name="think-cell Folie" r:id="rId5" imgW="624" imgH="623" progId="TCLayout.ActiveDocument.1">
                  <p:embed/>
                  <p:pic>
                    <p:nvPicPr>
                      <p:cNvPr id="2" name="Objekt 1" hidden="1"/>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Picture 2">
            <a:extLst>
              <a:ext uri="{FF2B5EF4-FFF2-40B4-BE49-F238E27FC236}">
                <a16:creationId xmlns:a16="http://schemas.microsoft.com/office/drawing/2014/main" id="{F22461B1-338E-49F7-9CAE-564CA7814256}"/>
              </a:ext>
            </a:extLst>
          </p:cNvPr>
          <p:cNvPicPr>
            <a:picLocks noChangeAspect="1" noChangeArrowheads="1"/>
          </p:cNvPicPr>
          <p:nvPr userDrawn="1"/>
        </p:nvPicPr>
        <p:blipFill>
          <a:blip r:embed="rId7"/>
          <a:srcRect/>
          <a:stretch/>
        </p:blipFill>
        <p:spPr bwMode="auto">
          <a:xfrm>
            <a:off x="5191171" y="344346"/>
            <a:ext cx="1809656" cy="98160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0">
            <a:extLst>
              <a:ext uri="{FF2B5EF4-FFF2-40B4-BE49-F238E27FC236}">
                <a16:creationId xmlns:a16="http://schemas.microsoft.com/office/drawing/2014/main" id="{6158A161-A703-4BBF-A8F6-386082AF179A}"/>
              </a:ext>
            </a:extLst>
          </p:cNvPr>
          <p:cNvSpPr txBox="1"/>
          <p:nvPr userDrawn="1"/>
        </p:nvSpPr>
        <p:spPr>
          <a:xfrm>
            <a:off x="3454277" y="5669570"/>
            <a:ext cx="5283449" cy="369332"/>
          </a:xfrm>
          <a:prstGeom prst="rect">
            <a:avLst/>
          </a:prstGeom>
          <a:noFill/>
        </p:spPr>
        <p:txBody>
          <a:bodyPr wrap="square" rtlCol="0">
            <a:spAutoFit/>
          </a:bodyPr>
          <a:lstStyle/>
          <a:p>
            <a:pPr algn="ctr"/>
            <a:r>
              <a:rPr lang="en-US" sz="1800" b="1"/>
              <a:t>www.entsog.eu | info@entsog.eu</a:t>
            </a:r>
          </a:p>
        </p:txBody>
      </p:sp>
      <p:sp>
        <p:nvSpPr>
          <p:cNvPr id="6" name="Text Placeholder 2">
            <a:extLst>
              <a:ext uri="{FF2B5EF4-FFF2-40B4-BE49-F238E27FC236}">
                <a16:creationId xmlns:a16="http://schemas.microsoft.com/office/drawing/2014/main" id="{FE3BBF5D-7D43-4664-A420-88CED4188A9F}"/>
              </a:ext>
            </a:extLst>
          </p:cNvPr>
          <p:cNvSpPr txBox="1">
            <a:spLocks/>
          </p:cNvSpPr>
          <p:nvPr userDrawn="1"/>
        </p:nvSpPr>
        <p:spPr>
          <a:xfrm>
            <a:off x="2819402" y="5122152"/>
            <a:ext cx="6705599" cy="669048"/>
          </a:xfrm>
          <a:prstGeom prst="rect">
            <a:avLst/>
          </a:prstGeom>
        </p:spPr>
        <p:txBody>
          <a:bodyPr>
            <a:normAutofit/>
          </a:bodyPr>
          <a:lstStyle>
            <a:lvl1pPr marL="0" indent="0" algn="ctr" defTabSz="914400" rtl="0" eaLnBrk="1" latinLnBrk="0" hangingPunct="1">
              <a:lnSpc>
                <a:spcPct val="90000"/>
              </a:lnSpc>
              <a:spcBef>
                <a:spcPts val="1000"/>
              </a:spcBef>
              <a:buClr>
                <a:schemeClr val="accent3"/>
              </a:buClr>
              <a:buFont typeface="Lato" panose="020F0502020204030203" pitchFamily="34" charset="0"/>
              <a:buNone/>
              <a:defRPr sz="16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sz="1400"/>
              <a:t>ENTSOG - European Network of Transmission System Operators for Gas</a:t>
            </a:r>
          </a:p>
          <a:p>
            <a:pPr>
              <a:spcBef>
                <a:spcPts val="600"/>
              </a:spcBef>
            </a:pPr>
            <a:r>
              <a:rPr lang="fr-FR" sz="1400" b="0" i="0" kern="1200">
                <a:solidFill>
                  <a:schemeClr val="tx1"/>
                </a:solidFill>
                <a:effectLst/>
                <a:latin typeface="Lato" panose="020F0502020204030203" pitchFamily="34" charset="0"/>
                <a:ea typeface="Lato" panose="020F0502020204030203" pitchFamily="34" charset="0"/>
                <a:cs typeface="Lato" panose="020F0502020204030203" pitchFamily="34" charset="0"/>
              </a:rPr>
              <a:t>Avenue de Cortenbergh 100, 1000 Bruxelles</a:t>
            </a:r>
            <a:endParaRPr lang="en-US" sz="1400"/>
          </a:p>
        </p:txBody>
      </p:sp>
    </p:spTree>
    <p:extLst>
      <p:ext uri="{BB962C8B-B14F-4D97-AF65-F5344CB8AC3E}">
        <p14:creationId xmlns:p14="http://schemas.microsoft.com/office/powerpoint/2010/main" val="2651884182"/>
      </p:ext>
    </p:extLst>
  </p:cSld>
  <p:clrMap bg1="lt1" tx1="dk1" bg2="lt2" tx2="dk2" accent1="accent1" accent2="accent2" accent3="accent3" accent4="accent4" accent5="accent5" accent6="accent6" hlink="hlink" folHlink="folHlink"/>
  <p:sldLayoutIdLst>
    <p:sldLayoutId id="2147483730" r:id="rId1"/>
    <p:sldLayoutId id="2147483761" r:id="rId2"/>
  </p:sldLayoutIdLst>
  <p:hf hdr="0" dt="0"/>
  <p:txStyles>
    <p:titleStyle>
      <a:lvl1pPr algn="l" defTabSz="914377"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189" indent="-457189" algn="l" defTabSz="914377"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783" indent="-228594" algn="l" defTabSz="914377"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2971" indent="-228594" algn="l" defTabSz="914377"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160" indent="-228594" algn="l" defTabSz="914377"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349" indent="-228594" algn="l" defTabSz="914377"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8" name="Objekt 7" hidden="1"/>
          <p:cNvGraphicFramePr>
            <a:graphicFrameLocks noChangeAspect="1"/>
          </p:cNvGraphicFramePr>
          <p:nvPr userDrawn="1">
            <p:custDataLst>
              <p:tags r:id="rId7"/>
            </p:custDataLst>
            <p:extLst>
              <p:ext uri="{D42A27DB-BD31-4B8C-83A1-F6EECF244321}">
                <p14:modId xmlns:p14="http://schemas.microsoft.com/office/powerpoint/2010/main" val="830565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8" imgW="624" imgH="623" progId="TCLayout.ActiveDocument.1">
                  <p:embed/>
                </p:oleObj>
              </mc:Choice>
              <mc:Fallback>
                <p:oleObj name="think-cell Folie" r:id="rId8" imgW="624" imgH="623" progId="TCLayout.ActiveDocument.1">
                  <p:embed/>
                  <p:pic>
                    <p:nvPicPr>
                      <p:cNvPr id="8" name="Objekt 7" hidden="1"/>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Rectangle 14">
            <a:extLst>
              <a:ext uri="{FF2B5EF4-FFF2-40B4-BE49-F238E27FC236}">
                <a16:creationId xmlns:a16="http://schemas.microsoft.com/office/drawing/2014/main" id="{6F0D67D6-8D3B-9EB8-BDC9-3999BF894FE6}"/>
              </a:ext>
            </a:extLst>
          </p:cNvPr>
          <p:cNvSpPr/>
          <p:nvPr/>
        </p:nvSpPr>
        <p:spPr>
          <a:xfrm>
            <a:off x="1" y="6285791"/>
            <a:ext cx="12192000" cy="572211"/>
          </a:xfrm>
          <a:prstGeom prst="rect">
            <a:avLst/>
          </a:prstGeom>
          <a:solidFill>
            <a:srgbClr val="EAF6FE"/>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3" name="Text Placeholder 14">
            <a:extLst>
              <a:ext uri="{FF2B5EF4-FFF2-40B4-BE49-F238E27FC236}">
                <a16:creationId xmlns:a16="http://schemas.microsoft.com/office/drawing/2014/main" id="{AABF7A10-1CA6-4D54-4A02-F558AF6D9530}"/>
              </a:ext>
            </a:extLst>
          </p:cNvPr>
          <p:cNvSpPr txBox="1">
            <a:spLocks/>
          </p:cNvSpPr>
          <p:nvPr/>
        </p:nvSpPr>
        <p:spPr>
          <a:xfrm>
            <a:off x="2" y="6403670"/>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p>
        </p:txBody>
      </p:sp>
      <p:sp>
        <p:nvSpPr>
          <p:cNvPr id="4" name="TextBox 3">
            <a:extLst>
              <a:ext uri="{FF2B5EF4-FFF2-40B4-BE49-F238E27FC236}">
                <a16:creationId xmlns:a16="http://schemas.microsoft.com/office/drawing/2014/main" id="{B923E2A4-8E28-4B12-7848-362CB6987D93}"/>
              </a:ext>
            </a:extLst>
          </p:cNvPr>
          <p:cNvSpPr txBox="1"/>
          <p:nvPr/>
        </p:nvSpPr>
        <p:spPr>
          <a:xfrm>
            <a:off x="838200" y="6403670"/>
            <a:ext cx="10515600" cy="326353"/>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pic>
        <p:nvPicPr>
          <p:cNvPr id="5" name="Picture 2">
            <a:extLst>
              <a:ext uri="{FF2B5EF4-FFF2-40B4-BE49-F238E27FC236}">
                <a16:creationId xmlns:a16="http://schemas.microsoft.com/office/drawing/2014/main" id="{B6F12D12-33C0-CD0C-F301-DFF7A7F77577}"/>
              </a:ext>
            </a:extLst>
          </p:cNvPr>
          <p:cNvPicPr>
            <a:picLocks noChangeAspect="1" noChangeArrowheads="1"/>
          </p:cNvPicPr>
          <p:nvPr/>
        </p:nvPicPr>
        <p:blipFill>
          <a:blip r:embed="rId10"/>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7">
            <a:extLst>
              <a:ext uri="{FF2B5EF4-FFF2-40B4-BE49-F238E27FC236}">
                <a16:creationId xmlns:a16="http://schemas.microsoft.com/office/drawing/2014/main" id="{4D53648C-C20D-6E1C-9CB9-E11B19724580}"/>
              </a:ext>
            </a:extLst>
          </p:cNvPr>
          <p:cNvCxnSpPr>
            <a:cxnSpLocks/>
          </p:cNvCxnSpPr>
          <p:nvPr/>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pic>
        <p:nvPicPr>
          <p:cNvPr id="7" name="Picture 2">
            <a:extLst>
              <a:ext uri="{FF2B5EF4-FFF2-40B4-BE49-F238E27FC236}">
                <a16:creationId xmlns:a16="http://schemas.microsoft.com/office/drawing/2014/main" id="{9F14ED0D-D040-E52F-4561-BA7FD588CF55}"/>
              </a:ext>
            </a:extLst>
          </p:cNvPr>
          <p:cNvPicPr>
            <a:picLocks noChangeAspect="1" noChangeArrowheads="1"/>
          </p:cNvPicPr>
          <p:nvPr userDrawn="1"/>
        </p:nvPicPr>
        <p:blipFill>
          <a:blip r:embed="rId10"/>
          <a:srcRect/>
          <a:stretch/>
        </p:blipFill>
        <p:spPr bwMode="auto">
          <a:xfrm>
            <a:off x="5191171" y="344346"/>
            <a:ext cx="1809656" cy="98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864469"/>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Lst>
  <p:hf hdr="0" dt="0"/>
  <p:txStyles>
    <p:titleStyle>
      <a:lvl1pPr algn="l" defTabSz="914400"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200" indent="-457200" algn="l" defTabSz="914400"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36">
          <p15:clr>
            <a:srgbClr val="F26B43"/>
          </p15:clr>
        </p15:guide>
        <p15:guide id="2" orient="horz" pos="2880">
          <p15:clr>
            <a:srgbClr val="F26B43"/>
          </p15:clr>
        </p15:guide>
        <p15:guide id="3" pos="3840">
          <p15:clr>
            <a:srgbClr val="F26B43"/>
          </p15:clr>
        </p15:guide>
        <p15:guide id="4" pos="288">
          <p15:clr>
            <a:srgbClr val="F26B43"/>
          </p15:clr>
        </p15:guide>
        <p15:guide id="5" pos="7392">
          <p15:clr>
            <a:srgbClr val="F26B43"/>
          </p15:clr>
        </p15:guide>
        <p15:guide id="6" orient="horz" pos="1152">
          <p15:clr>
            <a:srgbClr val="F26B43"/>
          </p15:clr>
        </p15:guide>
        <p15:guide id="7" pos="528">
          <p15:clr>
            <a:srgbClr val="F26B43"/>
          </p15:clr>
        </p15:guide>
        <p15:guide id="8" orient="horz" pos="912" userDrawn="1">
          <p15:clr>
            <a:srgbClr val="F26B43"/>
          </p15:clr>
        </p15:guide>
        <p15:guide id="9" orient="horz" pos="254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7"/>
            </p:custDataLst>
            <p:extLst>
              <p:ext uri="{D42A27DB-BD31-4B8C-83A1-F6EECF244321}">
                <p14:modId xmlns:p14="http://schemas.microsoft.com/office/powerpoint/2010/main" val="3536900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8" imgW="624" imgH="623" progId="TCLayout.ActiveDocument.1">
                  <p:embed/>
                </p:oleObj>
              </mc:Choice>
              <mc:Fallback>
                <p:oleObj name="think-cell Folie" r:id="rId8" imgW="624" imgH="623" progId="TCLayout.ActiveDocument.1">
                  <p:embed/>
                  <p:pic>
                    <p:nvPicPr>
                      <p:cNvPr id="2" name="Objekt 1" hidden="1"/>
                      <p:cNvPicPr/>
                      <p:nvPr/>
                    </p:nvPicPr>
                    <p:blipFill>
                      <a:blip r:embed="rId9"/>
                      <a:stretch>
                        <a:fillRect/>
                      </a:stretch>
                    </p:blipFill>
                    <p:spPr>
                      <a:xfrm>
                        <a:off x="1588" y="1588"/>
                        <a:ext cx="1588" cy="1588"/>
                      </a:xfrm>
                      <a:prstGeom prst="rect">
                        <a:avLst/>
                      </a:prstGeom>
                    </p:spPr>
                  </p:pic>
                </p:oleObj>
              </mc:Fallback>
            </mc:AlternateContent>
          </a:graphicData>
        </a:graphic>
      </p:graphicFrame>
      <p:pic>
        <p:nvPicPr>
          <p:cNvPr id="5" name="Picture 2">
            <a:extLst>
              <a:ext uri="{FF2B5EF4-FFF2-40B4-BE49-F238E27FC236}">
                <a16:creationId xmlns:a16="http://schemas.microsoft.com/office/drawing/2014/main" id="{F22461B1-338E-49F7-9CAE-564CA7814256}"/>
              </a:ext>
            </a:extLst>
          </p:cNvPr>
          <p:cNvPicPr>
            <a:picLocks noChangeAspect="1" noChangeArrowheads="1"/>
          </p:cNvPicPr>
          <p:nvPr/>
        </p:nvPicPr>
        <p:blipFill>
          <a:blip r:embed="rId10"/>
          <a:srcRect/>
          <a:stretch/>
        </p:blipFill>
        <p:spPr bwMode="auto">
          <a:xfrm>
            <a:off x="5191171" y="344346"/>
            <a:ext cx="1809656" cy="98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247486"/>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hf hdr="0" dt="0"/>
  <p:txStyles>
    <p:titleStyle>
      <a:lvl1pPr algn="l" defTabSz="914377"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189" indent="-457189" algn="l" defTabSz="914377"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783" indent="-228594" algn="l" defTabSz="914377"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2971" indent="-228594" algn="l" defTabSz="914377"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160" indent="-228594" algn="l" defTabSz="914377"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349" indent="-228594" algn="l" defTabSz="914377"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12">
          <p15:clr>
            <a:srgbClr val="F26B43"/>
          </p15:clr>
        </p15:guide>
        <p15:guide id="2" orient="horz" pos="254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35"/>
            </p:custDataLst>
            <p:extLst>
              <p:ext uri="{D42A27DB-BD31-4B8C-83A1-F6EECF244321}">
                <p14:modId xmlns:p14="http://schemas.microsoft.com/office/powerpoint/2010/main" val="19769191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6" imgW="624" imgH="623" progId="TCLayout.ActiveDocument.1">
                  <p:embed/>
                </p:oleObj>
              </mc:Choice>
              <mc:Fallback>
                <p:oleObj name="think-cell Folie" r:id="rId36" imgW="624" imgH="623" progId="TCLayout.ActiveDocument.1">
                  <p:embed/>
                  <p:pic>
                    <p:nvPicPr>
                      <p:cNvPr id="4" name="Objekt 3" hidden="1"/>
                      <p:cNvPicPr/>
                      <p:nvPr/>
                    </p:nvPicPr>
                    <p:blipFill>
                      <a:blip r:embed="rId37"/>
                      <a:stretch>
                        <a:fillRect/>
                      </a:stretch>
                    </p:blipFill>
                    <p:spPr>
                      <a:xfrm>
                        <a:off x="1588" y="1588"/>
                        <a:ext cx="1588" cy="1588"/>
                      </a:xfrm>
                      <a:prstGeom prst="rect">
                        <a:avLst/>
                      </a:prstGeom>
                    </p:spPr>
                  </p:pic>
                </p:oleObj>
              </mc:Fallback>
            </mc:AlternateContent>
          </a:graphicData>
        </a:graphic>
      </p:graphicFrame>
      <p:sp>
        <p:nvSpPr>
          <p:cNvPr id="5" name="Rectangle 14">
            <a:extLst>
              <a:ext uri="{FF2B5EF4-FFF2-40B4-BE49-F238E27FC236}">
                <a16:creationId xmlns:a16="http://schemas.microsoft.com/office/drawing/2014/main" id="{11B834BD-B985-470C-BDD0-4C0C2CB73E0E}"/>
              </a:ext>
            </a:extLst>
          </p:cNvPr>
          <p:cNvSpPr/>
          <p:nvPr/>
        </p:nvSpPr>
        <p:spPr>
          <a:xfrm>
            <a:off x="1" y="6285791"/>
            <a:ext cx="12192000" cy="572211"/>
          </a:xfrm>
          <a:prstGeom prst="rect">
            <a:avLst/>
          </a:prstGeom>
          <a:solidFill>
            <a:srgbClr val="EAF6FE"/>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3" name="Text Placeholder 2">
            <a:extLst>
              <a:ext uri="{FF2B5EF4-FFF2-40B4-BE49-F238E27FC236}">
                <a16:creationId xmlns:a16="http://schemas.microsoft.com/office/drawing/2014/main" id="{C29EBECC-D6C5-9843-82BB-34869C3324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2" y="6403670"/>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p>
        </p:txBody>
      </p:sp>
      <p:sp>
        <p:nvSpPr>
          <p:cNvPr id="8" name="TextBox 7">
            <a:extLst>
              <a:ext uri="{FF2B5EF4-FFF2-40B4-BE49-F238E27FC236}">
                <a16:creationId xmlns:a16="http://schemas.microsoft.com/office/drawing/2014/main" id="{34B58510-32C5-48BC-B39C-18E213D09E4B}"/>
              </a:ext>
            </a:extLst>
          </p:cNvPr>
          <p:cNvSpPr txBox="1"/>
          <p:nvPr/>
        </p:nvSpPr>
        <p:spPr>
          <a:xfrm>
            <a:off x="838200" y="6403670"/>
            <a:ext cx="10515600" cy="326353"/>
          </a:xfrm>
          <a:prstGeom prst="rect">
            <a:avLst/>
          </a:prstGeom>
        </p:spPr>
        <p:txBody>
          <a:bodyPr vert="horz" wrap="square" lIns="91440" tIns="45720" rIns="91440" bIns="45720" rtlCol="0">
            <a:normAutofit fontScale="40000" lnSpcReduction="20000"/>
          </a:bodyPr>
          <a:lstStyle/>
          <a:p>
            <a:pPr marL="0" marR="0" indent="0" algn="ctr" defTabSz="914377"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3600" b="1"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pic>
        <p:nvPicPr>
          <p:cNvPr id="11" name="Picture 2">
            <a:extLst>
              <a:ext uri="{FF2B5EF4-FFF2-40B4-BE49-F238E27FC236}">
                <a16:creationId xmlns:a16="http://schemas.microsoft.com/office/drawing/2014/main" id="{A40FB227-E3E2-43AC-851A-FEF185DB6C8A}"/>
              </a:ext>
            </a:extLst>
          </p:cNvPr>
          <p:cNvPicPr>
            <a:picLocks noChangeAspect="1" noChangeArrowheads="1"/>
          </p:cNvPicPr>
          <p:nvPr/>
        </p:nvPicPr>
        <p:blipFill>
          <a:blip r:embed="rId38"/>
          <a:srcRect/>
          <a:stretch/>
        </p:blipFill>
        <p:spPr bwMode="auto">
          <a:xfrm>
            <a:off x="10820400" y="339661"/>
            <a:ext cx="1200056" cy="650939"/>
          </a:xfrm>
          <a:prstGeom prst="rect">
            <a:avLst/>
          </a:prstGeom>
          <a:noFill/>
          <a:extLst>
            <a:ext uri="{909E8E84-426E-40DD-AFC4-6F175D3DCCD1}">
              <a14:hiddenFill xmlns:a14="http://schemas.microsoft.com/office/drawing/2010/main">
                <a:solidFill>
                  <a:srgbClr val="FFFFFF"/>
                </a:solidFill>
              </a14:hiddenFill>
            </a:ext>
          </a:extLst>
        </p:spPr>
      </p:pic>
      <p:sp>
        <p:nvSpPr>
          <p:cNvPr id="10" name="Espace réservé du titre 9">
            <a:extLst>
              <a:ext uri="{FF2B5EF4-FFF2-40B4-BE49-F238E27FC236}">
                <a16:creationId xmlns:a16="http://schemas.microsoft.com/office/drawing/2014/main" id="{81840060-1E59-8B43-ACEE-825B73C1380D}"/>
              </a:ext>
            </a:extLst>
          </p:cNvPr>
          <p:cNvSpPr>
            <a:spLocks noGrp="1"/>
          </p:cNvSpPr>
          <p:nvPr>
            <p:ph type="title"/>
          </p:nvPr>
        </p:nvSpPr>
        <p:spPr>
          <a:xfrm>
            <a:off x="838201" y="381001"/>
            <a:ext cx="9850779" cy="570866"/>
          </a:xfrm>
          <a:prstGeom prst="rect">
            <a:avLst/>
          </a:prstGeom>
        </p:spPr>
        <p:txBody>
          <a:bodyPr vert="horz" lIns="91440" tIns="45720" rIns="91440" bIns="45720" rtlCol="0" anchor="t">
            <a:normAutofit/>
          </a:bodyPr>
          <a:lstStyle/>
          <a:p>
            <a:r>
              <a:rPr lang="fr-FR"/>
              <a:t>Modifiez le style du titre</a:t>
            </a:r>
          </a:p>
        </p:txBody>
      </p:sp>
      <p:cxnSp>
        <p:nvCxnSpPr>
          <p:cNvPr id="13" name="Straight Connector 7">
            <a:extLst>
              <a:ext uri="{FF2B5EF4-FFF2-40B4-BE49-F238E27FC236}">
                <a16:creationId xmlns:a16="http://schemas.microsoft.com/office/drawing/2014/main" id="{11450235-886C-1749-B1D1-1932B6314AD6}"/>
              </a:ext>
            </a:extLst>
          </p:cNvPr>
          <p:cNvCxnSpPr>
            <a:cxnSpLocks/>
          </p:cNvCxnSpPr>
          <p:nvPr/>
        </p:nvCxnSpPr>
        <p:spPr>
          <a:xfrm>
            <a:off x="4724401" y="1060694"/>
            <a:ext cx="1949705" cy="1"/>
          </a:xfrm>
          <a:prstGeom prst="line">
            <a:avLst/>
          </a:prstGeom>
          <a:ln w="57150">
            <a:solidFill>
              <a:srgbClr val="76B828"/>
            </a:solidFill>
          </a:ln>
        </p:spPr>
        <p:style>
          <a:lnRef idx="1">
            <a:schemeClr val="accent1"/>
          </a:lnRef>
          <a:fillRef idx="0">
            <a:schemeClr val="accent1"/>
          </a:fillRef>
          <a:effectRef idx="0">
            <a:schemeClr val="accent1"/>
          </a:effectRef>
          <a:fontRef idx="minor">
            <a:schemeClr val="tx1"/>
          </a:fontRef>
        </p:style>
      </p:cxnSp>
      <p:sp>
        <p:nvSpPr>
          <p:cNvPr id="12" name="Slide Number Placeholder 4">
            <a:extLst>
              <a:ext uri="{FF2B5EF4-FFF2-40B4-BE49-F238E27FC236}">
                <a16:creationId xmlns:a16="http://schemas.microsoft.com/office/drawing/2014/main" id="{612CECDA-B4F7-4BCA-BBB5-CFF25BB77EC6}"/>
              </a:ext>
            </a:extLst>
          </p:cNvPr>
          <p:cNvSpPr>
            <a:spLocks noGrp="1"/>
          </p:cNvSpPr>
          <p:nvPr>
            <p:ph type="sldNum" sz="quarter" idx="4"/>
          </p:nvPr>
        </p:nvSpPr>
        <p:spPr>
          <a:xfrm>
            <a:off x="11685042" y="6400800"/>
            <a:ext cx="465355" cy="262897"/>
          </a:xfrm>
          <a:prstGeom prst="rect">
            <a:avLst/>
          </a:prstGeom>
        </p:spPr>
        <p:txBody>
          <a:bodyPr/>
          <a:lstStyle/>
          <a:p>
            <a:fld id="{9D404F8A-4261-C64A-8103-2CDECA8B7FD7}" type="slidenum">
              <a:rPr lang="fr-FR" smtClean="0"/>
              <a:pPr/>
              <a:t>‹#›</a:t>
            </a:fld>
            <a:endParaRPr lang="fr-FR"/>
          </a:p>
        </p:txBody>
      </p:sp>
      <p:sp>
        <p:nvSpPr>
          <p:cNvPr id="17" name="Espace réservé du pied de page 7">
            <a:extLst>
              <a:ext uri="{FF2B5EF4-FFF2-40B4-BE49-F238E27FC236}">
                <a16:creationId xmlns:a16="http://schemas.microsoft.com/office/drawing/2014/main" id="{FB1A0542-E0AE-CA46-97A9-B8E45996A380}"/>
              </a:ext>
            </a:extLst>
          </p:cNvPr>
          <p:cNvSpPr>
            <a:spLocks noGrp="1"/>
          </p:cNvSpPr>
          <p:nvPr>
            <p:ph type="ftr" sz="quarter" idx="3"/>
          </p:nvPr>
        </p:nvSpPr>
        <p:spPr>
          <a:xfrm>
            <a:off x="224220" y="6356353"/>
            <a:ext cx="11419218" cy="365125"/>
          </a:xfrm>
          <a:prstGeom prst="rect">
            <a:avLst/>
          </a:prstGeom>
        </p:spPr>
        <p:txBody>
          <a:bodyPr/>
          <a:lstStyle>
            <a:lvl1pPr algn="ctr">
              <a:defRPr>
                <a:latin typeface="Lato" panose="020F0502020204030203" pitchFamily="34" charset="0"/>
              </a:defRPr>
            </a:lvl1pPr>
          </a:lstStyle>
          <a:p>
            <a:r>
              <a:rPr lang="fr-FR" err="1"/>
              <a:t>Text</a:t>
            </a:r>
            <a:r>
              <a:rPr lang="fr-FR"/>
              <a:t> </a:t>
            </a:r>
            <a:r>
              <a:rPr lang="fr-FR" err="1"/>
              <a:t>here</a:t>
            </a:r>
            <a:endParaRPr lang="fr-FR"/>
          </a:p>
        </p:txBody>
      </p:sp>
    </p:spTree>
    <p:extLst>
      <p:ext uri="{BB962C8B-B14F-4D97-AF65-F5344CB8AC3E}">
        <p14:creationId xmlns:p14="http://schemas.microsoft.com/office/powerpoint/2010/main" val="1804583885"/>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 id="2147483808" r:id="rId18"/>
    <p:sldLayoutId id="2147483809" r:id="rId19"/>
    <p:sldLayoutId id="2147483810" r:id="rId20"/>
    <p:sldLayoutId id="2147483811" r:id="rId21"/>
    <p:sldLayoutId id="2147483812" r:id="rId22"/>
    <p:sldLayoutId id="2147483813" r:id="rId23"/>
    <p:sldLayoutId id="2147483814" r:id="rId24"/>
    <p:sldLayoutId id="2147483815" r:id="rId25"/>
    <p:sldLayoutId id="2147483816" r:id="rId26"/>
    <p:sldLayoutId id="2147483817" r:id="rId27"/>
    <p:sldLayoutId id="2147483818" r:id="rId28"/>
    <p:sldLayoutId id="2147483819" r:id="rId29"/>
    <p:sldLayoutId id="2147483820" r:id="rId30"/>
    <p:sldLayoutId id="2147483821" r:id="rId31"/>
    <p:sldLayoutId id="2147483822" r:id="rId32"/>
    <p:sldLayoutId id="2147483823" r:id="rId33"/>
  </p:sldLayoutIdLst>
  <p:hf hdr="0" dt="0"/>
  <p:txStyles>
    <p:titleStyle>
      <a:lvl1pPr algn="ctr" defTabSz="914377" rtl="0" eaLnBrk="1" latinLnBrk="0" hangingPunct="1">
        <a:lnSpc>
          <a:spcPct val="90000"/>
        </a:lnSpc>
        <a:spcBef>
          <a:spcPct val="0"/>
        </a:spcBef>
        <a:buNone/>
        <a:defRPr sz="26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189" indent="-457189" algn="l" defTabSz="914377" rtl="0" eaLnBrk="1" latinLnBrk="0" hangingPunct="1">
        <a:lnSpc>
          <a:spcPct val="110000"/>
        </a:lnSpc>
        <a:spcBef>
          <a:spcPts val="1000"/>
        </a:spcBef>
        <a:spcAft>
          <a:spcPts val="400"/>
        </a:spcAft>
        <a:buClr>
          <a:schemeClr val="accent3"/>
        </a:buClr>
        <a:buFont typeface="Symbol" panose="05050102010706020507" pitchFamily="18" charset="2"/>
        <a:buChar char="-"/>
        <a:defRPr sz="26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783" indent="-228594" algn="l" defTabSz="914377" rtl="0" eaLnBrk="1" latinLnBrk="0" hangingPunct="1">
        <a:lnSpc>
          <a:spcPct val="110000"/>
        </a:lnSpc>
        <a:spcBef>
          <a:spcPts val="500"/>
        </a:spcBef>
        <a:spcAft>
          <a:spcPts val="400"/>
        </a:spcAft>
        <a:buClr>
          <a:srgbClr val="92D050"/>
        </a:buClr>
        <a:buSzPct val="100000"/>
        <a:buFont typeface="Symbol" panose="05050102010706020507" pitchFamily="18" charset="2"/>
        <a:buChar char="-"/>
        <a:defRPr sz="24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2971" indent="-228594" algn="l" defTabSz="914377" rtl="0" eaLnBrk="1" latinLnBrk="0" hangingPunct="1">
        <a:lnSpc>
          <a:spcPct val="110000"/>
        </a:lnSpc>
        <a:spcBef>
          <a:spcPts val="500"/>
        </a:spcBef>
        <a:spcAft>
          <a:spcPts val="400"/>
        </a:spcAft>
        <a:buClr>
          <a:srgbClr val="92D050"/>
        </a:buClr>
        <a:buFont typeface="Symbol" panose="05050102010706020507" pitchFamily="18" charset="2"/>
        <a:buChar char="-"/>
        <a:defRPr sz="22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160" indent="-228594" algn="l" defTabSz="914377" rtl="0" eaLnBrk="1" latinLnBrk="0" hangingPunct="1">
        <a:lnSpc>
          <a:spcPct val="110000"/>
        </a:lnSpc>
        <a:spcBef>
          <a:spcPts val="500"/>
        </a:spcBef>
        <a:spcAft>
          <a:spcPts val="400"/>
        </a:spcAft>
        <a:buClr>
          <a:srgbClr val="92D050"/>
        </a:buClr>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349" indent="-228594" algn="l" defTabSz="914377" rtl="0" eaLnBrk="1" latinLnBrk="0" hangingPunct="1">
        <a:lnSpc>
          <a:spcPct val="110000"/>
        </a:lnSpc>
        <a:spcBef>
          <a:spcPts val="500"/>
        </a:spcBef>
        <a:spcAft>
          <a:spcPts val="400"/>
        </a:spcAft>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528">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4"/>
            </p:custDataLst>
            <p:extLst>
              <p:ext uri="{D42A27DB-BD31-4B8C-83A1-F6EECF244321}">
                <p14:modId xmlns:p14="http://schemas.microsoft.com/office/powerpoint/2010/main" val="21374704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624" imgH="623" progId="TCLayout.ActiveDocument.1">
                  <p:embed/>
                </p:oleObj>
              </mc:Choice>
              <mc:Fallback>
                <p:oleObj name="think-cell Folie" r:id="rId5" imgW="624" imgH="623" progId="TCLayout.ActiveDocument.1">
                  <p:embed/>
                  <p:pic>
                    <p:nvPicPr>
                      <p:cNvPr id="2" name="Objekt 1" hidden="1"/>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Picture 2">
            <a:extLst>
              <a:ext uri="{FF2B5EF4-FFF2-40B4-BE49-F238E27FC236}">
                <a16:creationId xmlns:a16="http://schemas.microsoft.com/office/drawing/2014/main" id="{F22461B1-338E-49F7-9CAE-564CA7814256}"/>
              </a:ext>
            </a:extLst>
          </p:cNvPr>
          <p:cNvPicPr>
            <a:picLocks noChangeAspect="1" noChangeArrowheads="1"/>
          </p:cNvPicPr>
          <p:nvPr/>
        </p:nvPicPr>
        <p:blipFill>
          <a:blip r:embed="rId7"/>
          <a:srcRect/>
          <a:stretch/>
        </p:blipFill>
        <p:spPr bwMode="auto">
          <a:xfrm>
            <a:off x="5191171" y="344346"/>
            <a:ext cx="1809656" cy="98160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0">
            <a:extLst>
              <a:ext uri="{FF2B5EF4-FFF2-40B4-BE49-F238E27FC236}">
                <a16:creationId xmlns:a16="http://schemas.microsoft.com/office/drawing/2014/main" id="{6158A161-A703-4BBF-A8F6-386082AF179A}"/>
              </a:ext>
            </a:extLst>
          </p:cNvPr>
          <p:cNvSpPr txBox="1"/>
          <p:nvPr/>
        </p:nvSpPr>
        <p:spPr>
          <a:xfrm>
            <a:off x="3454277" y="5669570"/>
            <a:ext cx="5283449" cy="369332"/>
          </a:xfrm>
          <a:prstGeom prst="rect">
            <a:avLst/>
          </a:prstGeom>
          <a:noFill/>
        </p:spPr>
        <p:txBody>
          <a:bodyPr wrap="square" rtlCol="0">
            <a:spAutoFit/>
          </a:bodyPr>
          <a:lstStyle/>
          <a:p>
            <a:pPr algn="ctr"/>
            <a:r>
              <a:rPr lang="en-US" sz="1800" b="1"/>
              <a:t>www.entsog.eu | info@entsog.eu</a:t>
            </a:r>
          </a:p>
        </p:txBody>
      </p:sp>
      <p:sp>
        <p:nvSpPr>
          <p:cNvPr id="6" name="Text Placeholder 2">
            <a:extLst>
              <a:ext uri="{FF2B5EF4-FFF2-40B4-BE49-F238E27FC236}">
                <a16:creationId xmlns:a16="http://schemas.microsoft.com/office/drawing/2014/main" id="{FE3BBF5D-7D43-4664-A420-88CED4188A9F}"/>
              </a:ext>
            </a:extLst>
          </p:cNvPr>
          <p:cNvSpPr txBox="1">
            <a:spLocks/>
          </p:cNvSpPr>
          <p:nvPr/>
        </p:nvSpPr>
        <p:spPr>
          <a:xfrm>
            <a:off x="2819402" y="5122152"/>
            <a:ext cx="6705599" cy="669048"/>
          </a:xfrm>
          <a:prstGeom prst="rect">
            <a:avLst/>
          </a:prstGeom>
        </p:spPr>
        <p:txBody>
          <a:bodyPr>
            <a:normAutofit/>
          </a:bodyPr>
          <a:lstStyle>
            <a:lvl1pPr marL="0" indent="0" algn="ctr" defTabSz="914400" rtl="0" eaLnBrk="1" latinLnBrk="0" hangingPunct="1">
              <a:lnSpc>
                <a:spcPct val="90000"/>
              </a:lnSpc>
              <a:spcBef>
                <a:spcPts val="1000"/>
              </a:spcBef>
              <a:buClr>
                <a:schemeClr val="accent3"/>
              </a:buClr>
              <a:buFont typeface="Lato" panose="020F0502020204030203" pitchFamily="34" charset="0"/>
              <a:buNone/>
              <a:defRPr sz="16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bg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bg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bg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sz="1400"/>
              <a:t>ENTSOG - European Network of Transmission System Operators for Gas</a:t>
            </a:r>
          </a:p>
          <a:p>
            <a:pPr>
              <a:spcBef>
                <a:spcPts val="600"/>
              </a:spcBef>
            </a:pPr>
            <a:r>
              <a:rPr lang="fr-FR" sz="1400" b="0" i="0" kern="1200">
                <a:solidFill>
                  <a:schemeClr val="tx1"/>
                </a:solidFill>
                <a:effectLst/>
                <a:latin typeface="Lato" panose="020F0502020204030203" pitchFamily="34" charset="0"/>
                <a:ea typeface="Lato" panose="020F0502020204030203" pitchFamily="34" charset="0"/>
                <a:cs typeface="Lato" panose="020F0502020204030203" pitchFamily="34" charset="0"/>
              </a:rPr>
              <a:t>Avenue de Cortenbergh 100, 1000 Bruxelles</a:t>
            </a:r>
            <a:endParaRPr lang="en-US" sz="1400"/>
          </a:p>
        </p:txBody>
      </p:sp>
    </p:spTree>
    <p:extLst>
      <p:ext uri="{BB962C8B-B14F-4D97-AF65-F5344CB8AC3E}">
        <p14:creationId xmlns:p14="http://schemas.microsoft.com/office/powerpoint/2010/main" val="1435720766"/>
      </p:ext>
    </p:extLst>
  </p:cSld>
  <p:clrMap bg1="lt1" tx1="dk1" bg2="lt2" tx2="dk2" accent1="accent1" accent2="accent2" accent3="accent3" accent4="accent4" accent5="accent5" accent6="accent6" hlink="hlink" folHlink="folHlink"/>
  <p:sldLayoutIdLst>
    <p:sldLayoutId id="2147483825" r:id="rId1"/>
    <p:sldLayoutId id="2147483826" r:id="rId2"/>
  </p:sldLayoutIdLst>
  <p:hf hdr="0" dt="0"/>
  <p:txStyles>
    <p:titleStyle>
      <a:lvl1pPr algn="l" defTabSz="914377"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189" indent="-457189" algn="l" defTabSz="914377"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783" indent="-228594" algn="l" defTabSz="914377"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2971" indent="-228594" algn="l" defTabSz="914377"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160" indent="-228594" algn="l" defTabSz="914377"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349" indent="-228594" algn="l" defTabSz="914377"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userDrawn="1">
            <p:custDataLst>
              <p:tags r:id="rId4"/>
            </p:custDataLst>
            <p:extLst>
              <p:ext uri="{D42A27DB-BD31-4B8C-83A1-F6EECF244321}">
                <p14:modId xmlns:p14="http://schemas.microsoft.com/office/powerpoint/2010/main" val="7900703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624" imgH="623" progId="TCLayout.ActiveDocument.1">
                  <p:embed/>
                </p:oleObj>
              </mc:Choice>
              <mc:Fallback>
                <p:oleObj name="think-cell Folie" r:id="rId5" imgW="624" imgH="623" progId="TCLayout.ActiveDocument.1">
                  <p:embed/>
                  <p:pic>
                    <p:nvPicPr>
                      <p:cNvPr id="2" name="Objekt 1" hidden="1"/>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Picture 2">
            <a:extLst>
              <a:ext uri="{FF2B5EF4-FFF2-40B4-BE49-F238E27FC236}">
                <a16:creationId xmlns:a16="http://schemas.microsoft.com/office/drawing/2014/main" id="{F22461B1-338E-49F7-9CAE-564CA7814256}"/>
              </a:ext>
            </a:extLst>
          </p:cNvPr>
          <p:cNvPicPr>
            <a:picLocks noChangeAspect="1" noChangeArrowheads="1"/>
          </p:cNvPicPr>
          <p:nvPr/>
        </p:nvPicPr>
        <p:blipFill>
          <a:blip r:embed="rId7"/>
          <a:srcRect/>
          <a:stretch/>
        </p:blipFill>
        <p:spPr bwMode="auto">
          <a:xfrm>
            <a:off x="457201" y="5920278"/>
            <a:ext cx="1447800" cy="7853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A33E8114-9BE8-214C-B875-86F898854373}"/>
              </a:ext>
            </a:extLst>
          </p:cNvPr>
          <p:cNvPicPr>
            <a:picLocks noChangeAspect="1" noChangeArrowheads="1"/>
          </p:cNvPicPr>
          <p:nvPr/>
        </p:nvPicPr>
        <p:blipFill rotWithShape="1">
          <a:blip r:embed="rId8"/>
          <a:srcRect l="49011"/>
          <a:stretch/>
        </p:blipFill>
        <p:spPr bwMode="auto">
          <a:xfrm>
            <a:off x="9906000" y="5791200"/>
            <a:ext cx="2074087" cy="707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163185"/>
      </p:ext>
    </p:extLst>
  </p:cSld>
  <p:clrMap bg1="lt1" tx1="dk1" bg2="lt2" tx2="dk2" accent1="accent1" accent2="accent2" accent3="accent3" accent4="accent4" accent5="accent5" accent6="accent6" hlink="hlink" folHlink="folHlink"/>
  <p:sldLayoutIdLst>
    <p:sldLayoutId id="2147483828" r:id="rId1"/>
    <p:sldLayoutId id="2147483829" r:id="rId2"/>
  </p:sldLayoutIdLst>
  <p:hf hdr="0"/>
  <p:txStyles>
    <p:titleStyle>
      <a:lvl1pPr algn="l" defTabSz="914400" rtl="0" eaLnBrk="1" latinLnBrk="0" hangingPunct="1">
        <a:lnSpc>
          <a:spcPct val="90000"/>
        </a:lnSpc>
        <a:spcBef>
          <a:spcPct val="0"/>
        </a:spcBef>
        <a:buNone/>
        <a:defRPr sz="3200" b="1"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457200" indent="-457200" algn="l" defTabSz="914400" rtl="0" eaLnBrk="1" latinLnBrk="0" hangingPunct="1">
        <a:lnSpc>
          <a:spcPct val="90000"/>
        </a:lnSpc>
        <a:spcBef>
          <a:spcPts val="1000"/>
        </a:spcBef>
        <a:buClr>
          <a:schemeClr val="accent3"/>
        </a:buClr>
        <a:buFont typeface="Lato" panose="020F0502020204030203" pitchFamily="34" charset="0"/>
        <a:buChar char="&gt;"/>
        <a:defRPr sz="2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Arial Unicode MS" panose="020B0604020202020204" pitchFamily="34" charset="-128"/>
        <a:buChar char="▷"/>
        <a:defRPr sz="20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Wingdings" pitchFamily="2" charset="2"/>
        <a:buChar char="§"/>
        <a:defRPr sz="18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Courier New" panose="02070309020205020404" pitchFamily="49" charset="0"/>
        <a:buChar char="o"/>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600" b="0" i="0" kern="1200">
          <a:solidFill>
            <a:schemeClr val="accent6">
              <a:lumMod val="50000"/>
            </a:schemeClr>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36">
          <p15:clr>
            <a:srgbClr val="F26B43"/>
          </p15:clr>
        </p15:guide>
        <p15:guide id="2" orient="horz" pos="2880">
          <p15:clr>
            <a:srgbClr val="F26B43"/>
          </p15:clr>
        </p15:guide>
        <p15:guide id="3" pos="3840">
          <p15:clr>
            <a:srgbClr val="F26B43"/>
          </p15:clr>
        </p15:guide>
        <p15:guide id="4" pos="288">
          <p15:clr>
            <a:srgbClr val="F26B43"/>
          </p15:clr>
        </p15:guide>
        <p15:guide id="5" pos="7392">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5"/>
            </p:custDataLst>
            <p:extLst>
              <p:ext uri="{D42A27DB-BD31-4B8C-83A1-F6EECF244321}">
                <p14:modId xmlns:p14="http://schemas.microsoft.com/office/powerpoint/2010/main" val="40042793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624" imgH="623" progId="TCLayout.ActiveDocument.1">
                  <p:embed/>
                </p:oleObj>
              </mc:Choice>
              <mc:Fallback>
                <p:oleObj name="think-cell Folie" r:id="rId6" imgW="624" imgH="623" progId="TCLayout.ActiveDocument.1">
                  <p:embed/>
                  <p:pic>
                    <p:nvPicPr>
                      <p:cNvPr id="3" name="Objek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tangle 14">
            <a:extLst>
              <a:ext uri="{FF2B5EF4-FFF2-40B4-BE49-F238E27FC236}">
                <a16:creationId xmlns:a16="http://schemas.microsoft.com/office/drawing/2014/main" id="{11B834BD-B985-470C-BDD0-4C0C2CB73E0E}"/>
              </a:ext>
            </a:extLst>
          </p:cNvPr>
          <p:cNvSpPr/>
          <p:nvPr/>
        </p:nvSpPr>
        <p:spPr>
          <a:xfrm>
            <a:off x="0" y="6176963"/>
            <a:ext cx="12191999" cy="681037"/>
          </a:xfrm>
          <a:prstGeom prst="rect">
            <a:avLst/>
          </a:prstGeom>
          <a:solidFill>
            <a:srgbClr val="17253F"/>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pPr>
            <a:endParaRPr lang="en-US" sz="1600" b="0" i="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6" name="Text Placeholder 14">
            <a:extLst>
              <a:ext uri="{FF2B5EF4-FFF2-40B4-BE49-F238E27FC236}">
                <a16:creationId xmlns:a16="http://schemas.microsoft.com/office/drawing/2014/main" id="{C23BC6D8-37D7-4DE5-918E-53B609D40C15}"/>
              </a:ext>
            </a:extLst>
          </p:cNvPr>
          <p:cNvSpPr txBox="1">
            <a:spLocks/>
          </p:cNvSpPr>
          <p:nvPr/>
        </p:nvSpPr>
        <p:spPr>
          <a:xfrm>
            <a:off x="0" y="6403668"/>
            <a:ext cx="12191999" cy="326353"/>
          </a:xfrm>
          <a:prstGeom prst="rect">
            <a:avLst/>
          </a:prstGeom>
        </p:spPr>
        <p:txBody>
          <a:bodyPr>
            <a:normAutofit lnSpcReduction="10000"/>
          </a:bodyPr>
          <a:lstStyle>
            <a:lvl1pPr marL="0" indent="0" algn="ctr" defTabSz="914400" rtl="0" eaLnBrk="1" latinLnBrk="0" hangingPunct="1">
              <a:lnSpc>
                <a:spcPct val="90000"/>
              </a:lnSpc>
              <a:spcBef>
                <a:spcPts val="1000"/>
              </a:spcBef>
              <a:buClr>
                <a:schemeClr val="accent3"/>
              </a:buClr>
              <a:buFont typeface="Symbol" panose="05050102010706020507" pitchFamily="18" charset="2"/>
              <a:buNone/>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92D050"/>
              </a:buClr>
              <a:buSzPct val="100000"/>
              <a:buFont typeface="Symbol" panose="05050102010706020507" pitchFamily="18" charset="2"/>
              <a:buChar char="-"/>
              <a:defRPr sz="2000" b="0" i="0" kern="1200">
                <a:solidFill>
                  <a:srgbClr val="1D458D"/>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92D050"/>
              </a:buClr>
              <a:buFont typeface="Symbol" panose="05050102010706020507" pitchFamily="18" charset="2"/>
              <a:buChar char="-"/>
              <a:defRPr sz="1800" b="0" i="0" kern="1200">
                <a:solidFill>
                  <a:srgbClr val="1D458D"/>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92D050"/>
              </a:buClr>
              <a:buFont typeface="Symbol" panose="05050102010706020507" pitchFamily="18" charset="2"/>
              <a:buChar char="-"/>
              <a:defRPr sz="1600" b="0" i="0" kern="1200">
                <a:solidFill>
                  <a:srgbClr val="1D458D"/>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0" i="0">
              <a:latin typeface="Lato" panose="020F0502020204030203" pitchFamily="34" charset="0"/>
              <a:ea typeface="Lato" panose="020F0502020204030203" pitchFamily="34" charset="0"/>
              <a:cs typeface="Lato" panose="020F0502020204030203" pitchFamily="34" charset="0"/>
            </a:endParaRPr>
          </a:p>
        </p:txBody>
      </p:sp>
      <p:pic>
        <p:nvPicPr>
          <p:cNvPr id="10" name="Picture 2">
            <a:extLst>
              <a:ext uri="{FF2B5EF4-FFF2-40B4-BE49-F238E27FC236}">
                <a16:creationId xmlns:a16="http://schemas.microsoft.com/office/drawing/2014/main" id="{858030A2-5ECC-6644-B062-1B298F268025}"/>
              </a:ext>
            </a:extLst>
          </p:cNvPr>
          <p:cNvPicPr>
            <a:picLocks noChangeAspect="1" noChangeArrowheads="1"/>
          </p:cNvPicPr>
          <p:nvPr/>
        </p:nvPicPr>
        <p:blipFill>
          <a:blip r:embed="rId8"/>
          <a:srcRect/>
          <a:stretch/>
        </p:blipFill>
        <p:spPr bwMode="auto">
          <a:xfrm>
            <a:off x="424850" y="6354944"/>
            <a:ext cx="803872" cy="4368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6A6B36F2-C3EE-D74A-A738-ADE1D73AC11C}"/>
              </a:ext>
            </a:extLst>
          </p:cNvPr>
          <p:cNvPicPr>
            <a:picLocks noChangeAspect="1" noChangeArrowheads="1"/>
          </p:cNvPicPr>
          <p:nvPr/>
        </p:nvPicPr>
        <p:blipFill rotWithShape="1">
          <a:blip r:embed="rId9"/>
          <a:srcRect l="-7642" t="-20138" r="-10390" b="-28607"/>
          <a:stretch/>
        </p:blipFill>
        <p:spPr bwMode="auto">
          <a:xfrm>
            <a:off x="1432991" y="6331663"/>
            <a:ext cx="990601" cy="337697"/>
          </a:xfrm>
          <a:prstGeom prst="rect">
            <a:avLst/>
          </a:prstGeom>
          <a:noFill/>
          <a:extLst>
            <a:ext uri="{909E8E84-426E-40DD-AFC4-6F175D3DCCD1}">
              <a14:hiddenFill xmlns:a14="http://schemas.microsoft.com/office/drawing/2010/main">
                <a:solidFill>
                  <a:srgbClr val="FFFFFF"/>
                </a:solidFill>
              </a14:hiddenFill>
            </a:ext>
          </a:extLst>
        </p:spPr>
      </p:pic>
      <p:sp>
        <p:nvSpPr>
          <p:cNvPr id="20" name="Titelplatzhalter 19">
            <a:extLst>
              <a:ext uri="{FF2B5EF4-FFF2-40B4-BE49-F238E27FC236}">
                <a16:creationId xmlns:a16="http://schemas.microsoft.com/office/drawing/2014/main" id="{5A58B41E-54C9-7E45-B69B-7A5190734674}"/>
              </a:ext>
            </a:extLst>
          </p:cNvPr>
          <p:cNvSpPr>
            <a:spLocks noGrp="1"/>
          </p:cNvSpPr>
          <p:nvPr>
            <p:ph type="title"/>
          </p:nvPr>
        </p:nvSpPr>
        <p:spPr>
          <a:xfrm>
            <a:off x="457200" y="452437"/>
            <a:ext cx="11277600" cy="690563"/>
          </a:xfrm>
          <a:prstGeom prst="rect">
            <a:avLst/>
          </a:prstGeom>
        </p:spPr>
        <p:txBody>
          <a:bodyPr vert="horz" lIns="91440" tIns="45720" rIns="91440" bIns="45720" rtlCol="0" anchor="t" anchorCtr="0">
            <a:normAutofit/>
          </a:bodyPr>
          <a:lstStyle/>
          <a:p>
            <a:r>
              <a:rPr lang="de-DE"/>
              <a:t>Mastertitelformat bearbeiten</a:t>
            </a:r>
          </a:p>
        </p:txBody>
      </p:sp>
      <p:sp>
        <p:nvSpPr>
          <p:cNvPr id="22" name="Fußzeilenplatzhalter 21">
            <a:extLst>
              <a:ext uri="{FF2B5EF4-FFF2-40B4-BE49-F238E27FC236}">
                <a16:creationId xmlns:a16="http://schemas.microsoft.com/office/drawing/2014/main" id="{E9444411-9DC8-6842-8A3E-CD67AF61CB72}"/>
              </a:ext>
            </a:extLst>
          </p:cNvPr>
          <p:cNvSpPr>
            <a:spLocks noGrp="1"/>
          </p:cNvSpPr>
          <p:nvPr>
            <p:ph type="ftr" sz="quarter" idx="3"/>
          </p:nvPr>
        </p:nvSpPr>
        <p:spPr>
          <a:xfrm>
            <a:off x="4876800" y="6325200"/>
            <a:ext cx="5715000" cy="365125"/>
          </a:xfrm>
          <a:prstGeom prst="rect">
            <a:avLst/>
          </a:prstGeom>
        </p:spPr>
        <p:txBody>
          <a:bodyPr vert="horz" lIns="91440" tIns="45720" rIns="91440" bIns="45720" rtlCol="0" anchor="ctr"/>
          <a:lstStyle>
            <a:lvl1pPr algn="l">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endParaRPr lang="de-DE"/>
          </a:p>
        </p:txBody>
      </p:sp>
      <p:sp>
        <p:nvSpPr>
          <p:cNvPr id="23" name="Datumsplatzhalter 22">
            <a:extLst>
              <a:ext uri="{FF2B5EF4-FFF2-40B4-BE49-F238E27FC236}">
                <a16:creationId xmlns:a16="http://schemas.microsoft.com/office/drawing/2014/main" id="{1001AD6B-9BB4-084A-9E86-EE12813A348F}"/>
              </a:ext>
            </a:extLst>
          </p:cNvPr>
          <p:cNvSpPr>
            <a:spLocks noGrp="1"/>
          </p:cNvSpPr>
          <p:nvPr>
            <p:ph type="dt" sz="half" idx="2"/>
          </p:nvPr>
        </p:nvSpPr>
        <p:spPr>
          <a:xfrm>
            <a:off x="2787180" y="6325200"/>
            <a:ext cx="1364604" cy="365125"/>
          </a:xfrm>
          <a:prstGeom prst="rect">
            <a:avLst/>
          </a:prstGeom>
        </p:spPr>
        <p:txBody>
          <a:bodyPr vert="horz" lIns="91440" tIns="45720" rIns="91440" bIns="45720" rtlCol="0" anchor="ctr"/>
          <a:lstStyle>
            <a:lvl1pPr algn="l">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fld id="{DB6FFB52-887D-654E-828B-634B8C4B052F}" type="datetimeFigureOut">
              <a:rPr lang="de-DE" smtClean="0"/>
              <a:pPr/>
              <a:t>17.01.2024</a:t>
            </a:fld>
            <a:endParaRPr lang="de-DE"/>
          </a:p>
        </p:txBody>
      </p:sp>
      <p:sp>
        <p:nvSpPr>
          <p:cNvPr id="24" name="Foliennummernplatzhalter 23">
            <a:extLst>
              <a:ext uri="{FF2B5EF4-FFF2-40B4-BE49-F238E27FC236}">
                <a16:creationId xmlns:a16="http://schemas.microsoft.com/office/drawing/2014/main" id="{66C9EE26-15FD-0B47-BDE8-A08116F85E08}"/>
              </a:ext>
            </a:extLst>
          </p:cNvPr>
          <p:cNvSpPr>
            <a:spLocks noGrp="1"/>
          </p:cNvSpPr>
          <p:nvPr>
            <p:ph type="sldNum" sz="quarter" idx="4"/>
          </p:nvPr>
        </p:nvSpPr>
        <p:spPr>
          <a:xfrm>
            <a:off x="10972800" y="6325200"/>
            <a:ext cx="762000" cy="365125"/>
          </a:xfrm>
          <a:prstGeom prst="rect">
            <a:avLst/>
          </a:prstGeom>
        </p:spPr>
        <p:txBody>
          <a:bodyPr vert="horz" lIns="91440" tIns="45720" rIns="0" bIns="45720" rtlCol="0" anchor="ctr"/>
          <a:lstStyle>
            <a:lvl1pPr algn="r">
              <a:defRPr sz="1200" b="0" i="0">
                <a:solidFill>
                  <a:schemeClr val="bg1"/>
                </a:solidFill>
                <a:latin typeface="Lato" panose="020F0502020204030203" pitchFamily="34" charset="0"/>
                <a:ea typeface="Lato" panose="020F0502020204030203" pitchFamily="34" charset="0"/>
                <a:cs typeface="Lato" panose="020F0502020204030203" pitchFamily="34" charset="0"/>
              </a:defRPr>
            </a:lvl1pPr>
          </a:lstStyle>
          <a:p>
            <a:fld id="{C7CDB754-25BF-9446-8634-13DEF6A1B38D}" type="slidenum">
              <a:rPr lang="de-DE" smtClean="0"/>
              <a:pPr/>
              <a:t>‹#›</a:t>
            </a:fld>
            <a:endParaRPr lang="de-DE"/>
          </a:p>
        </p:txBody>
      </p:sp>
    </p:spTree>
    <p:extLst>
      <p:ext uri="{BB962C8B-B14F-4D97-AF65-F5344CB8AC3E}">
        <p14:creationId xmlns:p14="http://schemas.microsoft.com/office/powerpoint/2010/main" val="841056896"/>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72" r:id="rId3"/>
  </p:sldLayoutIdLst>
  <p:hf hdr="0"/>
  <p:txStyles>
    <p:titleStyle>
      <a:lvl1pPr algn="ctr" defTabSz="914400" rtl="0" eaLnBrk="1" latinLnBrk="0" hangingPunct="1">
        <a:lnSpc>
          <a:spcPct val="90000"/>
        </a:lnSpc>
        <a:spcBef>
          <a:spcPct val="0"/>
        </a:spcBef>
        <a:buNone/>
        <a:defRPr sz="3200" b="0" i="0" kern="1200" baseline="0">
          <a:solidFill>
            <a:srgbClr val="17253F"/>
          </a:solidFill>
          <a:latin typeface="Lato" panose="020F0502020204030203" pitchFamily="34" charset="0"/>
          <a:ea typeface="Lato Heavy" panose="020F0502020204030203" pitchFamily="34" charset="0"/>
          <a:cs typeface="Lato Heavy" panose="020F0502020204030203" pitchFamily="34" charset="0"/>
        </a:defRPr>
      </a:lvl1pPr>
    </p:titleStyle>
    <p:body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8">
          <p15:clr>
            <a:srgbClr val="F26B43"/>
          </p15:clr>
        </p15:guide>
        <p15:guide id="3" pos="739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9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hyperlink" Target="https://www.pngall.com/road-png/download/25039" TargetMode="External"/><Relationship Id="rId2" Type="http://schemas.openxmlformats.org/officeDocument/2006/relationships/image" Target="../media/image33.png"/><Relationship Id="rId1" Type="http://schemas.openxmlformats.org/officeDocument/2006/relationships/slideLayout" Target="../slideLayouts/slideLayout92.xml"/><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2.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5.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2.xml"/><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92.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2.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2.xml"/></Relationships>
</file>

<file path=ppt/slides/_rels/slide29.xml.rels><?xml version="1.0" encoding="UTF-8" standalone="yes"?>
<Relationships xmlns="http://schemas.openxmlformats.org/package/2006/relationships"><Relationship Id="rId3" Type="http://schemas.openxmlformats.org/officeDocument/2006/relationships/hyperlink" Target="https://doi.org/10.1038/s41560-021-00810-z" TargetMode="External"/><Relationship Id="rId7" Type="http://schemas.openxmlformats.org/officeDocument/2006/relationships/image" Target="../media/image47.png"/><Relationship Id="rId2" Type="http://schemas.openxmlformats.org/officeDocument/2006/relationships/hyperlink" Target="https://doi.org/10.1016/j.enconman.2022.115802" TargetMode="External"/><Relationship Id="rId1" Type="http://schemas.openxmlformats.org/officeDocument/2006/relationships/slideLayout" Target="../slideLayouts/slideLayout92.xml"/><Relationship Id="rId6" Type="http://schemas.openxmlformats.org/officeDocument/2006/relationships/hyperlink" Target="https://doi.org/10.1016/j.enconman.2021.114416" TargetMode="External"/><Relationship Id="rId5" Type="http://schemas.openxmlformats.org/officeDocument/2006/relationships/hyperlink" Target="https://doi.org/10.1016/j.seta.2022.102768" TargetMode="External"/><Relationship Id="rId4" Type="http://schemas.openxmlformats.org/officeDocument/2006/relationships/hyperlink" Target="https://doi.org/10.1016/j.energy.2018.08.15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92.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2.xml"/></Relationships>
</file>

<file path=ppt/slides/_rels/slide3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8.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2.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9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2.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42.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92.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92.xml"/><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92.xml"/></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image" Target="../media/image19.png"/><Relationship Id="rId1" Type="http://schemas.openxmlformats.org/officeDocument/2006/relationships/slideLayout" Target="../slideLayouts/slideLayout92.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microsoft.com/office/2007/relationships/hdphoto" Target="../media/hdphoto1.wdp"/><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8.xml"/></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2F87F3D-6FF5-C577-50CA-7B5F43007467}"/>
              </a:ext>
            </a:extLst>
          </p:cNvPr>
          <p:cNvSpPr>
            <a:spLocks noGrp="1"/>
          </p:cNvSpPr>
          <p:nvPr>
            <p:ph type="body" sz="quarter" idx="12"/>
          </p:nvPr>
        </p:nvSpPr>
        <p:spPr/>
        <p:txBody>
          <a:bodyPr/>
          <a:lstStyle/>
          <a:p>
            <a:endParaRPr lang="en-BE"/>
          </a:p>
        </p:txBody>
      </p:sp>
      <p:sp>
        <p:nvSpPr>
          <p:cNvPr id="9" name="Text Placeholder 8">
            <a:extLst>
              <a:ext uri="{FF2B5EF4-FFF2-40B4-BE49-F238E27FC236}">
                <a16:creationId xmlns:a16="http://schemas.microsoft.com/office/drawing/2014/main" id="{0CD404E9-7E92-AF7F-D8BF-5AB0D9E31030}"/>
              </a:ext>
            </a:extLst>
          </p:cNvPr>
          <p:cNvSpPr>
            <a:spLocks noGrp="1"/>
          </p:cNvSpPr>
          <p:nvPr>
            <p:ph type="body" sz="quarter" idx="15"/>
          </p:nvPr>
        </p:nvSpPr>
        <p:spPr/>
        <p:txBody>
          <a:bodyPr/>
          <a:lstStyle/>
          <a:p>
            <a:r>
              <a:rPr lang="es-ES" err="1"/>
              <a:t>Scenarios</a:t>
            </a:r>
            <a:r>
              <a:rPr lang="en-BE"/>
              <a:t> 2024 Modelling Methodologies</a:t>
            </a:r>
          </a:p>
        </p:txBody>
      </p:sp>
      <p:sp>
        <p:nvSpPr>
          <p:cNvPr id="10" name="Text Placeholder 9">
            <a:extLst>
              <a:ext uri="{FF2B5EF4-FFF2-40B4-BE49-F238E27FC236}">
                <a16:creationId xmlns:a16="http://schemas.microsoft.com/office/drawing/2014/main" id="{763C1E2A-DF4F-7B5D-D3DE-A334DA4C007B}"/>
              </a:ext>
            </a:extLst>
          </p:cNvPr>
          <p:cNvSpPr>
            <a:spLocks noGrp="1"/>
          </p:cNvSpPr>
          <p:nvPr>
            <p:ph type="body" sz="quarter" idx="16"/>
          </p:nvPr>
        </p:nvSpPr>
        <p:spPr/>
        <p:txBody>
          <a:bodyPr/>
          <a:lstStyle/>
          <a:p>
            <a:endParaRPr lang="en-BE"/>
          </a:p>
        </p:txBody>
      </p:sp>
      <p:sp>
        <p:nvSpPr>
          <p:cNvPr id="11" name="Text Placeholder 10">
            <a:extLst>
              <a:ext uri="{FF2B5EF4-FFF2-40B4-BE49-F238E27FC236}">
                <a16:creationId xmlns:a16="http://schemas.microsoft.com/office/drawing/2014/main" id="{3465A96C-3787-F442-19A2-21EB575C482B}"/>
              </a:ext>
            </a:extLst>
          </p:cNvPr>
          <p:cNvSpPr>
            <a:spLocks noGrp="1"/>
          </p:cNvSpPr>
          <p:nvPr>
            <p:ph type="body" sz="quarter" idx="17"/>
          </p:nvPr>
        </p:nvSpPr>
        <p:spPr/>
        <p:txBody>
          <a:bodyPr/>
          <a:lstStyle/>
          <a:p>
            <a:endParaRPr lang="en-BE"/>
          </a:p>
        </p:txBody>
      </p:sp>
    </p:spTree>
    <p:extLst>
      <p:ext uri="{BB962C8B-B14F-4D97-AF65-F5344CB8AC3E}">
        <p14:creationId xmlns:p14="http://schemas.microsoft.com/office/powerpoint/2010/main" val="1937165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73BA6-E694-18A4-F8A5-3093A0FBB223}"/>
              </a:ext>
            </a:extLst>
          </p:cNvPr>
          <p:cNvSpPr>
            <a:spLocks noGrp="1"/>
          </p:cNvSpPr>
          <p:nvPr>
            <p:ph type="title"/>
          </p:nvPr>
        </p:nvSpPr>
        <p:spPr/>
        <p:txBody>
          <a:bodyPr/>
          <a:lstStyle/>
          <a:p>
            <a:r>
              <a:rPr lang="en-US"/>
              <a:t>Synthetic Fuels</a:t>
            </a:r>
            <a:endParaRPr lang="en-GB"/>
          </a:p>
        </p:txBody>
      </p:sp>
      <p:sp>
        <p:nvSpPr>
          <p:cNvPr id="5" name="Slide Number Placeholder 4">
            <a:extLst>
              <a:ext uri="{FF2B5EF4-FFF2-40B4-BE49-F238E27FC236}">
                <a16:creationId xmlns:a16="http://schemas.microsoft.com/office/drawing/2014/main" id="{BF0A914F-ECEB-708E-CED1-2B1E59C7EBD8}"/>
              </a:ext>
            </a:extLst>
          </p:cNvPr>
          <p:cNvSpPr>
            <a:spLocks noGrp="1"/>
          </p:cNvSpPr>
          <p:nvPr>
            <p:ph type="sldNum" sz="quarter" idx="12"/>
          </p:nvPr>
        </p:nvSpPr>
        <p:spPr/>
        <p:txBody>
          <a:bodyPr/>
          <a:lstStyle/>
          <a:p>
            <a:fld id="{C7CDB754-25BF-9446-8634-13DEF6A1B38D}" type="slidenum">
              <a:rPr lang="de-DE" smtClean="0"/>
              <a:pPr/>
              <a:t>10</a:t>
            </a:fld>
            <a:endParaRPr lang="de-DE"/>
          </a:p>
        </p:txBody>
      </p:sp>
      <p:sp>
        <p:nvSpPr>
          <p:cNvPr id="6" name="Rectangle à coins arrondis 26">
            <a:extLst>
              <a:ext uri="{FF2B5EF4-FFF2-40B4-BE49-F238E27FC236}">
                <a16:creationId xmlns:a16="http://schemas.microsoft.com/office/drawing/2014/main" id="{63EA946F-77DE-6F07-34E1-03C3C755499D}"/>
              </a:ext>
            </a:extLst>
          </p:cNvPr>
          <p:cNvSpPr/>
          <p:nvPr/>
        </p:nvSpPr>
        <p:spPr>
          <a:xfrm>
            <a:off x="3747752" y="4094707"/>
            <a:ext cx="1080000" cy="720000"/>
          </a:xfrm>
          <a:prstGeom prst="roundRect">
            <a:avLst>
              <a:gd name="adj" fmla="val 16290"/>
            </a:avLst>
          </a:prstGeom>
          <a:solidFill>
            <a:schemeClr val="accent5">
              <a:lumMod val="20000"/>
              <a:lumOff val="80000"/>
            </a:schemeClr>
          </a:solidFill>
          <a:ln w="19050">
            <a:solidFill>
              <a:srgbClr val="7030A0"/>
            </a:solid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100" b="1" u="sng">
                <a:solidFill>
                  <a:srgbClr val="060C28"/>
                </a:solidFill>
              </a:rPr>
              <a:t>FR00</a:t>
            </a:r>
          </a:p>
          <a:p>
            <a:pPr algn="ctr"/>
            <a:r>
              <a:rPr lang="de-DE" sz="1100"/>
              <a:t> H2-Z2</a:t>
            </a:r>
            <a:endParaRPr lang="de-DE" sz="1100">
              <a:cs typeface="Calibri"/>
            </a:endParaRPr>
          </a:p>
        </p:txBody>
      </p:sp>
      <p:sp>
        <p:nvSpPr>
          <p:cNvPr id="7" name="Rectangle à coins arrondis 26">
            <a:extLst>
              <a:ext uri="{FF2B5EF4-FFF2-40B4-BE49-F238E27FC236}">
                <a16:creationId xmlns:a16="http://schemas.microsoft.com/office/drawing/2014/main" id="{E380A0CC-0DA3-C236-FDDC-25961714545C}"/>
              </a:ext>
            </a:extLst>
          </p:cNvPr>
          <p:cNvSpPr/>
          <p:nvPr/>
        </p:nvSpPr>
        <p:spPr>
          <a:xfrm>
            <a:off x="5606282" y="3474651"/>
            <a:ext cx="1328866" cy="423874"/>
          </a:xfrm>
          <a:prstGeom prst="roundRect">
            <a:avLst>
              <a:gd name="adj" fmla="val 17131"/>
            </a:avLst>
          </a:prstGeom>
          <a:solidFill>
            <a:schemeClr val="accent6">
              <a:lumMod val="75000"/>
            </a:schemeClr>
          </a:solidFill>
          <a:ln w="19050">
            <a:solidFill>
              <a:schemeClr val="accent2">
                <a:lumMod val="10000"/>
              </a:schemeClr>
            </a:solidFill>
          </a:ln>
        </p:spPr>
        <p:style>
          <a:lnRef idx="2">
            <a:schemeClr val="accent5"/>
          </a:lnRef>
          <a:fillRef idx="1">
            <a:schemeClr val="lt1"/>
          </a:fillRef>
          <a:effectRef idx="0">
            <a:schemeClr val="accent5"/>
          </a:effectRef>
          <a:fontRef idx="minor">
            <a:schemeClr val="dk1"/>
          </a:fontRef>
        </p:style>
        <p:txBody>
          <a:bodyPr wrap="square" rtlCol="0" anchor="ctr"/>
          <a:lstStyle/>
          <a:p>
            <a:pPr algn="ctr"/>
            <a:r>
              <a:rPr lang="de-DE" sz="1100">
                <a:solidFill>
                  <a:schemeClr val="bg1"/>
                </a:solidFill>
              </a:rPr>
              <a:t>Traditional Supply/Imports</a:t>
            </a:r>
          </a:p>
        </p:txBody>
      </p:sp>
      <p:cxnSp>
        <p:nvCxnSpPr>
          <p:cNvPr id="8" name="Straight Arrow Connector 7">
            <a:extLst>
              <a:ext uri="{FF2B5EF4-FFF2-40B4-BE49-F238E27FC236}">
                <a16:creationId xmlns:a16="http://schemas.microsoft.com/office/drawing/2014/main" id="{5D0262D0-CF4F-2C53-99E1-D4A2B81F21FE}"/>
              </a:ext>
            </a:extLst>
          </p:cNvPr>
          <p:cNvCxnSpPr>
            <a:cxnSpLocks/>
            <a:stCxn id="13" idx="0"/>
            <a:endCxn id="6" idx="2"/>
          </p:cNvCxnSpPr>
          <p:nvPr/>
        </p:nvCxnSpPr>
        <p:spPr>
          <a:xfrm flipV="1">
            <a:off x="4287752" y="4814707"/>
            <a:ext cx="0" cy="268880"/>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9" name="Rectangle à coins arrondis 26">
            <a:extLst>
              <a:ext uri="{FF2B5EF4-FFF2-40B4-BE49-F238E27FC236}">
                <a16:creationId xmlns:a16="http://schemas.microsoft.com/office/drawing/2014/main" id="{38F53A9E-56E5-1292-C228-2C0F040311F5}"/>
              </a:ext>
            </a:extLst>
          </p:cNvPr>
          <p:cNvSpPr/>
          <p:nvPr/>
        </p:nvSpPr>
        <p:spPr>
          <a:xfrm>
            <a:off x="5718826" y="4282672"/>
            <a:ext cx="1080000" cy="343639"/>
          </a:xfrm>
          <a:prstGeom prst="roundRect">
            <a:avLst>
              <a:gd name="adj" fmla="val 16290"/>
            </a:avLst>
          </a:prstGeom>
          <a:solidFill>
            <a:schemeClr val="accent6">
              <a:lumMod val="75000"/>
            </a:schemeClr>
          </a:solidFill>
          <a:ln w="19050">
            <a:solidFill>
              <a:schemeClr val="accent2">
                <a:lumMod val="10000"/>
              </a:schemeClr>
            </a:solid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en-BE" sz="1100">
                <a:solidFill>
                  <a:schemeClr val="bg1"/>
                </a:solidFill>
              </a:rPr>
              <a:t>Demand</a:t>
            </a:r>
            <a:endParaRPr lang="en-GB" sz="1100">
              <a:solidFill>
                <a:schemeClr val="bg1"/>
              </a:solidFill>
            </a:endParaRPr>
          </a:p>
        </p:txBody>
      </p:sp>
      <p:cxnSp>
        <p:nvCxnSpPr>
          <p:cNvPr id="10" name="Straight Arrow Connector 9">
            <a:extLst>
              <a:ext uri="{FF2B5EF4-FFF2-40B4-BE49-F238E27FC236}">
                <a16:creationId xmlns:a16="http://schemas.microsoft.com/office/drawing/2014/main" id="{C20D1553-F535-CB2F-1951-2C1DE8FEC61B}"/>
              </a:ext>
            </a:extLst>
          </p:cNvPr>
          <p:cNvCxnSpPr>
            <a:cxnSpLocks/>
            <a:stCxn id="6" idx="3"/>
            <a:endCxn id="9" idx="1"/>
          </p:cNvCxnSpPr>
          <p:nvPr/>
        </p:nvCxnSpPr>
        <p:spPr>
          <a:xfrm flipV="1">
            <a:off x="4827752" y="4454492"/>
            <a:ext cx="891074" cy="215"/>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2" name="Straight Arrow Connector 11">
            <a:extLst>
              <a:ext uri="{FF2B5EF4-FFF2-40B4-BE49-F238E27FC236}">
                <a16:creationId xmlns:a16="http://schemas.microsoft.com/office/drawing/2014/main" id="{1C418F70-439B-C472-B45B-C34DE32647F1}"/>
              </a:ext>
            </a:extLst>
          </p:cNvPr>
          <p:cNvCxnSpPr>
            <a:cxnSpLocks/>
            <a:stCxn id="7" idx="2"/>
            <a:endCxn id="9" idx="0"/>
          </p:cNvCxnSpPr>
          <p:nvPr/>
        </p:nvCxnSpPr>
        <p:spPr>
          <a:xfrm flipH="1">
            <a:off x="6258826" y="3898525"/>
            <a:ext cx="11889" cy="384147"/>
          </a:xfrm>
          <a:prstGeom prst="straightConnector1">
            <a:avLst/>
          </a:prstGeom>
          <a:ln w="19050">
            <a:solidFill>
              <a:schemeClr val="accent1">
                <a:lumMod val="50000"/>
              </a:schemeClr>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13" name="Rectangle à coins arrondis 26">
            <a:extLst>
              <a:ext uri="{FF2B5EF4-FFF2-40B4-BE49-F238E27FC236}">
                <a16:creationId xmlns:a16="http://schemas.microsoft.com/office/drawing/2014/main" id="{06C7E40C-E019-9245-7BBB-D9B70EE41424}"/>
              </a:ext>
            </a:extLst>
          </p:cNvPr>
          <p:cNvSpPr/>
          <p:nvPr/>
        </p:nvSpPr>
        <p:spPr>
          <a:xfrm>
            <a:off x="3747752" y="5083587"/>
            <a:ext cx="1080000" cy="720000"/>
          </a:xfrm>
          <a:prstGeom prst="roundRect">
            <a:avLst>
              <a:gd name="adj" fmla="val 16290"/>
            </a:avLst>
          </a:prstGeom>
          <a:solidFill>
            <a:srgbClr val="FFE181"/>
          </a:solidFill>
          <a:ln w="19050" cap="flat" cmpd="sng" algn="ctr">
            <a:solidFill>
              <a:srgbClr val="FFC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de-DE" sz="1000" b="1" u="sng">
                <a:solidFill>
                  <a:srgbClr val="060C28"/>
                </a:solidFill>
              </a:rPr>
              <a:t>FR00</a:t>
            </a:r>
            <a:endParaRPr lang="de-DE" sz="1000" b="1" u="sng" kern="0">
              <a:solidFill>
                <a:srgbClr val="060C28"/>
              </a:solidFill>
              <a:latin typeface="Calibri" panose="020F0502020204030204"/>
              <a:cs typeface="Arial" panose="020B0604020202020204" pitchFamily="34" charset="0"/>
            </a:endParaRPr>
          </a:p>
          <a:p>
            <a:pPr algn="ctr">
              <a:lnSpc>
                <a:spcPct val="107000"/>
              </a:lnSpc>
              <a:spcAft>
                <a:spcPts val="800"/>
              </a:spcAft>
            </a:pPr>
            <a:r>
              <a:rPr lang="de-DE" sz="1000" kern="0">
                <a:solidFill>
                  <a:srgbClr val="000000"/>
                </a:solidFill>
                <a:latin typeface="Calibri" panose="020F0502020204030204"/>
                <a:cs typeface="Arial" panose="020B0604020202020204" pitchFamily="34" charset="0"/>
              </a:rPr>
              <a:t> Power</a:t>
            </a:r>
          </a:p>
        </p:txBody>
      </p:sp>
      <p:sp>
        <p:nvSpPr>
          <p:cNvPr id="15" name="TextBox 14">
            <a:extLst>
              <a:ext uri="{FF2B5EF4-FFF2-40B4-BE49-F238E27FC236}">
                <a16:creationId xmlns:a16="http://schemas.microsoft.com/office/drawing/2014/main" id="{C11164D4-2314-19F9-8326-8A4559BE7B10}"/>
              </a:ext>
            </a:extLst>
          </p:cNvPr>
          <p:cNvSpPr txBox="1"/>
          <p:nvPr/>
        </p:nvSpPr>
        <p:spPr>
          <a:xfrm>
            <a:off x="6224555" y="4868098"/>
            <a:ext cx="319118" cy="265862"/>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0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a:t>
            </a:r>
          </a:p>
        </p:txBody>
      </p:sp>
      <p:sp>
        <p:nvSpPr>
          <p:cNvPr id="16" name="Rectangle à coins arrondis 26">
            <a:extLst>
              <a:ext uri="{FF2B5EF4-FFF2-40B4-BE49-F238E27FC236}">
                <a16:creationId xmlns:a16="http://schemas.microsoft.com/office/drawing/2014/main" id="{E646C0A5-556B-1247-4B27-4D005DA98978}"/>
              </a:ext>
            </a:extLst>
          </p:cNvPr>
          <p:cNvSpPr/>
          <p:nvPr/>
        </p:nvSpPr>
        <p:spPr>
          <a:xfrm>
            <a:off x="7623148" y="4094707"/>
            <a:ext cx="1080000" cy="720000"/>
          </a:xfrm>
          <a:prstGeom prst="roundRect">
            <a:avLst>
              <a:gd name="adj" fmla="val 16290"/>
            </a:avLst>
          </a:prstGeom>
          <a:solidFill>
            <a:schemeClr val="accent5">
              <a:lumMod val="20000"/>
              <a:lumOff val="80000"/>
            </a:schemeClr>
          </a:solidFill>
          <a:ln w="19050">
            <a:solidFill>
              <a:srgbClr val="7030A0"/>
            </a:solid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100" b="1" u="sng">
                <a:solidFill>
                  <a:srgbClr val="060C28"/>
                </a:solidFill>
              </a:rPr>
              <a:t>DE00</a:t>
            </a:r>
          </a:p>
          <a:p>
            <a:pPr algn="ctr"/>
            <a:r>
              <a:rPr lang="de-DE" sz="1100"/>
              <a:t> H2-Z2</a:t>
            </a:r>
            <a:endParaRPr lang="de-DE" sz="1100">
              <a:cs typeface="Calibri"/>
            </a:endParaRPr>
          </a:p>
        </p:txBody>
      </p:sp>
      <p:cxnSp>
        <p:nvCxnSpPr>
          <p:cNvPr id="19" name="Straight Arrow Connector 18">
            <a:extLst>
              <a:ext uri="{FF2B5EF4-FFF2-40B4-BE49-F238E27FC236}">
                <a16:creationId xmlns:a16="http://schemas.microsoft.com/office/drawing/2014/main" id="{D636357C-81AF-BF26-AD03-B45B81A3437A}"/>
              </a:ext>
            </a:extLst>
          </p:cNvPr>
          <p:cNvCxnSpPr>
            <a:cxnSpLocks/>
            <a:stCxn id="21" idx="0"/>
            <a:endCxn id="16" idx="2"/>
          </p:cNvCxnSpPr>
          <p:nvPr/>
        </p:nvCxnSpPr>
        <p:spPr>
          <a:xfrm flipV="1">
            <a:off x="8163148" y="4814707"/>
            <a:ext cx="0" cy="268880"/>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20" name="Straight Arrow Connector 19">
            <a:extLst>
              <a:ext uri="{FF2B5EF4-FFF2-40B4-BE49-F238E27FC236}">
                <a16:creationId xmlns:a16="http://schemas.microsoft.com/office/drawing/2014/main" id="{A6D1ABEF-B8BE-78E5-6391-71525C47B084}"/>
              </a:ext>
            </a:extLst>
          </p:cNvPr>
          <p:cNvCxnSpPr>
            <a:cxnSpLocks/>
            <a:stCxn id="16" idx="1"/>
            <a:endCxn id="9" idx="3"/>
          </p:cNvCxnSpPr>
          <p:nvPr/>
        </p:nvCxnSpPr>
        <p:spPr>
          <a:xfrm flipH="1" flipV="1">
            <a:off x="6798826" y="4454492"/>
            <a:ext cx="824322" cy="215"/>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21" name="Rectangle à coins arrondis 26">
            <a:extLst>
              <a:ext uri="{FF2B5EF4-FFF2-40B4-BE49-F238E27FC236}">
                <a16:creationId xmlns:a16="http://schemas.microsoft.com/office/drawing/2014/main" id="{D54EA07A-D893-5DC7-E84B-0939DC60D941}"/>
              </a:ext>
            </a:extLst>
          </p:cNvPr>
          <p:cNvSpPr/>
          <p:nvPr/>
        </p:nvSpPr>
        <p:spPr>
          <a:xfrm>
            <a:off x="7623148" y="5083587"/>
            <a:ext cx="1080000" cy="720000"/>
          </a:xfrm>
          <a:prstGeom prst="roundRect">
            <a:avLst>
              <a:gd name="adj" fmla="val 16290"/>
            </a:avLst>
          </a:prstGeom>
          <a:solidFill>
            <a:srgbClr val="FFE181"/>
          </a:solidFill>
          <a:ln w="19050" cap="flat" cmpd="sng" algn="ctr">
            <a:solidFill>
              <a:srgbClr val="FFC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de-DE" sz="1000" b="1" u="sng" kern="0">
                <a:solidFill>
                  <a:srgbClr val="000000"/>
                </a:solidFill>
                <a:latin typeface="Calibri" panose="020F0502020204030204"/>
                <a:cs typeface="Arial" panose="020B0604020202020204" pitchFamily="34" charset="0"/>
              </a:rPr>
              <a:t>DE00</a:t>
            </a:r>
          </a:p>
          <a:p>
            <a:pPr algn="ctr">
              <a:lnSpc>
                <a:spcPct val="107000"/>
              </a:lnSpc>
              <a:spcAft>
                <a:spcPts val="800"/>
              </a:spcAft>
            </a:pPr>
            <a:r>
              <a:rPr lang="de-DE" sz="1000" kern="0">
                <a:solidFill>
                  <a:srgbClr val="000000"/>
                </a:solidFill>
                <a:latin typeface="Calibri" panose="020F0502020204030204"/>
                <a:cs typeface="Arial" panose="020B0604020202020204" pitchFamily="34" charset="0"/>
              </a:rPr>
              <a:t> Power</a:t>
            </a:r>
          </a:p>
        </p:txBody>
      </p:sp>
      <p:sp>
        <p:nvSpPr>
          <p:cNvPr id="22" name="TextBox 21">
            <a:extLst>
              <a:ext uri="{FF2B5EF4-FFF2-40B4-BE49-F238E27FC236}">
                <a16:creationId xmlns:a16="http://schemas.microsoft.com/office/drawing/2014/main" id="{F7FCB2C3-B399-2447-7C31-ECED1AF9062D}"/>
              </a:ext>
            </a:extLst>
          </p:cNvPr>
          <p:cNvSpPr txBox="1"/>
          <p:nvPr/>
        </p:nvSpPr>
        <p:spPr>
          <a:xfrm>
            <a:off x="4931533" y="4463672"/>
            <a:ext cx="485775" cy="343638"/>
          </a:xfrm>
          <a:prstGeom prst="rect">
            <a:avLst/>
          </a:prstGeom>
        </p:spPr>
        <p:txBody>
          <a:bodyPr vert="horz" wrap="square" lIns="91440" tIns="45720" rIns="91440" bIns="45720" rtlCol="0">
            <a:normAutofit/>
          </a:bodyPr>
          <a:lstStyle/>
          <a:p>
            <a:pPr algn="ctr">
              <a:lnSpc>
                <a:spcPct val="120000"/>
              </a:lnSpc>
              <a:spcBef>
                <a:spcPts val="1000"/>
              </a:spcBef>
            </a:pPr>
            <a:r>
              <a:rPr kumimoji="0" lang="el-GR"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η</a:t>
            </a:r>
            <a:r>
              <a:rPr kumimoji="0" lang="en-BE"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a:t>
            </a:r>
            <a:r>
              <a:rPr kumimoji="0" lang="en-GB"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 €</a:t>
            </a:r>
          </a:p>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BC76325E-7641-3A92-07A7-6721B047F216}"/>
              </a:ext>
            </a:extLst>
          </p:cNvPr>
          <p:cNvSpPr txBox="1"/>
          <p:nvPr/>
        </p:nvSpPr>
        <p:spPr>
          <a:xfrm>
            <a:off x="6819306" y="4463672"/>
            <a:ext cx="485775" cy="343638"/>
          </a:xfrm>
          <a:prstGeom prst="rect">
            <a:avLst/>
          </a:prstGeom>
        </p:spPr>
        <p:txBody>
          <a:bodyPr vert="horz" wrap="square" lIns="91440" tIns="45720" rIns="91440" bIns="45720" rtlCol="0">
            <a:normAutofit/>
          </a:bodyPr>
          <a:lstStyle/>
          <a:p>
            <a:pPr algn="ctr">
              <a:lnSpc>
                <a:spcPct val="120000"/>
              </a:lnSpc>
              <a:spcBef>
                <a:spcPts val="1000"/>
              </a:spcBef>
            </a:pPr>
            <a:r>
              <a:rPr kumimoji="0" lang="el-GR"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η</a:t>
            </a:r>
            <a:r>
              <a:rPr kumimoji="0" lang="en-BE"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a:t>
            </a:r>
            <a:r>
              <a:rPr kumimoji="0" lang="en-GB"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rPr>
              <a:t> €</a:t>
            </a:r>
          </a:p>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1100" i="0" u="none" strike="noStrike" kern="1200" cap="none" spc="0" normalizeH="0" baseline="0" noProof="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41" name="Rectangle: Rounded Corners 183">
            <a:extLst>
              <a:ext uri="{FF2B5EF4-FFF2-40B4-BE49-F238E27FC236}">
                <a16:creationId xmlns:a16="http://schemas.microsoft.com/office/drawing/2014/main" id="{78C6ABFE-37E3-9096-DC35-E577ABDD76BD}"/>
              </a:ext>
            </a:extLst>
          </p:cNvPr>
          <p:cNvSpPr/>
          <p:nvPr/>
        </p:nvSpPr>
        <p:spPr>
          <a:xfrm>
            <a:off x="3566689" y="3333909"/>
            <a:ext cx="5287781" cy="2625504"/>
          </a:xfrm>
          <a:prstGeom prst="roundRect">
            <a:avLst>
              <a:gd name="adj" fmla="val 8450"/>
            </a:avLst>
          </a:prstGeom>
          <a:noFill/>
          <a:ln w="12700" cap="flat" cmpd="sng" algn="ctr">
            <a:solidFill>
              <a:schemeClr val="accent4"/>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endParaRPr kumimoji="0" lang="en-GB" sz="11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p:txBody>
      </p:sp>
      <p:sp>
        <p:nvSpPr>
          <p:cNvPr id="45" name="Text Placeholder 5">
            <a:extLst>
              <a:ext uri="{FF2B5EF4-FFF2-40B4-BE49-F238E27FC236}">
                <a16:creationId xmlns:a16="http://schemas.microsoft.com/office/drawing/2014/main" id="{FCA9A9FE-99AD-7153-2912-644B5FEA1BA2}"/>
              </a:ext>
            </a:extLst>
          </p:cNvPr>
          <p:cNvSpPr>
            <a:spLocks noGrp="1"/>
          </p:cNvSpPr>
          <p:nvPr>
            <p:ph type="body" sz="quarter" idx="13"/>
          </p:nvPr>
        </p:nvSpPr>
        <p:spPr>
          <a:xfrm>
            <a:off x="402279" y="1360314"/>
            <a:ext cx="11557341" cy="1558370"/>
          </a:xfrm>
        </p:spPr>
        <p:txBody>
          <a:bodyPr/>
          <a:lstStyle/>
          <a:p>
            <a:pPr marL="342900" indent="-342900">
              <a:buFont typeface="Arial" panose="020B0604020202020204" pitchFamily="34" charset="0"/>
              <a:buChar char="•"/>
            </a:pPr>
            <a:r>
              <a:rPr lang="en-GB" sz="2000" dirty="0"/>
              <a:t>Synthetic fuels are modelled as 1 commodity market within Europe (one single node per fuel type)</a:t>
            </a:r>
          </a:p>
          <a:p>
            <a:pPr marL="342900" indent="-342900">
              <a:buFont typeface="Arial" panose="020B0604020202020204" pitchFamily="34" charset="0"/>
              <a:buChar char="•"/>
            </a:pPr>
            <a:r>
              <a:rPr lang="en-GB" sz="2000" dirty="0"/>
              <a:t>This node will contain a demand and any country can feed into this node</a:t>
            </a:r>
          </a:p>
          <a:p>
            <a:pPr marL="342900" indent="-342900">
              <a:buFont typeface="Arial" panose="020B0604020202020204" pitchFamily="34" charset="0"/>
              <a:buChar char="•"/>
            </a:pPr>
            <a:r>
              <a:rPr lang="en-GB" sz="2000" dirty="0"/>
              <a:t>This assumes there are no bottlenecks in the oils and methane pipeline network</a:t>
            </a:r>
          </a:p>
          <a:p>
            <a:pPr marL="342900" indent="-342900">
              <a:buFont typeface="Arial" panose="020B0604020202020204" pitchFamily="34" charset="0"/>
              <a:buChar char="•"/>
            </a:pPr>
            <a:r>
              <a:rPr lang="en-GB" sz="2000" dirty="0"/>
              <a:t>Fuels will first be created using biogenic CO</a:t>
            </a:r>
            <a:r>
              <a:rPr lang="en-GB" sz="2000" baseline="-25000" dirty="0"/>
              <a:t>2</a:t>
            </a:r>
            <a:r>
              <a:rPr lang="en-GB" sz="2000" dirty="0"/>
              <a:t>. once this has been exhausted import will be used.</a:t>
            </a:r>
          </a:p>
        </p:txBody>
      </p:sp>
      <p:sp>
        <p:nvSpPr>
          <p:cNvPr id="48" name="Rectangle: Rounded Corners 47">
            <a:extLst>
              <a:ext uri="{FF2B5EF4-FFF2-40B4-BE49-F238E27FC236}">
                <a16:creationId xmlns:a16="http://schemas.microsoft.com/office/drawing/2014/main" id="{B26FF73A-1A3B-4791-7DBD-0576CAC5695C}"/>
              </a:ext>
            </a:extLst>
          </p:cNvPr>
          <p:cNvSpPr/>
          <p:nvPr/>
        </p:nvSpPr>
        <p:spPr>
          <a:xfrm>
            <a:off x="5725719" y="5300712"/>
            <a:ext cx="1071886" cy="2658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a:t>CO</a:t>
            </a:r>
            <a:r>
              <a:rPr lang="en-GB" sz="1100" baseline="-25000"/>
              <a:t>2 </a:t>
            </a:r>
            <a:r>
              <a:rPr lang="en-GB" sz="1100"/>
              <a:t>Supply</a:t>
            </a:r>
            <a:endParaRPr lang="en-BE" sz="1100"/>
          </a:p>
        </p:txBody>
      </p:sp>
      <p:cxnSp>
        <p:nvCxnSpPr>
          <p:cNvPr id="50" name="Straight Arrow Connector 49">
            <a:extLst>
              <a:ext uri="{FF2B5EF4-FFF2-40B4-BE49-F238E27FC236}">
                <a16:creationId xmlns:a16="http://schemas.microsoft.com/office/drawing/2014/main" id="{F70D54DD-0DDE-35AA-42D8-1D0183E6F5DE}"/>
              </a:ext>
            </a:extLst>
          </p:cNvPr>
          <p:cNvCxnSpPr>
            <a:cxnSpLocks/>
            <a:stCxn id="48" idx="0"/>
            <a:endCxn id="9" idx="2"/>
          </p:cNvCxnSpPr>
          <p:nvPr/>
        </p:nvCxnSpPr>
        <p:spPr>
          <a:xfrm flipH="1" flipV="1">
            <a:off x="6258826" y="4626311"/>
            <a:ext cx="2836" cy="674401"/>
          </a:xfrm>
          <a:prstGeom prst="straightConnector1">
            <a:avLst/>
          </a:prstGeom>
          <a:ln w="31750">
            <a:solidFill>
              <a:srgbClr val="00B05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803567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7D235-D521-FB87-DB6F-177BA8E88DE9}"/>
              </a:ext>
            </a:extLst>
          </p:cNvPr>
          <p:cNvSpPr>
            <a:spLocks noGrp="1"/>
          </p:cNvSpPr>
          <p:nvPr>
            <p:ph type="title"/>
          </p:nvPr>
        </p:nvSpPr>
        <p:spPr/>
        <p:txBody>
          <a:bodyPr/>
          <a:lstStyle/>
          <a:p>
            <a:r>
              <a:rPr lang="en-GB" dirty="0"/>
              <a:t>Synthetic Fuel costs</a:t>
            </a:r>
          </a:p>
        </p:txBody>
      </p:sp>
      <p:sp>
        <p:nvSpPr>
          <p:cNvPr id="3" name="Footer Placeholder 2">
            <a:extLst>
              <a:ext uri="{FF2B5EF4-FFF2-40B4-BE49-F238E27FC236}">
                <a16:creationId xmlns:a16="http://schemas.microsoft.com/office/drawing/2014/main" id="{44726934-D4A0-90B2-7895-A290A92B980E}"/>
              </a:ext>
            </a:extLst>
          </p:cNvPr>
          <p:cNvSpPr>
            <a:spLocks noGrp="1"/>
          </p:cNvSpPr>
          <p:nvPr>
            <p:ph type="ftr" sz="quarter" idx="10"/>
          </p:nvPr>
        </p:nvSpPr>
        <p:spPr/>
        <p:txBody>
          <a:bodyPr/>
          <a:lstStyle/>
          <a:p>
            <a:endParaRPr lang="de-DE"/>
          </a:p>
        </p:txBody>
      </p:sp>
      <p:sp>
        <p:nvSpPr>
          <p:cNvPr id="4" name="Date Placeholder 3">
            <a:extLst>
              <a:ext uri="{FF2B5EF4-FFF2-40B4-BE49-F238E27FC236}">
                <a16:creationId xmlns:a16="http://schemas.microsoft.com/office/drawing/2014/main" id="{970DC325-5B5C-E6B9-8E42-3CB46BB41A93}"/>
              </a:ext>
            </a:extLst>
          </p:cNvPr>
          <p:cNvSpPr>
            <a:spLocks noGrp="1"/>
          </p:cNvSpPr>
          <p:nvPr>
            <p:ph type="dt" sz="half" idx="11"/>
          </p:nvPr>
        </p:nvSpPr>
        <p:spPr/>
        <p:txBody>
          <a:bodyPr/>
          <a:lstStyle/>
          <a:p>
            <a:fld id="{508FD3A5-F335-4989-9011-FBC918A7D611}" type="datetime1">
              <a:rPr lang="de-DE" smtClean="0"/>
              <a:t>17.01.2024</a:t>
            </a:fld>
            <a:endParaRPr lang="de-DE"/>
          </a:p>
        </p:txBody>
      </p:sp>
      <p:sp>
        <p:nvSpPr>
          <p:cNvPr id="5" name="Slide Number Placeholder 4">
            <a:extLst>
              <a:ext uri="{FF2B5EF4-FFF2-40B4-BE49-F238E27FC236}">
                <a16:creationId xmlns:a16="http://schemas.microsoft.com/office/drawing/2014/main" id="{FCD963A0-9957-30D7-7D48-891421F8F189}"/>
              </a:ext>
            </a:extLst>
          </p:cNvPr>
          <p:cNvSpPr>
            <a:spLocks noGrp="1"/>
          </p:cNvSpPr>
          <p:nvPr>
            <p:ph type="sldNum" sz="quarter" idx="12"/>
          </p:nvPr>
        </p:nvSpPr>
        <p:spPr/>
        <p:txBody>
          <a:bodyPr/>
          <a:lstStyle/>
          <a:p>
            <a:fld id="{C7CDB754-25BF-9446-8634-13DEF6A1B38D}" type="slidenum">
              <a:rPr lang="de-DE" smtClean="0"/>
              <a:pPr/>
              <a:t>11</a:t>
            </a:fld>
            <a:endParaRPr lang="de-DE"/>
          </a:p>
        </p:txBody>
      </p:sp>
      <p:sp>
        <p:nvSpPr>
          <p:cNvPr id="6" name="Text Placeholder 5">
            <a:extLst>
              <a:ext uri="{FF2B5EF4-FFF2-40B4-BE49-F238E27FC236}">
                <a16:creationId xmlns:a16="http://schemas.microsoft.com/office/drawing/2014/main" id="{C99A5913-7D36-0EC2-E987-22A2622E49D3}"/>
              </a:ext>
            </a:extLst>
          </p:cNvPr>
          <p:cNvSpPr>
            <a:spLocks noGrp="1"/>
          </p:cNvSpPr>
          <p:nvPr>
            <p:ph type="body" sz="quarter" idx="13"/>
          </p:nvPr>
        </p:nvSpPr>
        <p:spPr/>
        <p:txBody>
          <a:bodyPr/>
          <a:lstStyle/>
          <a:p>
            <a:r>
              <a:rPr lang="en-GB" dirty="0"/>
              <a:t>Synthetic Fuels</a:t>
            </a:r>
          </a:p>
          <a:p>
            <a:pPr marL="342900" indent="-342900">
              <a:buFont typeface="Arial" panose="020B0604020202020204" pitchFamily="34" charset="0"/>
              <a:buChar char="•"/>
            </a:pPr>
            <a:r>
              <a:rPr lang="en-GB" dirty="0"/>
              <a:t>Synthetic fuels will be produced using CO</a:t>
            </a:r>
            <a:r>
              <a:rPr lang="en-GB" baseline="-25000" dirty="0"/>
              <a:t>2 </a:t>
            </a:r>
            <a:r>
              <a:rPr lang="en-GB" dirty="0"/>
              <a:t>first, then imports will be used. </a:t>
            </a:r>
          </a:p>
          <a:p>
            <a:pPr marL="342900" indent="-342900">
              <a:buFont typeface="Arial" panose="020B0604020202020204" pitchFamily="34" charset="0"/>
              <a:buChar char="•"/>
            </a:pPr>
            <a:r>
              <a:rPr lang="en-GB" dirty="0"/>
              <a:t>CO</a:t>
            </a:r>
            <a:r>
              <a:rPr lang="en-GB" baseline="-25000" dirty="0"/>
              <a:t>2 </a:t>
            </a:r>
            <a:r>
              <a:rPr lang="en-GB" dirty="0"/>
              <a:t>will be modelled as zero cost as it is incredibly difficult to find a commodity cost for this gas.</a:t>
            </a:r>
          </a:p>
          <a:p>
            <a:pPr marL="342900" indent="-342900">
              <a:buFont typeface="Arial" panose="020B0604020202020204" pitchFamily="34" charset="0"/>
              <a:buChar char="•"/>
            </a:pPr>
            <a:r>
              <a:rPr lang="en-GB" dirty="0"/>
              <a:t>The import cost will be set a 1EUR above the ammonia import price to ensure this fuels are produced nationally first. </a:t>
            </a:r>
          </a:p>
          <a:p>
            <a:endParaRPr lang="en-GB" dirty="0"/>
          </a:p>
        </p:txBody>
      </p:sp>
    </p:spTree>
    <p:extLst>
      <p:ext uri="{BB962C8B-B14F-4D97-AF65-F5344CB8AC3E}">
        <p14:creationId xmlns:p14="http://schemas.microsoft.com/office/powerpoint/2010/main" val="2130443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BE"/>
              <a:t>H</a:t>
            </a:r>
            <a:r>
              <a:rPr lang="en-GB"/>
              <a:t>y</a:t>
            </a:r>
            <a:r>
              <a:rPr lang="en-BE"/>
              <a:t>d</a:t>
            </a:r>
            <a:r>
              <a:rPr lang="en-GB"/>
              <a:t>r</a:t>
            </a:r>
            <a:r>
              <a:rPr lang="en-BE"/>
              <a:t>o</a:t>
            </a:r>
            <a:r>
              <a:rPr lang="en-GB"/>
              <a:t>g</a:t>
            </a:r>
            <a:r>
              <a:rPr lang="en-BE"/>
              <a:t>e</a:t>
            </a:r>
            <a:r>
              <a:rPr lang="en-GB"/>
              <a:t>n</a:t>
            </a:r>
            <a:r>
              <a:rPr lang="en-BE"/>
              <a:t> </a:t>
            </a:r>
            <a:r>
              <a:rPr lang="en-GB"/>
              <a:t>D</a:t>
            </a:r>
            <a:r>
              <a:rPr lang="en-BE"/>
              <a:t>e</a:t>
            </a:r>
            <a:r>
              <a:rPr lang="en-GB"/>
              <a:t>m</a:t>
            </a:r>
            <a:r>
              <a:rPr lang="en-BE"/>
              <a:t>a</a:t>
            </a:r>
            <a:r>
              <a:rPr lang="en-GB"/>
              <a:t>n</a:t>
            </a:r>
            <a:r>
              <a:rPr lang="en-BE"/>
              <a:t>d</a:t>
            </a:r>
          </a:p>
        </p:txBody>
      </p:sp>
      <p:sp>
        <p:nvSpPr>
          <p:cNvPr id="4" name="Slide Number Placeholder 3">
            <a:extLst>
              <a:ext uri="{FF2B5EF4-FFF2-40B4-BE49-F238E27FC236}">
                <a16:creationId xmlns:a16="http://schemas.microsoft.com/office/drawing/2014/main" id="{96A29102-34A4-46FB-8052-40587774D23D}"/>
              </a:ext>
            </a:extLst>
          </p:cNvPr>
          <p:cNvSpPr>
            <a:spLocks noGrp="1"/>
          </p:cNvSpPr>
          <p:nvPr>
            <p:ph type="sldNum" sz="quarter" idx="12"/>
          </p:nvPr>
        </p:nvSpPr>
        <p:spPr/>
        <p:txBody>
          <a:bodyPr/>
          <a:lstStyle/>
          <a:p>
            <a:fld id="{9D404F8A-4261-C64A-8103-2CDECA8B7FD7}" type="slidenum">
              <a:rPr lang="fr-FR" smtClean="0"/>
              <a:pPr/>
              <a:t>12</a:t>
            </a:fld>
            <a:endParaRPr lang="fr-FR"/>
          </a:p>
        </p:txBody>
      </p:sp>
      <p:sp>
        <p:nvSpPr>
          <p:cNvPr id="3" name="Text Placeholder 2">
            <a:extLst>
              <a:ext uri="{FF2B5EF4-FFF2-40B4-BE49-F238E27FC236}">
                <a16:creationId xmlns:a16="http://schemas.microsoft.com/office/drawing/2014/main" id="{28524D49-BF33-4623-BDA8-A49A55DA83CE}"/>
              </a:ext>
            </a:extLst>
          </p:cNvPr>
          <p:cNvSpPr>
            <a:spLocks noGrp="1"/>
          </p:cNvSpPr>
          <p:nvPr>
            <p:ph type="body" sz="quarter" idx="13"/>
          </p:nvPr>
        </p:nvSpPr>
        <p:spPr>
          <a:xfrm>
            <a:off x="457200" y="1237049"/>
            <a:ext cx="11277600" cy="4648374"/>
          </a:xfrm>
        </p:spPr>
        <p:txBody>
          <a:bodyPr lIns="0" tIns="0" rIns="0" bIns="0" anchor="t"/>
          <a:lstStyle/>
          <a:p>
            <a:r>
              <a:rPr lang="en-GB" sz="1600">
                <a:latin typeface="Lato"/>
                <a:ea typeface="Lato"/>
                <a:cs typeface="Lato"/>
              </a:rPr>
              <a:t>ETM quantifies the use of energy across different energy carriers, sectors and applications.</a:t>
            </a:r>
          </a:p>
          <a:p>
            <a:r>
              <a:rPr lang="en-GB" sz="1600">
                <a:latin typeface="Lato"/>
                <a:ea typeface="Lato"/>
                <a:cs typeface="Lato"/>
              </a:rPr>
              <a:t>Annual hydrogen demand’s split follows ETM outputs per country. In order to obtain 1 hourly H2 demand profile per country, the following data is used:</a:t>
            </a:r>
          </a:p>
          <a:p>
            <a:endParaRPr lang="en-GB" sz="900">
              <a:latin typeface="Lato"/>
              <a:ea typeface="Lato"/>
              <a:cs typeface="Lato"/>
            </a:endParaRPr>
          </a:p>
          <a:p>
            <a:r>
              <a:rPr lang="en-GB" sz="1600">
                <a:latin typeface="Lato"/>
                <a:ea typeface="Lato"/>
                <a:cs typeface="Lato"/>
              </a:rPr>
              <a:t>Heating</a:t>
            </a:r>
          </a:p>
          <a:p>
            <a:pPr marL="285750" indent="-285750">
              <a:buFont typeface="Arial" panose="020B0604020202020204" pitchFamily="34" charset="0"/>
              <a:buChar char="•"/>
            </a:pPr>
            <a:r>
              <a:rPr lang="en-GB" sz="1600">
                <a:latin typeface="Lato"/>
                <a:ea typeface="Lato"/>
                <a:cs typeface="Lato"/>
              </a:rPr>
              <a:t>Prosumer: Hydrogen Boilers </a:t>
            </a:r>
            <a:r>
              <a:rPr lang="en-GB" sz="1600">
                <a:latin typeface="Lato"/>
                <a:ea typeface="Lato"/>
                <a:cs typeface="Lato"/>
                <a:sym typeface="Wingdings" panose="05000000000000000000" pitchFamily="2" charset="2"/>
              </a:rPr>
              <a:t> using heating normalized profiles from DFT (open power system) </a:t>
            </a:r>
            <a:endParaRPr lang="en-GB" sz="1600">
              <a:latin typeface="Lato"/>
              <a:ea typeface="Lato"/>
              <a:cs typeface="Lato"/>
            </a:endParaRPr>
          </a:p>
          <a:p>
            <a:pPr marL="285750" indent="-285750">
              <a:buFont typeface="Arial" panose="020B0604020202020204" pitchFamily="34" charset="0"/>
              <a:buChar char="•"/>
            </a:pPr>
            <a:r>
              <a:rPr lang="en-GB" sz="1600">
                <a:latin typeface="Lato"/>
                <a:ea typeface="Lato"/>
                <a:cs typeface="Lato"/>
              </a:rPr>
              <a:t>Industrial: High Temperature Heating </a:t>
            </a:r>
            <a:r>
              <a:rPr lang="en-GB" sz="1600">
                <a:latin typeface="Lato"/>
                <a:ea typeface="Lato"/>
                <a:cs typeface="Lato"/>
                <a:sym typeface="Wingdings" panose="05000000000000000000" pitchFamily="2" charset="2"/>
              </a:rPr>
              <a:t> flat profile </a:t>
            </a:r>
            <a:endParaRPr lang="en-GB" sz="1600">
              <a:latin typeface="Lato"/>
              <a:ea typeface="Lato"/>
              <a:cs typeface="Lato"/>
            </a:endParaRPr>
          </a:p>
          <a:p>
            <a:endParaRPr lang="en-GB" sz="900">
              <a:latin typeface="Lato"/>
              <a:ea typeface="Lato"/>
              <a:cs typeface="Lato"/>
            </a:endParaRPr>
          </a:p>
          <a:p>
            <a:r>
              <a:rPr lang="en-GB" sz="1600">
                <a:latin typeface="Lato"/>
                <a:ea typeface="Lato"/>
                <a:cs typeface="Lato"/>
              </a:rPr>
              <a:t>Transport</a:t>
            </a:r>
          </a:p>
          <a:p>
            <a:pPr marL="285750" indent="-285750">
              <a:buFont typeface="Arial" panose="020B0604020202020204" pitchFamily="34" charset="0"/>
              <a:buChar char="•"/>
            </a:pPr>
            <a:r>
              <a:rPr lang="en-GB" sz="1600">
                <a:latin typeface="Lato"/>
                <a:ea typeface="Lato"/>
                <a:cs typeface="Lato"/>
              </a:rPr>
              <a:t>Aviation: Historical kerosene profiles – (Eurostat)</a:t>
            </a:r>
          </a:p>
          <a:p>
            <a:pPr marL="285750" indent="-285750">
              <a:buFont typeface="Arial" panose="020B0604020202020204" pitchFamily="34" charset="0"/>
              <a:buChar char="•"/>
            </a:pPr>
            <a:r>
              <a:rPr lang="en-GB" sz="1600">
                <a:latin typeface="Lato"/>
                <a:ea typeface="Lato"/>
                <a:cs typeface="Lato"/>
              </a:rPr>
              <a:t>Heavy Duty Vehicles: Flat Profile</a:t>
            </a:r>
          </a:p>
          <a:p>
            <a:endParaRPr lang="en-GB" sz="900">
              <a:latin typeface="Lato"/>
              <a:ea typeface="Lato"/>
              <a:cs typeface="Lato"/>
            </a:endParaRPr>
          </a:p>
          <a:p>
            <a:r>
              <a:rPr lang="en-GB" sz="1600">
                <a:latin typeface="Lato"/>
                <a:ea typeface="Lato"/>
                <a:cs typeface="Lato"/>
              </a:rPr>
              <a:t>Industry</a:t>
            </a:r>
          </a:p>
          <a:p>
            <a:pPr marL="285750" indent="-285750">
              <a:buFont typeface="Arial" panose="020B0604020202020204" pitchFamily="34" charset="0"/>
              <a:buChar char="•"/>
            </a:pPr>
            <a:r>
              <a:rPr lang="en-GB" sz="1600">
                <a:latin typeface="Lato"/>
                <a:ea typeface="Lato"/>
                <a:cs typeface="Lato"/>
              </a:rPr>
              <a:t>Final Hydrogen Demand: Flat profile</a:t>
            </a:r>
          </a:p>
          <a:p>
            <a:pPr marL="285750" indent="-285750">
              <a:buFont typeface="Arial" panose="020B0604020202020204" pitchFamily="34" charset="0"/>
              <a:buChar char="•"/>
            </a:pPr>
            <a:r>
              <a:rPr lang="en-GB" sz="1600">
                <a:latin typeface="Lato"/>
                <a:ea typeface="Lato"/>
                <a:cs typeface="Lato"/>
              </a:rPr>
              <a:t>Synthetic fuel production </a:t>
            </a:r>
            <a:r>
              <a:rPr lang="en-GB" sz="1600">
                <a:latin typeface="Lato"/>
                <a:ea typeface="Lato"/>
                <a:cs typeface="Lato"/>
                <a:sym typeface="Wingdings" panose="05000000000000000000" pitchFamily="2" charset="2"/>
              </a:rPr>
              <a:t> historical profiles from the industry using the fuel – (Eurostat or Flat)</a:t>
            </a:r>
          </a:p>
          <a:p>
            <a:endParaRPr lang="en-GB" sz="1600">
              <a:highlight>
                <a:srgbClr val="FFFF00"/>
              </a:highlight>
              <a:latin typeface="Lato"/>
              <a:ea typeface="Lato"/>
              <a:cs typeface="Lato"/>
            </a:endParaRPr>
          </a:p>
        </p:txBody>
      </p:sp>
    </p:spTree>
    <p:extLst>
      <p:ext uri="{BB962C8B-B14F-4D97-AF65-F5344CB8AC3E}">
        <p14:creationId xmlns:p14="http://schemas.microsoft.com/office/powerpoint/2010/main" val="2728077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2"/>
          <p:cNvSpPr>
            <a:spLocks noChangeArrowheads="1"/>
          </p:cNvSpPr>
          <p:nvPr/>
        </p:nvSpPr>
        <p:spPr bwMode="auto">
          <a:xfrm>
            <a:off x="0" y="-4309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 name="Titre 1"/>
          <p:cNvSpPr>
            <a:spLocks noGrp="1"/>
          </p:cNvSpPr>
          <p:nvPr>
            <p:ph type="title"/>
          </p:nvPr>
        </p:nvSpPr>
        <p:spPr/>
        <p:txBody>
          <a:bodyPr/>
          <a:lstStyle/>
          <a:p>
            <a:r>
              <a:rPr lang="en-GB"/>
              <a:t>D</a:t>
            </a:r>
            <a:r>
              <a:rPr lang="en-BE"/>
              <a:t>emand Split</a:t>
            </a:r>
            <a:endParaRPr lang="en-GB">
              <a:solidFill>
                <a:srgbClr val="FF0000"/>
              </a:solidFill>
            </a:endParaRPr>
          </a:p>
        </p:txBody>
      </p:sp>
      <p:sp>
        <p:nvSpPr>
          <p:cNvPr id="9" name="Slide Number Placeholder 8"/>
          <p:cNvSpPr>
            <a:spLocks noGrp="1"/>
          </p:cNvSpPr>
          <p:nvPr>
            <p:ph type="sldNum" sz="quarter" idx="12"/>
          </p:nvPr>
        </p:nvSpPr>
        <p:spPr/>
        <p:txBody>
          <a:bodyPr/>
          <a:lstStyle/>
          <a:p>
            <a:fld id="{D4947E73-12ED-4302-B125-1B2B500C9CBB}" type="slidenum">
              <a:rPr lang="en-US" smtClean="0"/>
              <a:pPr/>
              <a:t>13</a:t>
            </a:fld>
            <a:endParaRPr lang="en-US"/>
          </a:p>
        </p:txBody>
      </p:sp>
      <p:graphicFrame>
        <p:nvGraphicFramePr>
          <p:cNvPr id="30" name="Table 31">
            <a:extLst>
              <a:ext uri="{FF2B5EF4-FFF2-40B4-BE49-F238E27FC236}">
                <a16:creationId xmlns:a16="http://schemas.microsoft.com/office/drawing/2014/main" id="{06C5449D-C91B-ECB3-8617-3176E992C93A}"/>
              </a:ext>
            </a:extLst>
          </p:cNvPr>
          <p:cNvGraphicFramePr>
            <a:graphicFrameLocks noGrp="1"/>
          </p:cNvGraphicFramePr>
          <p:nvPr>
            <p:extLst>
              <p:ext uri="{D42A27DB-BD31-4B8C-83A1-F6EECF244321}">
                <p14:modId xmlns:p14="http://schemas.microsoft.com/office/powerpoint/2010/main" val="4190424885"/>
              </p:ext>
            </p:extLst>
          </p:nvPr>
        </p:nvGraphicFramePr>
        <p:xfrm>
          <a:off x="377228" y="1872685"/>
          <a:ext cx="6432486" cy="3245473"/>
        </p:xfrm>
        <a:graphic>
          <a:graphicData uri="http://schemas.openxmlformats.org/drawingml/2006/table">
            <a:tbl>
              <a:tblPr firstRow="1" bandRow="1">
                <a:tableStyleId>{5C22544A-7EE6-4342-B048-85BDC9FD1C3A}</a:tableStyleId>
              </a:tblPr>
              <a:tblGrid>
                <a:gridCol w="871273">
                  <a:extLst>
                    <a:ext uri="{9D8B030D-6E8A-4147-A177-3AD203B41FA5}">
                      <a16:colId xmlns:a16="http://schemas.microsoft.com/office/drawing/2014/main" val="1518467099"/>
                    </a:ext>
                  </a:extLst>
                </a:gridCol>
                <a:gridCol w="2337222">
                  <a:extLst>
                    <a:ext uri="{9D8B030D-6E8A-4147-A177-3AD203B41FA5}">
                      <a16:colId xmlns:a16="http://schemas.microsoft.com/office/drawing/2014/main" val="3609589831"/>
                    </a:ext>
                  </a:extLst>
                </a:gridCol>
                <a:gridCol w="853985">
                  <a:extLst>
                    <a:ext uri="{9D8B030D-6E8A-4147-A177-3AD203B41FA5}">
                      <a16:colId xmlns:a16="http://schemas.microsoft.com/office/drawing/2014/main" val="2028201980"/>
                    </a:ext>
                  </a:extLst>
                </a:gridCol>
                <a:gridCol w="844996">
                  <a:extLst>
                    <a:ext uri="{9D8B030D-6E8A-4147-A177-3AD203B41FA5}">
                      <a16:colId xmlns:a16="http://schemas.microsoft.com/office/drawing/2014/main" val="2623822631"/>
                    </a:ext>
                  </a:extLst>
                </a:gridCol>
                <a:gridCol w="764093">
                  <a:extLst>
                    <a:ext uri="{9D8B030D-6E8A-4147-A177-3AD203B41FA5}">
                      <a16:colId xmlns:a16="http://schemas.microsoft.com/office/drawing/2014/main" val="2230814410"/>
                    </a:ext>
                  </a:extLst>
                </a:gridCol>
                <a:gridCol w="760917">
                  <a:extLst>
                    <a:ext uri="{9D8B030D-6E8A-4147-A177-3AD203B41FA5}">
                      <a16:colId xmlns:a16="http://schemas.microsoft.com/office/drawing/2014/main" val="348258768"/>
                    </a:ext>
                  </a:extLst>
                </a:gridCol>
              </a:tblGrid>
              <a:tr h="753788">
                <a:tc>
                  <a:txBody>
                    <a:bodyPr/>
                    <a:lstStyle/>
                    <a:p>
                      <a:pPr algn="ctr">
                        <a:lnSpc>
                          <a:spcPct val="107000"/>
                        </a:lnSpc>
                        <a:spcAft>
                          <a:spcPts val="800"/>
                        </a:spcAft>
                      </a:pPr>
                      <a:r>
                        <a:rPr lang="en-US" sz="1200" b="0">
                          <a:effectLst/>
                          <a:latin typeface="+mn-lt"/>
                        </a:rPr>
                        <a:t>H2 node</a:t>
                      </a:r>
                      <a:endParaRPr lang="en-GB" sz="1200" b="0">
                        <a:effectLst/>
                        <a:latin typeface="+mn-lt"/>
                        <a:ea typeface="+mn-ea"/>
                        <a:cs typeface="Arial" panose="020B0604020202020204" pitchFamily="34" charset="0"/>
                      </a:endParaRPr>
                    </a:p>
                  </a:txBody>
                  <a:tcPr marL="68580" marR="68580" marT="0" marB="0" anchor="ctr">
                    <a:solidFill>
                      <a:schemeClr val="accent1">
                        <a:lumMod val="75000"/>
                      </a:schemeClr>
                    </a:solidFill>
                  </a:tcPr>
                </a:tc>
                <a:tc>
                  <a:txBody>
                    <a:bodyPr/>
                    <a:lstStyle/>
                    <a:p>
                      <a:pPr algn="ctr">
                        <a:lnSpc>
                          <a:spcPct val="107000"/>
                        </a:lnSpc>
                        <a:spcAft>
                          <a:spcPts val="800"/>
                        </a:spcAft>
                      </a:pPr>
                      <a:r>
                        <a:rPr lang="en-BE" sz="1200">
                          <a:effectLst/>
                          <a:latin typeface="+mn-lt"/>
                          <a:ea typeface="+mn-ea"/>
                          <a:cs typeface="Arial"/>
                        </a:rPr>
                        <a:t>Sector</a:t>
                      </a:r>
                      <a:endParaRPr lang="en-GB" sz="1200">
                        <a:effectLst/>
                        <a:latin typeface="+mn-lt"/>
                        <a:ea typeface="+mn-ea"/>
                        <a:cs typeface="Arial"/>
                      </a:endParaRPr>
                    </a:p>
                  </a:txBody>
                  <a:tcPr marL="68580" marR="68580" marT="0" marB="0" anchor="ctr">
                    <a:solidFill>
                      <a:schemeClr val="accent1">
                        <a:lumMod val="75000"/>
                      </a:schemeClr>
                    </a:solidFill>
                  </a:tcPr>
                </a:tc>
                <a:tc>
                  <a:txBody>
                    <a:bodyPr/>
                    <a:lstStyle/>
                    <a:p>
                      <a:pPr algn="ctr">
                        <a:lnSpc>
                          <a:spcPct val="107000"/>
                        </a:lnSpc>
                        <a:spcAft>
                          <a:spcPts val="800"/>
                        </a:spcAft>
                      </a:pPr>
                      <a:r>
                        <a:rPr lang="en-GB" sz="1200">
                          <a:effectLst/>
                          <a:latin typeface="+mn-lt"/>
                          <a:ea typeface="+mn-ea"/>
                          <a:cs typeface="Arial"/>
                        </a:rPr>
                        <a:t>2025</a:t>
                      </a:r>
                    </a:p>
                  </a:txBody>
                  <a:tcPr marL="68580" marR="68580" marT="0" marB="0" anchor="ctr">
                    <a:solidFill>
                      <a:schemeClr val="accent1">
                        <a:lumMod val="75000"/>
                      </a:schemeClr>
                    </a:solidFill>
                  </a:tcPr>
                </a:tc>
                <a:tc>
                  <a:txBody>
                    <a:bodyPr/>
                    <a:lstStyle/>
                    <a:p>
                      <a:pPr algn="ctr">
                        <a:lnSpc>
                          <a:spcPct val="107000"/>
                        </a:lnSpc>
                        <a:spcAft>
                          <a:spcPts val="800"/>
                        </a:spcAft>
                      </a:pPr>
                      <a:r>
                        <a:rPr lang="en-US" sz="1200">
                          <a:effectLst/>
                          <a:latin typeface="+mn-lt"/>
                        </a:rPr>
                        <a:t>2030</a:t>
                      </a:r>
                      <a:endParaRPr lang="en-GB" sz="1200">
                        <a:effectLst/>
                        <a:latin typeface="+mn-lt"/>
                        <a:ea typeface="+mn-ea"/>
                        <a:cs typeface="Arial" panose="020B0604020202020204" pitchFamily="34" charset="0"/>
                      </a:endParaRPr>
                    </a:p>
                  </a:txBody>
                  <a:tcPr marL="68580" marR="68580" marT="0" marB="0" anchor="ctr">
                    <a:solidFill>
                      <a:schemeClr val="accent1">
                        <a:lumMod val="75000"/>
                      </a:schemeClr>
                    </a:solidFill>
                  </a:tcPr>
                </a:tc>
                <a:tc>
                  <a:txBody>
                    <a:bodyPr/>
                    <a:lstStyle/>
                    <a:p>
                      <a:pPr algn="ctr">
                        <a:lnSpc>
                          <a:spcPct val="107000"/>
                        </a:lnSpc>
                        <a:spcAft>
                          <a:spcPts val="800"/>
                        </a:spcAft>
                      </a:pPr>
                      <a:r>
                        <a:rPr lang="en-US" sz="1200">
                          <a:effectLst/>
                          <a:latin typeface="+mn-lt"/>
                        </a:rPr>
                        <a:t>2040</a:t>
                      </a:r>
                      <a:endParaRPr lang="en-GB" sz="1200">
                        <a:effectLst/>
                        <a:latin typeface="+mn-lt"/>
                        <a:ea typeface="+mn-ea"/>
                        <a:cs typeface="Arial" panose="020B0604020202020204" pitchFamily="34" charset="0"/>
                      </a:endParaRPr>
                    </a:p>
                  </a:txBody>
                  <a:tcPr marL="68580" marR="68580" marT="0" marB="0" anchor="ctr">
                    <a:solidFill>
                      <a:schemeClr val="accent1">
                        <a:lumMod val="75000"/>
                      </a:schemeClr>
                    </a:solidFill>
                  </a:tcPr>
                </a:tc>
                <a:tc>
                  <a:txBody>
                    <a:bodyPr/>
                    <a:lstStyle/>
                    <a:p>
                      <a:pPr algn="ctr">
                        <a:lnSpc>
                          <a:spcPct val="107000"/>
                        </a:lnSpc>
                        <a:spcAft>
                          <a:spcPts val="800"/>
                        </a:spcAft>
                      </a:pPr>
                      <a:r>
                        <a:rPr lang="en-US" sz="1200">
                          <a:effectLst/>
                          <a:latin typeface="+mn-lt"/>
                        </a:rPr>
                        <a:t>2050</a:t>
                      </a:r>
                      <a:endParaRPr lang="en-GB" sz="1200">
                        <a:effectLst/>
                        <a:latin typeface="+mn-lt"/>
                        <a:ea typeface="+mn-ea"/>
                        <a:cs typeface="Arial" panose="020B0604020202020204" pitchFamily="34" charset="0"/>
                      </a:endParaRPr>
                    </a:p>
                  </a:txBody>
                  <a:tcPr marL="68580" marR="68580" marT="0" marB="0" anchor="ctr">
                    <a:solidFill>
                      <a:schemeClr val="accent1">
                        <a:lumMod val="75000"/>
                      </a:schemeClr>
                    </a:solidFill>
                  </a:tcPr>
                </a:tc>
                <a:extLst>
                  <a:ext uri="{0D108BD9-81ED-4DB2-BD59-A6C34878D82A}">
                    <a16:rowId xmlns:a16="http://schemas.microsoft.com/office/drawing/2014/main" val="1662102936"/>
                  </a:ext>
                </a:extLst>
              </a:tr>
              <a:tr h="355955">
                <a:tc rowSpan="3">
                  <a:txBody>
                    <a:bodyPr/>
                    <a:lstStyle/>
                    <a:p>
                      <a:pPr marL="0" marR="0" lvl="0" indent="0" algn="ctr" defTabSz="914400" rtl="0" eaLnBrk="1" fontAlgn="auto" latinLnBrk="0" hangingPunct="1">
                        <a:lnSpc>
                          <a:spcPct val="107000"/>
                        </a:lnSpc>
                        <a:spcBef>
                          <a:spcPts val="0"/>
                        </a:spcBef>
                        <a:spcAft>
                          <a:spcPts val="0"/>
                        </a:spcAft>
                        <a:buClrTx/>
                        <a:buSzTx/>
                        <a:buFont typeface="+mj-lt"/>
                        <a:buNone/>
                        <a:tabLst/>
                        <a:defRPr/>
                      </a:pPr>
                      <a:r>
                        <a:rPr lang="en-US" sz="1200" b="1" kern="1200">
                          <a:solidFill>
                            <a:schemeClr val="tx1"/>
                          </a:solidFill>
                          <a:effectLst/>
                          <a:latin typeface="+mn-lt"/>
                          <a:ea typeface="+mn-ea"/>
                          <a:cs typeface="+mn-cs"/>
                        </a:rPr>
                        <a:t>Zone 1</a:t>
                      </a:r>
                      <a:endParaRPr lang="da-DK" sz="1200" b="1" kern="120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a:effectLst/>
                          <a:latin typeface="+mn-lt"/>
                        </a:rPr>
                        <a:t>Feedstock</a:t>
                      </a:r>
                      <a:endParaRPr lang="en-US" sz="1200">
                        <a:effectLst/>
                        <a:latin typeface="+mn-lt"/>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200">
                          <a:effectLst/>
                          <a:latin typeface="+mn-lt"/>
                        </a:rPr>
                        <a:t>75</a:t>
                      </a:r>
                      <a:endParaRPr lang="en-US" sz="1200">
                        <a:effectLst/>
                        <a:latin typeface="+mn-lt"/>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GB" sz="1200" b="0" i="0" u="none" strike="noStrike" kern="1200" cap="none" spc="0" normalizeH="0" baseline="0" noProof="0">
                          <a:ln>
                            <a:noFill/>
                          </a:ln>
                          <a:solidFill>
                            <a:srgbClr val="1D458D"/>
                          </a:solidFill>
                          <a:effectLst/>
                          <a:uLnTx/>
                          <a:uFillTx/>
                          <a:latin typeface="+mn-lt"/>
                          <a:ea typeface="+mn-ea"/>
                          <a:cs typeface="+mn-cs"/>
                        </a:rPr>
                        <a:t>60</a:t>
                      </a:r>
                      <a:endParaRPr kumimoji="0" lang="en-US" sz="1200" b="0" i="0" u="none" strike="noStrike" kern="1200" cap="none" spc="0" normalizeH="0" baseline="0" noProof="0">
                        <a:ln>
                          <a:noFill/>
                        </a:ln>
                        <a:solidFill>
                          <a:srgbClr val="1D458D"/>
                        </a:solidFill>
                        <a:effectLst/>
                        <a:uLnTx/>
                        <a:uFillTx/>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noProof="0">
                          <a:solidFill>
                            <a:schemeClr val="dk1"/>
                          </a:solidFill>
                          <a:effectLst/>
                          <a:latin typeface="+mn-lt"/>
                          <a:ea typeface="+mn-ea"/>
                          <a:cs typeface="+mn-cs"/>
                        </a:rPr>
                        <a:t>30</a:t>
                      </a:r>
                      <a:endParaRPr lang="en-US" sz="1200" kern="1200" noProof="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a:solidFill>
                            <a:schemeClr val="dk1"/>
                          </a:solidFill>
                          <a:effectLst/>
                          <a:latin typeface="+mn-lt"/>
                          <a:ea typeface="+mn-ea"/>
                          <a:cs typeface="+mn-cs"/>
                        </a:rPr>
                        <a:t>10</a:t>
                      </a:r>
                      <a:endParaRPr lang="en-US" sz="1200" kern="120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3458589329"/>
                  </a:ext>
                </a:extLst>
              </a:tr>
              <a:tr h="355955">
                <a:tc vMerge="1">
                  <a:txBody>
                    <a:bodyPr/>
                    <a:lstStyle/>
                    <a:p>
                      <a:pPr marL="0" marR="0" lvl="0" indent="0" algn="l" defTabSz="914400" rtl="0" eaLnBrk="1" fontAlgn="auto" latinLnBrk="0" hangingPunct="1">
                        <a:lnSpc>
                          <a:spcPct val="107000"/>
                        </a:lnSpc>
                        <a:spcBef>
                          <a:spcPts val="0"/>
                        </a:spcBef>
                        <a:spcAft>
                          <a:spcPts val="0"/>
                        </a:spcAft>
                        <a:buClrTx/>
                        <a:buSzTx/>
                        <a:buFont typeface="+mj-lt"/>
                        <a:buNone/>
                        <a:tabLst/>
                        <a:defRPr/>
                      </a:pPr>
                      <a:endParaRPr lang="da-DK" sz="1200" b="1" kern="1200">
                        <a:solidFill>
                          <a:schemeClr val="tx1"/>
                        </a:solidFill>
                        <a:effectLst/>
                        <a:latin typeface="+mn-lt"/>
                        <a:ea typeface="+mn-ea"/>
                        <a:cs typeface="+mn-cs"/>
                      </a:endParaRPr>
                    </a:p>
                  </a:txBody>
                  <a:tcPr marL="68580" marR="68580"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a:solidFill>
                            <a:schemeClr val="dk1"/>
                          </a:solidFill>
                          <a:effectLst/>
                          <a:latin typeface="+mn-lt"/>
                          <a:ea typeface="+mn-ea"/>
                          <a:cs typeface="+mn-cs"/>
                        </a:rPr>
                        <a:t>Industry – </a:t>
                      </a:r>
                      <a:r>
                        <a:rPr lang="en-GB" sz="1200" kern="1200">
                          <a:solidFill>
                            <a:schemeClr val="dk1"/>
                          </a:solidFill>
                          <a:effectLst/>
                          <a:latin typeface="+mn-lt"/>
                          <a:ea typeface="+mn-ea"/>
                          <a:cs typeface="+mn-cs"/>
                        </a:rPr>
                        <a:t>Energetic</a:t>
                      </a:r>
                      <a:endParaRPr lang="en-US" sz="1200" kern="120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a:solidFill>
                            <a:schemeClr val="dk1"/>
                          </a:solidFill>
                          <a:effectLst/>
                          <a:latin typeface="+mn-lt"/>
                          <a:ea typeface="+mn-ea"/>
                          <a:cs typeface="+mn-cs"/>
                        </a:rPr>
                        <a:t>50</a:t>
                      </a:r>
                      <a:endParaRPr lang="en-US" sz="1200" kern="120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noProof="0">
                          <a:solidFill>
                            <a:schemeClr val="dk1"/>
                          </a:solidFill>
                          <a:effectLst/>
                          <a:latin typeface="+mn-lt"/>
                          <a:ea typeface="+mn-ea"/>
                          <a:cs typeface="+mn-cs"/>
                        </a:rPr>
                        <a:t>50</a:t>
                      </a:r>
                      <a:endParaRPr lang="en-US" sz="1200" kern="1200" noProof="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noProof="0">
                          <a:solidFill>
                            <a:schemeClr val="dk1"/>
                          </a:solidFill>
                          <a:effectLst/>
                          <a:latin typeface="+mn-lt"/>
                          <a:ea typeface="+mn-ea"/>
                          <a:cs typeface="+mn-cs"/>
                        </a:rPr>
                        <a:t>30</a:t>
                      </a:r>
                      <a:endParaRPr lang="en-US" sz="1200" kern="1200" noProof="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kern="1200">
                          <a:solidFill>
                            <a:schemeClr val="dk1"/>
                          </a:solidFill>
                          <a:effectLst/>
                          <a:latin typeface="+mn-lt"/>
                          <a:ea typeface="+mn-ea"/>
                          <a:cs typeface="+mn-cs"/>
                        </a:rPr>
                        <a:t>15</a:t>
                      </a:r>
                      <a:endParaRPr lang="en-US" sz="1200" kern="120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2176164209"/>
                  </a:ext>
                </a:extLst>
              </a:tr>
              <a:tr h="355955">
                <a:tc vMerge="1">
                  <a:txBody>
                    <a:bodyPr/>
                    <a:lstStyle/>
                    <a:p>
                      <a:pPr marL="0" marR="0" lvl="0" indent="0" algn="ctr" defTabSz="914400" rtl="0" eaLnBrk="1" fontAlgn="auto" latinLnBrk="0" hangingPunct="1">
                        <a:lnSpc>
                          <a:spcPct val="107000"/>
                        </a:lnSpc>
                        <a:spcBef>
                          <a:spcPts val="0"/>
                        </a:spcBef>
                        <a:spcAft>
                          <a:spcPts val="0"/>
                        </a:spcAft>
                        <a:buClrTx/>
                        <a:buSzTx/>
                        <a:buFont typeface="+mj-lt"/>
                        <a:buNone/>
                        <a:tabLst/>
                        <a:defRPr/>
                      </a:pPr>
                      <a:endParaRPr lang="da-DK" sz="1200" b="1" kern="120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a:effectLst/>
                          <a:latin typeface="+mn-lt"/>
                        </a:rPr>
                        <a:t>Transport</a:t>
                      </a:r>
                      <a:endParaRPr lang="en-US" sz="1200">
                        <a:effectLst/>
                        <a:latin typeface="+mn-lt"/>
                      </a:endParaRPr>
                    </a:p>
                  </a:txBody>
                  <a:tcPr marL="68580" marR="68580" marT="0" marB="0" anchor="ctr">
                    <a:solidFill>
                      <a:schemeClr val="tx2">
                        <a:lumMod val="20000"/>
                        <a:lumOff val="80000"/>
                      </a:schemeClr>
                    </a:solidFill>
                  </a:tcPr>
                </a:tc>
                <a:tc>
                  <a:txBody>
                    <a:bodyPr/>
                    <a:lstStyle/>
                    <a:p>
                      <a:pPr algn="ctr">
                        <a:lnSpc>
                          <a:spcPct val="107000"/>
                        </a:lnSpc>
                        <a:spcAft>
                          <a:spcPts val="800"/>
                        </a:spcAft>
                      </a:pPr>
                      <a:r>
                        <a:rPr lang="en-GB" sz="1200">
                          <a:effectLst/>
                          <a:latin typeface="+mn-lt"/>
                          <a:ea typeface="+mn-ea"/>
                          <a:cs typeface="Arial"/>
                        </a:rPr>
                        <a:t>75</a:t>
                      </a:r>
                    </a:p>
                  </a:txBody>
                  <a:tcPr marL="68580" marR="68580" marT="0" marB="0" anchor="ctr">
                    <a:solidFill>
                      <a:schemeClr val="tx2">
                        <a:lumMod val="20000"/>
                        <a:lumOff val="80000"/>
                      </a:schemeClr>
                    </a:solidFill>
                  </a:tcPr>
                </a:tc>
                <a:tc>
                  <a:txBody>
                    <a:bodyPr/>
                    <a:lstStyle/>
                    <a:p>
                      <a:pPr algn="ctr">
                        <a:lnSpc>
                          <a:spcPct val="107000"/>
                        </a:lnSpc>
                        <a:spcAft>
                          <a:spcPts val="800"/>
                        </a:spcAft>
                      </a:pPr>
                      <a:r>
                        <a:rPr lang="en-BE" sz="1200">
                          <a:effectLst/>
                          <a:latin typeface="+mn-lt"/>
                          <a:ea typeface="+mn-ea"/>
                          <a:cs typeface="Arial"/>
                        </a:rPr>
                        <a:t>50</a:t>
                      </a:r>
                      <a:endParaRPr lang="en-GB" sz="1200">
                        <a:effectLst/>
                        <a:latin typeface="+mn-lt"/>
                        <a:ea typeface="+mn-ea"/>
                        <a:cs typeface="Arial"/>
                      </a:endParaRP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200" kern="1200">
                          <a:solidFill>
                            <a:schemeClr val="dk1"/>
                          </a:solidFill>
                          <a:effectLst/>
                          <a:latin typeface="+mn-lt"/>
                          <a:ea typeface="+mn-ea"/>
                          <a:cs typeface="+mn-cs"/>
                        </a:rPr>
                        <a:t>25</a:t>
                      </a:r>
                    </a:p>
                  </a:txBody>
                  <a:tcPr marL="68580" marR="68580" marT="0" marB="0" anchor="ctr">
                    <a:solidFill>
                      <a:schemeClr val="tx2">
                        <a:lumMod val="20000"/>
                        <a:lumOff val="80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200" kern="1200">
                          <a:solidFill>
                            <a:schemeClr val="dk1"/>
                          </a:solidFill>
                          <a:effectLst/>
                          <a:latin typeface="+mn-lt"/>
                          <a:ea typeface="+mn-ea"/>
                          <a:cs typeface="+mn-cs"/>
                        </a:rPr>
                        <a:t>15</a:t>
                      </a:r>
                    </a:p>
                  </a:txBody>
                  <a:tcPr marL="68580" marR="68580" marT="0" marB="0" anchor="ctr">
                    <a:solidFill>
                      <a:schemeClr val="tx2">
                        <a:lumMod val="20000"/>
                        <a:lumOff val="80000"/>
                      </a:schemeClr>
                    </a:solidFill>
                  </a:tcPr>
                </a:tc>
                <a:extLst>
                  <a:ext uri="{0D108BD9-81ED-4DB2-BD59-A6C34878D82A}">
                    <a16:rowId xmlns:a16="http://schemas.microsoft.com/office/drawing/2014/main" val="3033308665"/>
                  </a:ext>
                </a:extLst>
              </a:tr>
              <a:tr h="355955">
                <a:tc rowSpan="4">
                  <a:txBody>
                    <a:bodyPr/>
                    <a:lstStyle/>
                    <a:p>
                      <a:pPr algn="ctr"/>
                      <a:r>
                        <a:rPr lang="en-US" sz="1200" b="1" kern="1200">
                          <a:solidFill>
                            <a:schemeClr val="tx1"/>
                          </a:solidFill>
                          <a:effectLst/>
                          <a:latin typeface="+mn-lt"/>
                          <a:ea typeface="+mn-ea"/>
                          <a:cs typeface="+mn-cs"/>
                        </a:rPr>
                        <a:t>Zone </a:t>
                      </a:r>
                      <a:r>
                        <a:rPr lang="en-BE" sz="1200" b="1" kern="1200">
                          <a:solidFill>
                            <a:schemeClr val="tx1"/>
                          </a:solidFill>
                          <a:effectLst/>
                          <a:latin typeface="+mn-lt"/>
                          <a:ea typeface="+mn-ea"/>
                          <a:cs typeface="+mn-cs"/>
                        </a:rPr>
                        <a:t>2</a:t>
                      </a:r>
                      <a:endParaRPr lang="da-DK" sz="1200" b="1" kern="1200">
                        <a:solidFill>
                          <a:schemeClr val="tx1"/>
                        </a:solidFill>
                        <a:effectLst/>
                        <a:latin typeface="+mn-lt"/>
                        <a:ea typeface="+mn-ea"/>
                        <a:cs typeface="+mn-cs"/>
                      </a:endParaRPr>
                    </a:p>
                  </a:txBody>
                  <a:tcPr marL="68580" marR="68580" marT="0" marB="0" anchor="ctr">
                    <a:solidFill>
                      <a:schemeClr val="bg1">
                        <a:lumMod val="85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a:effectLst/>
                          <a:latin typeface="+mn-lt"/>
                        </a:rPr>
                        <a:t>Feedstock</a:t>
                      </a:r>
                      <a:endParaRPr lang="en-US" sz="1200">
                        <a:effectLst/>
                        <a:latin typeface="+mn-lt"/>
                      </a:endParaRPr>
                    </a:p>
                  </a:txBody>
                  <a:tcPr marL="68580" marR="68580" marT="0" marB="0" anchor="ctr">
                    <a:solidFill>
                      <a:schemeClr val="bg1">
                        <a:lumMod val="85000"/>
                      </a:schemeClr>
                    </a:solidFill>
                  </a:tcPr>
                </a:tc>
                <a:tc>
                  <a:txBody>
                    <a:bodyPr/>
                    <a:lstStyle/>
                    <a:p>
                      <a:pPr algn="ctr">
                        <a:lnSpc>
                          <a:spcPct val="107000"/>
                        </a:lnSpc>
                        <a:spcAft>
                          <a:spcPts val="800"/>
                        </a:spcAft>
                      </a:pPr>
                      <a:r>
                        <a:rPr lang="en-GB" sz="1200">
                          <a:effectLst/>
                          <a:latin typeface="+mn-lt"/>
                          <a:ea typeface="+mn-ea"/>
                          <a:cs typeface="Arial"/>
                        </a:rPr>
                        <a:t>25</a:t>
                      </a:r>
                    </a:p>
                  </a:txBody>
                  <a:tcPr marL="68580" marR="68580" marT="0" marB="0" anchor="ctr">
                    <a:solidFill>
                      <a:schemeClr val="bg1">
                        <a:lumMod val="85000"/>
                      </a:schemeClr>
                    </a:solidFill>
                  </a:tcPr>
                </a:tc>
                <a:tc>
                  <a:txBody>
                    <a:bodyPr/>
                    <a:lstStyle/>
                    <a:p>
                      <a:pPr algn="ctr">
                        <a:lnSpc>
                          <a:spcPct val="107000"/>
                        </a:lnSpc>
                        <a:spcAft>
                          <a:spcPts val="800"/>
                        </a:spcAft>
                      </a:pPr>
                      <a:r>
                        <a:rPr lang="en-GB" sz="1200">
                          <a:effectLst/>
                          <a:latin typeface="+mn-lt"/>
                          <a:ea typeface="+mn-ea"/>
                          <a:cs typeface="Arial"/>
                        </a:rPr>
                        <a:t>40</a:t>
                      </a:r>
                    </a:p>
                  </a:txBody>
                  <a:tcPr marL="68580" marR="68580" marT="0" marB="0" anchor="ctr">
                    <a:solidFill>
                      <a:schemeClr val="bg1">
                        <a:lumMod val="85000"/>
                      </a:schemeClr>
                    </a:solidFill>
                  </a:tcPr>
                </a:tc>
                <a:tc>
                  <a:txBody>
                    <a:bodyPr/>
                    <a:lstStyle/>
                    <a:p>
                      <a:pPr algn="ctr">
                        <a:lnSpc>
                          <a:spcPct val="107000"/>
                        </a:lnSpc>
                        <a:spcAft>
                          <a:spcPts val="800"/>
                        </a:spcAft>
                      </a:pPr>
                      <a:r>
                        <a:rPr lang="en-BE" sz="1200" kern="1200">
                          <a:solidFill>
                            <a:schemeClr val="dk1"/>
                          </a:solidFill>
                          <a:effectLst/>
                          <a:latin typeface="+mn-lt"/>
                          <a:ea typeface="+mn-ea"/>
                          <a:cs typeface="+mn-cs"/>
                        </a:rPr>
                        <a:t>70</a:t>
                      </a:r>
                      <a:endParaRPr lang="en-GB" sz="1200" kern="1200">
                        <a:solidFill>
                          <a:schemeClr val="dk1"/>
                        </a:solidFill>
                        <a:effectLst/>
                        <a:latin typeface="+mn-lt"/>
                        <a:ea typeface="+mn-ea"/>
                        <a:cs typeface="+mn-cs"/>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kern="1200">
                          <a:solidFill>
                            <a:schemeClr val="dk1"/>
                          </a:solidFill>
                          <a:effectLst/>
                          <a:latin typeface="+mn-lt"/>
                          <a:ea typeface="+mn-ea"/>
                          <a:cs typeface="+mn-cs"/>
                        </a:rPr>
                        <a:t>90</a:t>
                      </a:r>
                      <a:endParaRPr lang="en-GB" sz="1200" kern="1200">
                        <a:solidFill>
                          <a:schemeClr val="dk1"/>
                        </a:solidFill>
                        <a:effectLst/>
                        <a:latin typeface="+mn-lt"/>
                        <a:ea typeface="+mn-ea"/>
                        <a:cs typeface="+mn-cs"/>
                      </a:endParaRPr>
                    </a:p>
                  </a:txBody>
                  <a:tcPr marL="68580" marR="68580" marT="0" marB="0" anchor="ctr">
                    <a:solidFill>
                      <a:schemeClr val="bg1">
                        <a:lumMod val="85000"/>
                      </a:schemeClr>
                    </a:solidFill>
                  </a:tcPr>
                </a:tc>
                <a:extLst>
                  <a:ext uri="{0D108BD9-81ED-4DB2-BD59-A6C34878D82A}">
                    <a16:rowId xmlns:a16="http://schemas.microsoft.com/office/drawing/2014/main" val="173740293"/>
                  </a:ext>
                </a:extLst>
              </a:tr>
              <a:tr h="355955">
                <a:tc vMerge="1">
                  <a:txBody>
                    <a:bodyPr/>
                    <a:lstStyle/>
                    <a:p>
                      <a:endParaRPr lang="da-DK" sz="1200" b="1" kern="1200">
                        <a:solidFill>
                          <a:schemeClr val="tx1"/>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a:effectLst/>
                          <a:latin typeface="+mn-lt"/>
                        </a:rPr>
                        <a:t>Industry – </a:t>
                      </a:r>
                      <a:r>
                        <a:rPr lang="en-GB" sz="1200" kern="1200">
                          <a:solidFill>
                            <a:schemeClr val="dk1"/>
                          </a:solidFill>
                          <a:effectLst/>
                          <a:latin typeface="+mn-lt"/>
                          <a:ea typeface="+mn-ea"/>
                          <a:cs typeface="+mn-cs"/>
                        </a:rPr>
                        <a:t>Energetic</a:t>
                      </a:r>
                      <a:endParaRPr lang="en-US" sz="1200">
                        <a:effectLst/>
                        <a:latin typeface="+mn-lt"/>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a:effectLst/>
                          <a:latin typeface="+mn-lt"/>
                          <a:ea typeface="+mn-ea"/>
                          <a:cs typeface="Arial"/>
                        </a:rPr>
                        <a:t>50</a:t>
                      </a:r>
                      <a:endParaRPr lang="en-GB" sz="1200">
                        <a:effectLst/>
                        <a:latin typeface="+mn-lt"/>
                        <a:ea typeface="+mn-ea"/>
                        <a:cs typeface="Arial"/>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a:effectLst/>
                          <a:latin typeface="+mn-lt"/>
                          <a:ea typeface="+mn-ea"/>
                          <a:cs typeface="Arial"/>
                        </a:rPr>
                        <a:t>50</a:t>
                      </a:r>
                      <a:endParaRPr lang="en-GB" sz="1200">
                        <a:effectLst/>
                        <a:latin typeface="+mn-lt"/>
                        <a:ea typeface="+mn-ea"/>
                        <a:cs typeface="Arial"/>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kern="1200">
                          <a:solidFill>
                            <a:schemeClr val="dk1"/>
                          </a:solidFill>
                          <a:effectLst/>
                          <a:latin typeface="+mn-lt"/>
                          <a:ea typeface="+mn-ea"/>
                          <a:cs typeface="+mn-cs"/>
                        </a:rPr>
                        <a:t>70</a:t>
                      </a:r>
                      <a:endParaRPr lang="en-GB" sz="1200" kern="1200">
                        <a:solidFill>
                          <a:schemeClr val="dk1"/>
                        </a:solidFill>
                        <a:effectLst/>
                        <a:latin typeface="+mn-lt"/>
                        <a:ea typeface="+mn-ea"/>
                        <a:cs typeface="+mn-cs"/>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kern="1200">
                          <a:solidFill>
                            <a:schemeClr val="dk1"/>
                          </a:solidFill>
                          <a:effectLst/>
                          <a:latin typeface="+mn-lt"/>
                          <a:ea typeface="+mn-ea"/>
                          <a:cs typeface="+mn-cs"/>
                        </a:rPr>
                        <a:t>85</a:t>
                      </a:r>
                      <a:endParaRPr lang="en-GB" sz="1200" kern="1200">
                        <a:solidFill>
                          <a:schemeClr val="dk1"/>
                        </a:solidFill>
                        <a:effectLst/>
                        <a:latin typeface="+mn-lt"/>
                        <a:ea typeface="+mn-ea"/>
                        <a:cs typeface="+mn-cs"/>
                      </a:endParaRPr>
                    </a:p>
                  </a:txBody>
                  <a:tcPr marL="68580" marR="68580" marT="0" marB="0" anchor="ctr">
                    <a:solidFill>
                      <a:schemeClr val="bg1">
                        <a:lumMod val="85000"/>
                      </a:schemeClr>
                    </a:solidFill>
                  </a:tcPr>
                </a:tc>
                <a:extLst>
                  <a:ext uri="{0D108BD9-81ED-4DB2-BD59-A6C34878D82A}">
                    <a16:rowId xmlns:a16="http://schemas.microsoft.com/office/drawing/2014/main" val="3929959692"/>
                  </a:ext>
                </a:extLst>
              </a:tr>
              <a:tr h="355955">
                <a:tc vMerge="1">
                  <a:txBody>
                    <a:bodyPr/>
                    <a:lstStyle/>
                    <a:p>
                      <a:endParaRPr lang="da-DK" sz="1200" b="1" kern="1200">
                        <a:solidFill>
                          <a:schemeClr val="tx1"/>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a:effectLst/>
                          <a:latin typeface="+mn-lt"/>
                        </a:rPr>
                        <a:t>Prosumer Heat</a:t>
                      </a:r>
                      <a:endParaRPr lang="en-US" sz="1200">
                        <a:effectLst/>
                        <a:latin typeface="+mn-lt"/>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a:effectLst/>
                          <a:latin typeface="+mn-lt"/>
                          <a:ea typeface="+mn-ea"/>
                          <a:cs typeface="Arial"/>
                        </a:rPr>
                        <a:t>100</a:t>
                      </a:r>
                      <a:endParaRPr lang="en-GB" sz="1200">
                        <a:effectLst/>
                        <a:latin typeface="+mn-lt"/>
                        <a:ea typeface="+mn-ea"/>
                        <a:cs typeface="Arial"/>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a:effectLst/>
                          <a:latin typeface="+mn-lt"/>
                          <a:ea typeface="+mn-ea"/>
                          <a:cs typeface="Arial"/>
                        </a:rPr>
                        <a:t>100</a:t>
                      </a:r>
                      <a:endParaRPr lang="en-GB" sz="1200">
                        <a:effectLst/>
                        <a:latin typeface="+mn-lt"/>
                        <a:ea typeface="+mn-ea"/>
                        <a:cs typeface="Arial"/>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a:effectLst/>
                          <a:latin typeface="+mn-lt"/>
                          <a:ea typeface="+mn-ea"/>
                          <a:cs typeface="Arial"/>
                        </a:rPr>
                        <a:t>100</a:t>
                      </a:r>
                      <a:endParaRPr lang="en-GB" sz="1200">
                        <a:effectLst/>
                        <a:latin typeface="+mn-lt"/>
                        <a:ea typeface="+mn-ea"/>
                        <a:cs typeface="Arial"/>
                      </a:endParaRPr>
                    </a:p>
                  </a:txBody>
                  <a:tcPr marL="68580" marR="68580" marT="0" marB="0" anchor="ctr">
                    <a:solidFill>
                      <a:schemeClr val="bg1">
                        <a:lumMod val="85000"/>
                      </a:schemeClr>
                    </a:solidFill>
                  </a:tcPr>
                </a:tc>
                <a:tc>
                  <a:txBody>
                    <a:bodyPr/>
                    <a:lstStyle/>
                    <a:p>
                      <a:pPr algn="ctr">
                        <a:lnSpc>
                          <a:spcPct val="107000"/>
                        </a:lnSpc>
                        <a:spcAft>
                          <a:spcPts val="800"/>
                        </a:spcAft>
                      </a:pPr>
                      <a:r>
                        <a:rPr lang="en-BE" sz="1200">
                          <a:effectLst/>
                          <a:latin typeface="+mn-lt"/>
                          <a:ea typeface="+mn-ea"/>
                          <a:cs typeface="Arial" panose="020B0604020202020204" pitchFamily="34" charset="0"/>
                        </a:rPr>
                        <a:t>100</a:t>
                      </a:r>
                      <a:endParaRPr lang="en-GB" sz="1200">
                        <a:effectLst/>
                        <a:latin typeface="+mn-lt"/>
                        <a:ea typeface="+mn-ea"/>
                        <a:cs typeface="Arial" panose="020B0604020202020204" pitchFamily="34" charset="0"/>
                      </a:endParaRPr>
                    </a:p>
                  </a:txBody>
                  <a:tcPr marL="68580" marR="68580" marT="0" marB="0" anchor="ctr">
                    <a:solidFill>
                      <a:schemeClr val="bg1">
                        <a:lumMod val="85000"/>
                      </a:schemeClr>
                    </a:solidFill>
                  </a:tcPr>
                </a:tc>
                <a:extLst>
                  <a:ext uri="{0D108BD9-81ED-4DB2-BD59-A6C34878D82A}">
                    <a16:rowId xmlns:a16="http://schemas.microsoft.com/office/drawing/2014/main" val="788990969"/>
                  </a:ext>
                </a:extLst>
              </a:tr>
              <a:tr h="355955">
                <a:tc vMerge="1">
                  <a:txBody>
                    <a:bodyPr/>
                    <a:lstStyle/>
                    <a:p>
                      <a:endParaRPr lang="da-DK" sz="1200" b="1" kern="1200">
                        <a:solidFill>
                          <a:schemeClr val="tx1"/>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BE" sz="1200">
                          <a:effectLst/>
                          <a:latin typeface="+mn-lt"/>
                        </a:rPr>
                        <a:t>Transport</a:t>
                      </a:r>
                      <a:endParaRPr lang="en-US" sz="1200">
                        <a:effectLst/>
                        <a:latin typeface="+mn-lt"/>
                      </a:endParaRPr>
                    </a:p>
                  </a:txBody>
                  <a:tcPr marL="68580" marR="68580" marT="0" marB="0" anchor="ctr">
                    <a:solidFill>
                      <a:schemeClr val="bg1">
                        <a:lumMod val="85000"/>
                      </a:schemeClr>
                    </a:solidFill>
                  </a:tcPr>
                </a:tc>
                <a:tc>
                  <a:txBody>
                    <a:bodyPr/>
                    <a:lstStyle/>
                    <a:p>
                      <a:pPr algn="ctr">
                        <a:lnSpc>
                          <a:spcPct val="107000"/>
                        </a:lnSpc>
                        <a:spcAft>
                          <a:spcPts val="800"/>
                        </a:spcAft>
                      </a:pPr>
                      <a:r>
                        <a:rPr lang="en-GB" sz="1200">
                          <a:effectLst/>
                          <a:latin typeface="+mn-lt"/>
                          <a:ea typeface="+mn-ea"/>
                          <a:cs typeface="Arial" panose="020B0604020202020204" pitchFamily="34" charset="0"/>
                        </a:rPr>
                        <a:t>25</a:t>
                      </a:r>
                    </a:p>
                  </a:txBody>
                  <a:tcPr marL="68580" marR="68580" marT="0" marB="0" anchor="ctr">
                    <a:solidFill>
                      <a:schemeClr val="bg1">
                        <a:lumMod val="85000"/>
                      </a:schemeClr>
                    </a:solidFill>
                  </a:tcPr>
                </a:tc>
                <a:tc>
                  <a:txBody>
                    <a:bodyPr/>
                    <a:lstStyle/>
                    <a:p>
                      <a:pPr algn="ctr">
                        <a:lnSpc>
                          <a:spcPct val="107000"/>
                        </a:lnSpc>
                        <a:spcAft>
                          <a:spcPts val="800"/>
                        </a:spcAft>
                      </a:pPr>
                      <a:r>
                        <a:rPr lang="en-GB" sz="1200">
                          <a:effectLst/>
                          <a:latin typeface="+mn-lt"/>
                          <a:ea typeface="+mn-ea"/>
                          <a:cs typeface="Arial"/>
                        </a:rPr>
                        <a:t>50</a:t>
                      </a:r>
                    </a:p>
                  </a:txBody>
                  <a:tcPr marL="68580" marR="68580" marT="0" marB="0" anchor="ctr">
                    <a:solidFill>
                      <a:schemeClr val="bg1">
                        <a:lumMod val="85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200">
                          <a:effectLst/>
                          <a:latin typeface="+mn-lt"/>
                          <a:ea typeface="+mn-ea"/>
                          <a:cs typeface="Arial"/>
                        </a:rPr>
                        <a:t>75</a:t>
                      </a:r>
                    </a:p>
                  </a:txBody>
                  <a:tcPr marL="68580" marR="68580" marT="0" marB="0" anchor="ctr">
                    <a:solidFill>
                      <a:schemeClr val="bg1">
                        <a:lumMod val="85000"/>
                      </a:schemeClr>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200">
                          <a:effectLst/>
                          <a:latin typeface="+mn-lt"/>
                          <a:ea typeface="+mn-ea"/>
                          <a:cs typeface="Arial" panose="020B0604020202020204" pitchFamily="34" charset="0"/>
                        </a:rPr>
                        <a:t>85</a:t>
                      </a:r>
                    </a:p>
                  </a:txBody>
                  <a:tcPr marL="68580" marR="68580" marT="0" marB="0" anchor="ctr">
                    <a:solidFill>
                      <a:schemeClr val="bg1">
                        <a:lumMod val="85000"/>
                      </a:schemeClr>
                    </a:solidFill>
                  </a:tcPr>
                </a:tc>
                <a:extLst>
                  <a:ext uri="{0D108BD9-81ED-4DB2-BD59-A6C34878D82A}">
                    <a16:rowId xmlns:a16="http://schemas.microsoft.com/office/drawing/2014/main" val="1037567534"/>
                  </a:ext>
                </a:extLst>
              </a:tr>
            </a:tbl>
          </a:graphicData>
        </a:graphic>
      </p:graphicFrame>
      <p:sp>
        <p:nvSpPr>
          <p:cNvPr id="3" name="Text Placeholder 5">
            <a:extLst>
              <a:ext uri="{FF2B5EF4-FFF2-40B4-BE49-F238E27FC236}">
                <a16:creationId xmlns:a16="http://schemas.microsoft.com/office/drawing/2014/main" id="{D8F62C1F-3FDC-B01F-AC19-F22EF23ACD27}"/>
              </a:ext>
            </a:extLst>
          </p:cNvPr>
          <p:cNvSpPr>
            <a:spLocks noGrp="1"/>
          </p:cNvSpPr>
          <p:nvPr>
            <p:ph type="body" sz="quarter" idx="13"/>
          </p:nvPr>
        </p:nvSpPr>
        <p:spPr>
          <a:xfrm>
            <a:off x="7079809" y="1360314"/>
            <a:ext cx="4816915" cy="4270217"/>
          </a:xfrm>
        </p:spPr>
        <p:txBody>
          <a:bodyPr lIns="0" tIns="0" rIns="0" bIns="0" anchor="t">
            <a:normAutofit fontScale="62500" lnSpcReduction="20000"/>
          </a:bodyPr>
          <a:lstStyle/>
          <a:p>
            <a:pPr>
              <a:lnSpc>
                <a:spcPct val="120000"/>
              </a:lnSpc>
            </a:pPr>
            <a:r>
              <a:rPr lang="en-GB">
                <a:latin typeface="Lato"/>
                <a:ea typeface="Lato"/>
                <a:cs typeface="Lato"/>
              </a:rPr>
              <a:t>The hydrogen demand must be split into the 2 Zones.</a:t>
            </a:r>
          </a:p>
          <a:p>
            <a:pPr>
              <a:lnSpc>
                <a:spcPct val="120000"/>
              </a:lnSpc>
            </a:pPr>
            <a:r>
              <a:rPr lang="en-GB">
                <a:latin typeface="Lato"/>
                <a:ea typeface="Lato"/>
                <a:cs typeface="Lato"/>
              </a:rPr>
              <a:t>They will be split by the 4 sectors</a:t>
            </a:r>
          </a:p>
          <a:p>
            <a:pPr marL="342900" indent="-342900">
              <a:lnSpc>
                <a:spcPct val="120000"/>
              </a:lnSpc>
              <a:buFont typeface="Arial" panose="020B0604020202020204" pitchFamily="34" charset="0"/>
              <a:buChar char="•"/>
            </a:pPr>
            <a:r>
              <a:rPr lang="en-GB">
                <a:latin typeface="Lato"/>
                <a:ea typeface="Lato"/>
                <a:cs typeface="Lato"/>
              </a:rPr>
              <a:t>Feedstock</a:t>
            </a:r>
          </a:p>
          <a:p>
            <a:pPr marL="342900" indent="-342900">
              <a:lnSpc>
                <a:spcPct val="120000"/>
              </a:lnSpc>
              <a:buFont typeface="Arial" panose="020B0604020202020204" pitchFamily="34" charset="0"/>
              <a:buChar char="•"/>
            </a:pPr>
            <a:r>
              <a:rPr lang="en-GB">
                <a:latin typeface="Lato"/>
                <a:ea typeface="Lato"/>
                <a:cs typeface="Lato"/>
              </a:rPr>
              <a:t>Process heat</a:t>
            </a:r>
          </a:p>
          <a:p>
            <a:pPr marL="342900" indent="-342900">
              <a:lnSpc>
                <a:spcPct val="120000"/>
              </a:lnSpc>
              <a:buFont typeface="Arial" panose="020B0604020202020204" pitchFamily="34" charset="0"/>
              <a:buChar char="•"/>
            </a:pPr>
            <a:r>
              <a:rPr lang="en-GB">
                <a:latin typeface="Lato"/>
                <a:ea typeface="Lato"/>
                <a:cs typeface="Lato"/>
              </a:rPr>
              <a:t>Prosumer heat</a:t>
            </a:r>
          </a:p>
          <a:p>
            <a:pPr marL="342900" indent="-342900">
              <a:lnSpc>
                <a:spcPct val="120000"/>
              </a:lnSpc>
              <a:buFont typeface="Arial" panose="020B0604020202020204" pitchFamily="34" charset="0"/>
              <a:buChar char="•"/>
            </a:pPr>
            <a:r>
              <a:rPr lang="en-GB">
                <a:latin typeface="Lato"/>
                <a:ea typeface="Lato"/>
                <a:cs typeface="Lato"/>
              </a:rPr>
              <a:t>Transport</a:t>
            </a:r>
          </a:p>
          <a:p>
            <a:pPr marL="342900" indent="-342900">
              <a:lnSpc>
                <a:spcPct val="120000"/>
              </a:lnSpc>
              <a:buFont typeface="Arial" panose="020B0604020202020204" pitchFamily="34" charset="0"/>
              <a:buChar char="•"/>
            </a:pPr>
            <a:endParaRPr lang="en-GB"/>
          </a:p>
          <a:p>
            <a:pPr>
              <a:lnSpc>
                <a:spcPct val="120000"/>
              </a:lnSpc>
            </a:pPr>
            <a:r>
              <a:rPr lang="en-GB">
                <a:latin typeface="Lato"/>
                <a:ea typeface="Lato"/>
                <a:cs typeface="Lato"/>
              </a:rPr>
              <a:t>The synthetic fuel production will be assigned to zone 2. </a:t>
            </a:r>
            <a:endParaRPr lang="en-GB"/>
          </a:p>
          <a:p>
            <a:pPr>
              <a:lnSpc>
                <a:spcPct val="120000"/>
              </a:lnSpc>
            </a:pPr>
            <a:r>
              <a:rPr lang="en-GB">
                <a:latin typeface="Lato"/>
                <a:ea typeface="Lato"/>
                <a:cs typeface="Lato"/>
              </a:rPr>
              <a:t>They may be connected to refineries which can be classed as feedstock. Therefore, the connections to synthetic fuel will mirror the split for feedstock</a:t>
            </a:r>
          </a:p>
        </p:txBody>
      </p:sp>
    </p:spTree>
    <p:extLst>
      <p:ext uri="{BB962C8B-B14F-4D97-AF65-F5344CB8AC3E}">
        <p14:creationId xmlns:p14="http://schemas.microsoft.com/office/powerpoint/2010/main" val="157105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E9C9D-5458-5AC0-74A3-6D98C573218C}"/>
              </a:ext>
            </a:extLst>
          </p:cNvPr>
          <p:cNvSpPr>
            <a:spLocks noGrp="1"/>
          </p:cNvSpPr>
          <p:nvPr>
            <p:ph type="title"/>
          </p:nvPr>
        </p:nvSpPr>
        <p:spPr/>
        <p:txBody>
          <a:bodyPr/>
          <a:lstStyle/>
          <a:p>
            <a:r>
              <a:rPr lang="en-GB"/>
              <a:t>Hydrogen Steel Tanks – Zone 1</a:t>
            </a:r>
          </a:p>
        </p:txBody>
      </p:sp>
      <p:sp>
        <p:nvSpPr>
          <p:cNvPr id="3" name="Footer Placeholder 2">
            <a:extLst>
              <a:ext uri="{FF2B5EF4-FFF2-40B4-BE49-F238E27FC236}">
                <a16:creationId xmlns:a16="http://schemas.microsoft.com/office/drawing/2014/main" id="{9281B049-712E-D6D4-85CF-908BA2FDD2C9}"/>
              </a:ext>
            </a:extLst>
          </p:cNvPr>
          <p:cNvSpPr>
            <a:spLocks noGrp="1"/>
          </p:cNvSpPr>
          <p:nvPr>
            <p:ph type="ftr" sz="quarter" idx="10"/>
          </p:nvPr>
        </p:nvSpPr>
        <p:spPr/>
        <p:txBody>
          <a:bodyPr/>
          <a:lstStyle/>
          <a:p>
            <a:endParaRPr lang="de-DE"/>
          </a:p>
        </p:txBody>
      </p:sp>
      <p:sp>
        <p:nvSpPr>
          <p:cNvPr id="4" name="Date Placeholder 3">
            <a:extLst>
              <a:ext uri="{FF2B5EF4-FFF2-40B4-BE49-F238E27FC236}">
                <a16:creationId xmlns:a16="http://schemas.microsoft.com/office/drawing/2014/main" id="{869F9C86-EB5A-B2A9-CFE3-A443B2C7DE60}"/>
              </a:ext>
            </a:extLst>
          </p:cNvPr>
          <p:cNvSpPr>
            <a:spLocks noGrp="1"/>
          </p:cNvSpPr>
          <p:nvPr>
            <p:ph type="dt" sz="half" idx="11"/>
          </p:nvPr>
        </p:nvSpPr>
        <p:spPr/>
        <p:txBody>
          <a:bodyPr/>
          <a:lstStyle/>
          <a:p>
            <a:fld id="{0E677F53-6455-4EB2-8F3B-2BA3E7A1468E}" type="datetime1">
              <a:rPr lang="de-DE" smtClean="0"/>
              <a:t>17.01.2024</a:t>
            </a:fld>
            <a:endParaRPr lang="de-DE"/>
          </a:p>
        </p:txBody>
      </p:sp>
      <p:sp>
        <p:nvSpPr>
          <p:cNvPr id="5" name="Slide Number Placeholder 4">
            <a:extLst>
              <a:ext uri="{FF2B5EF4-FFF2-40B4-BE49-F238E27FC236}">
                <a16:creationId xmlns:a16="http://schemas.microsoft.com/office/drawing/2014/main" id="{628AAC75-AB42-D609-3C51-C1DE6334789F}"/>
              </a:ext>
            </a:extLst>
          </p:cNvPr>
          <p:cNvSpPr>
            <a:spLocks noGrp="1"/>
          </p:cNvSpPr>
          <p:nvPr>
            <p:ph type="sldNum" sz="quarter" idx="12"/>
          </p:nvPr>
        </p:nvSpPr>
        <p:spPr/>
        <p:txBody>
          <a:bodyPr/>
          <a:lstStyle/>
          <a:p>
            <a:fld id="{C7CDB754-25BF-9446-8634-13DEF6A1B38D}" type="slidenum">
              <a:rPr lang="de-DE" smtClean="0"/>
              <a:pPr/>
              <a:t>14</a:t>
            </a:fld>
            <a:endParaRPr lang="de-DE"/>
          </a:p>
        </p:txBody>
      </p:sp>
      <p:sp>
        <p:nvSpPr>
          <p:cNvPr id="6" name="Text Placeholder 5">
            <a:extLst>
              <a:ext uri="{FF2B5EF4-FFF2-40B4-BE49-F238E27FC236}">
                <a16:creationId xmlns:a16="http://schemas.microsoft.com/office/drawing/2014/main" id="{9C2B3B94-ED23-3044-24A7-67EE9DE4D720}"/>
              </a:ext>
            </a:extLst>
          </p:cNvPr>
          <p:cNvSpPr>
            <a:spLocks noGrp="1"/>
          </p:cNvSpPr>
          <p:nvPr>
            <p:ph type="body" sz="quarter" idx="13"/>
          </p:nvPr>
        </p:nvSpPr>
        <p:spPr/>
        <p:txBody>
          <a:bodyPr/>
          <a:lstStyle/>
          <a:p>
            <a:r>
              <a:rPr lang="en-GB"/>
              <a:t>Used in the industrial sector as a buffer to smoothen the intermittency of RES</a:t>
            </a:r>
          </a:p>
          <a:p>
            <a:r>
              <a:rPr lang="en-GB"/>
              <a:t>Steel tanks capacity is calculated as follows: </a:t>
            </a:r>
          </a:p>
          <a:p>
            <a:pPr marL="342900" indent="-342900">
              <a:buFont typeface="Arial" panose="020B0604020202020204" pitchFamily="34" charset="0"/>
              <a:buChar char="•"/>
            </a:pPr>
            <a:r>
              <a:rPr lang="en-GB"/>
              <a:t>Share of industrial customers in Zone 1 (50% - 15%) </a:t>
            </a:r>
          </a:p>
          <a:p>
            <a:pPr marL="342900" indent="-342900">
              <a:buFont typeface="Arial" panose="020B0604020202020204" pitchFamily="34" charset="0"/>
              <a:buChar char="•"/>
            </a:pPr>
            <a:r>
              <a:rPr lang="en-GB"/>
              <a:t>25% of those customer will have steel tanks</a:t>
            </a:r>
          </a:p>
          <a:p>
            <a:pPr marL="342900" indent="-342900">
              <a:buFont typeface="Arial" panose="020B0604020202020204" pitchFamily="34" charset="0"/>
              <a:buChar char="•"/>
            </a:pPr>
            <a:r>
              <a:rPr lang="en-GB"/>
              <a:t>Steel tanks will be able to cover 1 days demand </a:t>
            </a:r>
          </a:p>
          <a:p>
            <a:endParaRPr lang="en-GB"/>
          </a:p>
          <a:p>
            <a:r>
              <a:rPr lang="en-GB"/>
              <a:t>E.g.</a:t>
            </a:r>
          </a:p>
          <a:p>
            <a:pPr marL="342900" indent="-342900">
              <a:buFont typeface="Arial" panose="020B0604020202020204" pitchFamily="34" charset="0"/>
              <a:buChar char="•"/>
            </a:pPr>
            <a:r>
              <a:rPr lang="en-GB"/>
              <a:t>In 2040, 7.5% of industrial demand will have steel tanks associated</a:t>
            </a:r>
          </a:p>
          <a:p>
            <a:pPr marL="342900" indent="-342900">
              <a:buFont typeface="Arial" panose="020B0604020202020204" pitchFamily="34" charset="0"/>
              <a:buChar char="•"/>
            </a:pPr>
            <a:r>
              <a:rPr lang="en-GB"/>
              <a:t>In 2050, 3.25% of industrial demand will have steel tanks associate</a:t>
            </a:r>
          </a:p>
        </p:txBody>
      </p:sp>
    </p:spTree>
    <p:extLst>
      <p:ext uri="{BB962C8B-B14F-4D97-AF65-F5344CB8AC3E}">
        <p14:creationId xmlns:p14="http://schemas.microsoft.com/office/powerpoint/2010/main" val="2576654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t>Synthetic Fuel</a:t>
            </a:r>
            <a:r>
              <a:rPr lang="en-BE"/>
              <a:t> </a:t>
            </a:r>
            <a:r>
              <a:rPr lang="en-GB"/>
              <a:t>D</a:t>
            </a:r>
            <a:r>
              <a:rPr lang="en-BE"/>
              <a:t>e</a:t>
            </a:r>
            <a:r>
              <a:rPr lang="en-GB"/>
              <a:t>m</a:t>
            </a:r>
            <a:r>
              <a:rPr lang="en-BE"/>
              <a:t>a</a:t>
            </a:r>
            <a:r>
              <a:rPr lang="en-GB"/>
              <a:t>n</a:t>
            </a:r>
            <a:r>
              <a:rPr lang="en-BE"/>
              <a:t>d</a:t>
            </a:r>
          </a:p>
        </p:txBody>
      </p:sp>
      <p:sp>
        <p:nvSpPr>
          <p:cNvPr id="4" name="Slide Number Placeholder 3">
            <a:extLst>
              <a:ext uri="{FF2B5EF4-FFF2-40B4-BE49-F238E27FC236}">
                <a16:creationId xmlns:a16="http://schemas.microsoft.com/office/drawing/2014/main" id="{96A29102-34A4-46FB-8052-40587774D23D}"/>
              </a:ext>
            </a:extLst>
          </p:cNvPr>
          <p:cNvSpPr>
            <a:spLocks noGrp="1"/>
          </p:cNvSpPr>
          <p:nvPr>
            <p:ph type="sldNum" sz="quarter" idx="12"/>
          </p:nvPr>
        </p:nvSpPr>
        <p:spPr/>
        <p:txBody>
          <a:bodyPr/>
          <a:lstStyle/>
          <a:p>
            <a:fld id="{9D404F8A-4261-C64A-8103-2CDECA8B7FD7}" type="slidenum">
              <a:rPr lang="fr-FR" smtClean="0"/>
              <a:pPr/>
              <a:t>15</a:t>
            </a:fld>
            <a:endParaRPr lang="fr-FR"/>
          </a:p>
        </p:txBody>
      </p:sp>
      <p:sp>
        <p:nvSpPr>
          <p:cNvPr id="3" name="Text Placeholder 2">
            <a:extLst>
              <a:ext uri="{FF2B5EF4-FFF2-40B4-BE49-F238E27FC236}">
                <a16:creationId xmlns:a16="http://schemas.microsoft.com/office/drawing/2014/main" id="{28524D49-BF33-4623-BDA8-A49A55DA83CE}"/>
              </a:ext>
            </a:extLst>
          </p:cNvPr>
          <p:cNvSpPr>
            <a:spLocks noGrp="1"/>
          </p:cNvSpPr>
          <p:nvPr>
            <p:ph type="body" sz="quarter" idx="13"/>
          </p:nvPr>
        </p:nvSpPr>
        <p:spPr/>
        <p:txBody>
          <a:bodyPr lIns="0" tIns="0" rIns="0" bIns="0" anchor="t"/>
          <a:lstStyle/>
          <a:p>
            <a:r>
              <a:rPr lang="en-GB" sz="1800">
                <a:latin typeface="Lato"/>
                <a:ea typeface="Lato"/>
                <a:cs typeface="Lato"/>
              </a:rPr>
              <a:t>E-fuels</a:t>
            </a:r>
            <a:endParaRPr lang="en-BE" sz="1800">
              <a:latin typeface="Lato"/>
              <a:ea typeface="Lato"/>
              <a:cs typeface="Lato"/>
            </a:endParaRPr>
          </a:p>
          <a:p>
            <a:pPr marL="285750" indent="-285750">
              <a:buFont typeface="Arial" panose="020B0604020202020204" pitchFamily="34" charset="0"/>
              <a:buChar char="•"/>
            </a:pPr>
            <a:r>
              <a:rPr lang="en-GB" sz="1800">
                <a:latin typeface="Lato"/>
                <a:ea typeface="Lato"/>
                <a:cs typeface="Lato"/>
              </a:rPr>
              <a:t>E-Kerosene </a:t>
            </a:r>
            <a:r>
              <a:rPr lang="en-BE" sz="1800">
                <a:latin typeface="Lato"/>
                <a:ea typeface="Lato"/>
                <a:cs typeface="Lato"/>
                <a:sym typeface="Wingdings" panose="05000000000000000000" pitchFamily="2" charset="2"/>
              </a:rPr>
              <a:t> historical </a:t>
            </a:r>
            <a:r>
              <a:rPr lang="en-GB" sz="1800">
                <a:latin typeface="Lato"/>
                <a:ea typeface="Lato"/>
                <a:cs typeface="Lato"/>
                <a:sym typeface="Wingdings" panose="05000000000000000000" pitchFamily="2" charset="2"/>
              </a:rPr>
              <a:t>Kerosene profiles </a:t>
            </a:r>
            <a:endParaRPr lang="en-GB" sz="1800">
              <a:latin typeface="Lato"/>
              <a:ea typeface="Lato"/>
              <a:cs typeface="Lato"/>
            </a:endParaRPr>
          </a:p>
          <a:p>
            <a:pPr marL="285750" indent="-285750">
              <a:buFont typeface="Arial" panose="020B0604020202020204" pitchFamily="34" charset="0"/>
              <a:buChar char="•"/>
            </a:pPr>
            <a:r>
              <a:rPr lang="en-GB" sz="1800">
                <a:latin typeface="Lato"/>
                <a:ea typeface="Lato"/>
                <a:cs typeface="Lato"/>
              </a:rPr>
              <a:t>E-Diesel </a:t>
            </a:r>
            <a:r>
              <a:rPr lang="en-BE" sz="1800">
                <a:latin typeface="Lato"/>
                <a:ea typeface="Lato"/>
                <a:cs typeface="Lato"/>
                <a:sym typeface="Wingdings" panose="05000000000000000000" pitchFamily="2" charset="2"/>
              </a:rPr>
              <a:t> </a:t>
            </a:r>
            <a:r>
              <a:rPr lang="en-GB" sz="1800">
                <a:latin typeface="Lato"/>
                <a:ea typeface="Lato"/>
                <a:cs typeface="Lato"/>
                <a:sym typeface="Wingdings" panose="05000000000000000000" pitchFamily="2" charset="2"/>
              </a:rPr>
              <a:t>Flat profiles</a:t>
            </a:r>
            <a:endParaRPr lang="en-GB" sz="1800">
              <a:latin typeface="Lato"/>
              <a:ea typeface="Lato"/>
              <a:cs typeface="Lato"/>
            </a:endParaRPr>
          </a:p>
          <a:p>
            <a:endParaRPr lang="en-BE" sz="1000">
              <a:latin typeface="Lato"/>
              <a:ea typeface="Lato"/>
              <a:cs typeface="Lato"/>
            </a:endParaRPr>
          </a:p>
          <a:p>
            <a:r>
              <a:rPr lang="en-GB" sz="1800">
                <a:latin typeface="Lato"/>
                <a:ea typeface="Lato"/>
                <a:cs typeface="Lato"/>
              </a:rPr>
              <a:t>Synthetic Methane</a:t>
            </a:r>
            <a:endParaRPr lang="en-BE" sz="1800">
              <a:latin typeface="Lato"/>
              <a:ea typeface="Lato"/>
              <a:cs typeface="Lato"/>
            </a:endParaRPr>
          </a:p>
          <a:p>
            <a:pPr marL="285750" indent="-285750">
              <a:buFont typeface="Arial" panose="020B0604020202020204" pitchFamily="34" charset="0"/>
              <a:buChar char="•"/>
            </a:pPr>
            <a:r>
              <a:rPr lang="en-BE" sz="1800">
                <a:latin typeface="Lato"/>
                <a:ea typeface="Lato"/>
                <a:cs typeface="Lato"/>
              </a:rPr>
              <a:t>Synthetic fuel producti</a:t>
            </a:r>
            <a:r>
              <a:rPr lang="en-GB" sz="1800">
                <a:latin typeface="Lato"/>
                <a:ea typeface="Lato"/>
                <a:cs typeface="Lato"/>
              </a:rPr>
              <a:t>o</a:t>
            </a:r>
            <a:r>
              <a:rPr lang="en-BE" sz="1800">
                <a:latin typeface="Lato"/>
                <a:ea typeface="Lato"/>
                <a:cs typeface="Lato"/>
              </a:rPr>
              <a:t>n </a:t>
            </a:r>
            <a:r>
              <a:rPr lang="en-BE" sz="1800">
                <a:latin typeface="Lato"/>
                <a:ea typeface="Lato"/>
                <a:cs typeface="Lato"/>
                <a:sym typeface="Wingdings" panose="05000000000000000000" pitchFamily="2" charset="2"/>
              </a:rPr>
              <a:t> historical </a:t>
            </a:r>
            <a:r>
              <a:rPr lang="en-GB" sz="1800">
                <a:latin typeface="Lato"/>
                <a:ea typeface="Lato"/>
                <a:cs typeface="Lato"/>
                <a:sym typeface="Wingdings" panose="05000000000000000000" pitchFamily="2" charset="2"/>
              </a:rPr>
              <a:t>Methane profiles </a:t>
            </a:r>
            <a:endParaRPr lang="en-GB" sz="1800">
              <a:latin typeface="Lato"/>
              <a:ea typeface="Lato"/>
              <a:cs typeface="Lato"/>
            </a:endParaRPr>
          </a:p>
          <a:p>
            <a:pPr marL="285750" indent="-285750">
              <a:buFont typeface="Arial" panose="020B0604020202020204" pitchFamily="34" charset="0"/>
              <a:buChar char="•"/>
            </a:pPr>
            <a:endParaRPr lang="en-BE" sz="1800">
              <a:latin typeface="Lato"/>
              <a:ea typeface="Lato"/>
              <a:cs typeface="Lato"/>
            </a:endParaRPr>
          </a:p>
        </p:txBody>
      </p:sp>
    </p:spTree>
    <p:extLst>
      <p:ext uri="{BB962C8B-B14F-4D97-AF65-F5344CB8AC3E}">
        <p14:creationId xmlns:p14="http://schemas.microsoft.com/office/powerpoint/2010/main" val="3556321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ED074C-B55D-408C-8A1C-FE0160F038B6}"/>
              </a:ext>
            </a:extLst>
          </p:cNvPr>
          <p:cNvSpPr>
            <a:spLocks noGrp="1"/>
          </p:cNvSpPr>
          <p:nvPr>
            <p:ph type="title"/>
          </p:nvPr>
        </p:nvSpPr>
        <p:spPr/>
        <p:txBody>
          <a:bodyPr/>
          <a:lstStyle/>
          <a:p>
            <a:r>
              <a:rPr lang="en-GB"/>
              <a:t>Explicit hydrogen to power modelling</a:t>
            </a:r>
          </a:p>
        </p:txBody>
      </p:sp>
      <p:sp>
        <p:nvSpPr>
          <p:cNvPr id="4" name="Slide Number Placeholder 3">
            <a:extLst>
              <a:ext uri="{FF2B5EF4-FFF2-40B4-BE49-F238E27FC236}">
                <a16:creationId xmlns:a16="http://schemas.microsoft.com/office/drawing/2014/main" id="{762FCDBD-FCF2-4876-B7F3-1F8799E63851}"/>
              </a:ext>
            </a:extLst>
          </p:cNvPr>
          <p:cNvSpPr>
            <a:spLocks noGrp="1"/>
          </p:cNvSpPr>
          <p:nvPr>
            <p:ph type="sldNum" sz="quarter" idx="12"/>
          </p:nvPr>
        </p:nvSpPr>
        <p:spPr/>
        <p:txBody>
          <a:bodyPr/>
          <a:lstStyle/>
          <a:p>
            <a:fld id="{9D404F8A-4261-C64A-8103-2CDECA8B7FD7}" type="slidenum">
              <a:rPr lang="fr-FR" smtClean="0"/>
              <a:pPr/>
              <a:t>16</a:t>
            </a:fld>
            <a:endParaRPr lang="fr-FR"/>
          </a:p>
        </p:txBody>
      </p:sp>
      <p:sp>
        <p:nvSpPr>
          <p:cNvPr id="2" name="Text Placeholder 2">
            <a:extLst>
              <a:ext uri="{FF2B5EF4-FFF2-40B4-BE49-F238E27FC236}">
                <a16:creationId xmlns:a16="http://schemas.microsoft.com/office/drawing/2014/main" id="{A10E3E67-B108-1C68-7843-B756E1940AA5}"/>
              </a:ext>
            </a:extLst>
          </p:cNvPr>
          <p:cNvSpPr txBox="1">
            <a:spLocks/>
          </p:cNvSpPr>
          <p:nvPr/>
        </p:nvSpPr>
        <p:spPr>
          <a:xfrm>
            <a:off x="457200" y="1237049"/>
            <a:ext cx="11277600" cy="2746039"/>
          </a:xfrm>
          <a:prstGeom prst="rect">
            <a:avLst/>
          </a:prstGeom>
        </p:spPr>
        <p:txBody>
          <a:bodyPr lIns="0" tIns="0" rIns="0" bIns="0" anchor="t"/>
          <a:lstStyle>
            <a:lvl1pPr marL="0" indent="0" algn="l" defTabSz="914400" rtl="0" eaLnBrk="1" latinLnBrk="0" hangingPunct="1">
              <a:lnSpc>
                <a:spcPct val="90000"/>
              </a:lnSpc>
              <a:spcBef>
                <a:spcPts val="1000"/>
              </a:spcBef>
              <a:buClr>
                <a:srgbClr val="134094"/>
              </a:buClr>
              <a:buFontTx/>
              <a:buNone/>
              <a:defRPr sz="2400" b="0" i="0" kern="1200">
                <a:solidFill>
                  <a:srgbClr val="17253F"/>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7253F"/>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7253F"/>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7253F"/>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7253F"/>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a:latin typeface="Lato"/>
                <a:ea typeface="Lato"/>
                <a:cs typeface="Lato"/>
              </a:rPr>
              <a:t>Some countries are expected to have hydrogen-fuelled thermal power plants in the long term. </a:t>
            </a:r>
          </a:p>
          <a:p>
            <a:r>
              <a:rPr lang="en-GB" sz="1600">
                <a:latin typeface="Lato"/>
                <a:ea typeface="Lato"/>
                <a:cs typeface="Lato"/>
              </a:rPr>
              <a:t>Electricity/gas TSOs have provided H2 CCGT capacities for target years within the TYNDP data collection.</a:t>
            </a:r>
          </a:p>
          <a:p>
            <a:endParaRPr lang="en-GB" sz="1600">
              <a:latin typeface="Lato"/>
              <a:ea typeface="Lato"/>
              <a:cs typeface="Lato"/>
            </a:endParaRPr>
          </a:p>
          <a:p>
            <a:r>
              <a:rPr lang="en-GB" sz="1600">
                <a:latin typeface="Lato"/>
                <a:ea typeface="Lato"/>
                <a:cs typeface="Lato"/>
              </a:rPr>
              <a:t>TYNDP 2024 Scenarios introduce the explicit hydrogen to power modelling, allowing the H2 needed to power CCGTs to come from the H2 market rather than from a supposedly infinite fuel source (as with other fuels for which no market has been modelled, e.g. coal):</a:t>
            </a:r>
          </a:p>
          <a:p>
            <a:endParaRPr lang="en-GB" sz="1600">
              <a:latin typeface="Lato"/>
              <a:ea typeface="Lato"/>
              <a:cs typeface="Lato"/>
            </a:endParaRPr>
          </a:p>
          <a:p>
            <a:pPr marL="285750" indent="-285750">
              <a:buFont typeface="Arial" panose="020B0604020202020204" pitchFamily="34" charset="0"/>
              <a:buChar char="•"/>
            </a:pPr>
            <a:r>
              <a:rPr lang="en-GB" sz="1600">
                <a:latin typeface="Lato"/>
                <a:ea typeface="Lato"/>
                <a:cs typeface="Lato"/>
              </a:rPr>
              <a:t>H2 CCGTs in the Electricity Market node are linked to the Hydrogen Market nodes in </a:t>
            </a:r>
            <a:r>
              <a:rPr lang="en-GB" sz="1600" err="1">
                <a:latin typeface="Lato"/>
                <a:ea typeface="Lato"/>
                <a:cs typeface="Lato"/>
              </a:rPr>
              <a:t>Plexos</a:t>
            </a:r>
            <a:r>
              <a:rPr lang="en-GB" sz="1600">
                <a:latin typeface="Lato"/>
                <a:ea typeface="Lato"/>
                <a:cs typeface="Lato"/>
              </a:rPr>
              <a:t>.</a:t>
            </a:r>
          </a:p>
          <a:p>
            <a:pPr marL="285750" indent="-285750">
              <a:buFont typeface="Arial" panose="020B0604020202020204" pitchFamily="34" charset="0"/>
              <a:buChar char="•"/>
            </a:pPr>
            <a:r>
              <a:rPr lang="en-GB" sz="1600">
                <a:latin typeface="Lato"/>
                <a:ea typeface="Lato"/>
                <a:cs typeface="Lato"/>
              </a:rPr>
              <a:t>H2 demand will increase proportionally to the fuel offtake of these power plants.</a:t>
            </a:r>
          </a:p>
          <a:p>
            <a:endParaRPr lang="en-GB" sz="1600">
              <a:highlight>
                <a:srgbClr val="FFFF00"/>
              </a:highlight>
              <a:latin typeface="Lato"/>
              <a:ea typeface="Lato"/>
              <a:cs typeface="Lato"/>
            </a:endParaRPr>
          </a:p>
        </p:txBody>
      </p:sp>
      <p:grpSp>
        <p:nvGrpSpPr>
          <p:cNvPr id="29" name="Group 28">
            <a:extLst>
              <a:ext uri="{FF2B5EF4-FFF2-40B4-BE49-F238E27FC236}">
                <a16:creationId xmlns:a16="http://schemas.microsoft.com/office/drawing/2014/main" id="{8CFE2BE1-3220-3C91-1E54-9FED5CCB437D}"/>
              </a:ext>
            </a:extLst>
          </p:cNvPr>
          <p:cNvGrpSpPr/>
          <p:nvPr/>
        </p:nvGrpSpPr>
        <p:grpSpPr>
          <a:xfrm>
            <a:off x="279400" y="4017595"/>
            <a:ext cx="11506750" cy="1472183"/>
            <a:chOff x="279400" y="4017595"/>
            <a:chExt cx="11506750" cy="1472183"/>
          </a:xfrm>
        </p:grpSpPr>
        <p:grpSp>
          <p:nvGrpSpPr>
            <p:cNvPr id="10" name="Group 9">
              <a:extLst>
                <a:ext uri="{FF2B5EF4-FFF2-40B4-BE49-F238E27FC236}">
                  <a16:creationId xmlns:a16="http://schemas.microsoft.com/office/drawing/2014/main" id="{081535F0-28E8-BA78-3C3E-6A4CC2713615}"/>
                </a:ext>
              </a:extLst>
            </p:cNvPr>
            <p:cNvGrpSpPr/>
            <p:nvPr/>
          </p:nvGrpSpPr>
          <p:grpSpPr>
            <a:xfrm>
              <a:off x="3870937" y="4611891"/>
              <a:ext cx="914400" cy="793750"/>
              <a:chOff x="596900" y="4451350"/>
              <a:chExt cx="914400" cy="793750"/>
            </a:xfrm>
          </p:grpSpPr>
          <p:sp>
            <p:nvSpPr>
              <p:cNvPr id="9" name="Rectangle: Rounded Corners 8">
                <a:extLst>
                  <a:ext uri="{FF2B5EF4-FFF2-40B4-BE49-F238E27FC236}">
                    <a16:creationId xmlns:a16="http://schemas.microsoft.com/office/drawing/2014/main" id="{237475DB-9B2B-9BBD-FC55-0A28359BCC50}"/>
                  </a:ext>
                </a:extLst>
              </p:cNvPr>
              <p:cNvSpPr/>
              <p:nvPr/>
            </p:nvSpPr>
            <p:spPr>
              <a:xfrm>
                <a:off x="596900" y="4451350"/>
                <a:ext cx="914400" cy="793750"/>
              </a:xfrm>
              <a:prstGeom prst="round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b="1">
                    <a:solidFill>
                      <a:srgbClr val="060C28"/>
                    </a:solidFill>
                  </a:rPr>
                  <a:t>H2 Zone 2</a:t>
                </a: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p:txBody>
          </p:sp>
          <p:pic>
            <p:nvPicPr>
              <p:cNvPr id="8" name="Picture 7">
                <a:extLst>
                  <a:ext uri="{FF2B5EF4-FFF2-40B4-BE49-F238E27FC236}">
                    <a16:creationId xmlns:a16="http://schemas.microsoft.com/office/drawing/2014/main" id="{075178C4-DAE1-9469-2D1F-1220CCECFD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1429" t="37479" r="60455" b="51288"/>
              <a:stretch/>
            </p:blipFill>
            <p:spPr bwMode="auto">
              <a:xfrm>
                <a:off x="688975" y="4667250"/>
                <a:ext cx="730250" cy="5334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A9CFAED1-1AD9-5FE5-CC9D-78404F252C3C}"/>
                </a:ext>
              </a:extLst>
            </p:cNvPr>
            <p:cNvGrpSpPr/>
            <p:nvPr/>
          </p:nvGrpSpPr>
          <p:grpSpPr>
            <a:xfrm>
              <a:off x="7320819" y="4611891"/>
              <a:ext cx="914400" cy="793750"/>
              <a:chOff x="5638800" y="4679950"/>
              <a:chExt cx="914400" cy="793750"/>
            </a:xfrm>
          </p:grpSpPr>
          <p:sp>
            <p:nvSpPr>
              <p:cNvPr id="13" name="Rectangle: Rounded Corners 12">
                <a:extLst>
                  <a:ext uri="{FF2B5EF4-FFF2-40B4-BE49-F238E27FC236}">
                    <a16:creationId xmlns:a16="http://schemas.microsoft.com/office/drawing/2014/main" id="{741A925E-B7A3-0BB1-AF04-2C95EF3278A8}"/>
                  </a:ext>
                </a:extLst>
              </p:cNvPr>
              <p:cNvSpPr/>
              <p:nvPr/>
            </p:nvSpPr>
            <p:spPr>
              <a:xfrm>
                <a:off x="5638800" y="4679950"/>
                <a:ext cx="914400" cy="793750"/>
              </a:xfrm>
              <a:prstGeom prst="roundRect">
                <a:avLst/>
              </a:prstGeom>
              <a:solidFill>
                <a:schemeClr val="bg1"/>
              </a:solidFill>
              <a:ln>
                <a:solidFill>
                  <a:srgbClr val="FFED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b="1" dirty="0">
                    <a:solidFill>
                      <a:srgbClr val="060C28"/>
                    </a:solidFill>
                  </a:rPr>
                  <a:t>Electricity Node</a:t>
                </a:r>
              </a:p>
              <a:p>
                <a:pPr algn="ctr"/>
                <a:endParaRPr lang="en-GB" sz="700" b="1" dirty="0">
                  <a:solidFill>
                    <a:srgbClr val="060C28"/>
                  </a:solidFill>
                </a:endParaRPr>
              </a:p>
              <a:p>
                <a:pPr algn="ctr"/>
                <a:endParaRPr lang="en-GB" sz="700" b="1" dirty="0">
                  <a:solidFill>
                    <a:srgbClr val="060C28"/>
                  </a:solidFill>
                </a:endParaRPr>
              </a:p>
              <a:p>
                <a:pPr algn="ctr"/>
                <a:endParaRPr lang="en-GB" sz="700" b="1" dirty="0">
                  <a:solidFill>
                    <a:srgbClr val="060C28"/>
                  </a:solidFill>
                </a:endParaRPr>
              </a:p>
              <a:p>
                <a:pPr algn="ctr"/>
                <a:endParaRPr lang="en-GB" sz="700" b="1" dirty="0">
                  <a:solidFill>
                    <a:srgbClr val="060C28"/>
                  </a:solidFill>
                </a:endParaRPr>
              </a:p>
            </p:txBody>
          </p:sp>
          <p:pic>
            <p:nvPicPr>
              <p:cNvPr id="15" name="Picture 14">
                <a:extLst>
                  <a:ext uri="{FF2B5EF4-FFF2-40B4-BE49-F238E27FC236}">
                    <a16:creationId xmlns:a16="http://schemas.microsoft.com/office/drawing/2014/main" id="{59073E0D-9281-0009-77F8-DA168C7FCC5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3256" t="36773" r="20605" b="50122"/>
              <a:stretch/>
            </p:blipFill>
            <p:spPr bwMode="auto">
              <a:xfrm>
                <a:off x="5880099" y="4919351"/>
                <a:ext cx="431801" cy="486397"/>
              </a:xfrm>
              <a:prstGeom prst="rect">
                <a:avLst/>
              </a:prstGeom>
              <a:noFill/>
              <a:extLst>
                <a:ext uri="{909E8E84-426E-40DD-AFC4-6F175D3DCCD1}">
                  <a14:hiddenFill xmlns:a14="http://schemas.microsoft.com/office/drawing/2010/main">
                    <a:solidFill>
                      <a:srgbClr val="FFFFFF"/>
                    </a:solidFill>
                  </a14:hiddenFill>
                </a:ext>
              </a:extLst>
            </p:spPr>
          </p:pic>
        </p:grpSp>
        <p:pic>
          <p:nvPicPr>
            <p:cNvPr id="136198" name="Picture 6" descr="Industry Power Plant - Power Plant Icon Png, Transparent Png , Transparent  Png Image - PNGitem">
              <a:extLst>
                <a:ext uri="{FF2B5EF4-FFF2-40B4-BE49-F238E27FC236}">
                  <a16:creationId xmlns:a16="http://schemas.microsoft.com/office/drawing/2014/main" id="{EE01D3AB-75CD-9869-0FE7-EE3EE7CB4375}"/>
                </a:ext>
              </a:extLst>
            </p:cNvPr>
            <p:cNvPicPr>
              <a:picLocks noChangeAspect="1" noChangeArrowheads="1"/>
            </p:cNvPicPr>
            <p:nvPr/>
          </p:nvPicPr>
          <p:blipFill>
            <a:blip r:embed="rId4">
              <a:clrChange>
                <a:clrFrom>
                  <a:srgbClr val="F6F6F6"/>
                </a:clrFrom>
                <a:clrTo>
                  <a:srgbClr val="F6F6F6">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46126" y="4527753"/>
              <a:ext cx="11906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D182D2EA-D16D-E6D0-F9B8-8625368531D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1499" t="41187" r="30773" b="50502"/>
            <a:stretch/>
          </p:blipFill>
          <p:spPr bwMode="auto">
            <a:xfrm>
              <a:off x="4828017" y="4721920"/>
              <a:ext cx="2495061" cy="394648"/>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a:extLst>
                <a:ext uri="{FF2B5EF4-FFF2-40B4-BE49-F238E27FC236}">
                  <a16:creationId xmlns:a16="http://schemas.microsoft.com/office/drawing/2014/main" id="{CAD62939-197E-CA10-10B8-837A2A0078D3}"/>
                </a:ext>
              </a:extLst>
            </p:cNvPr>
            <p:cNvCxnSpPr>
              <a:stCxn id="136198" idx="1"/>
            </p:cNvCxnSpPr>
            <p:nvPr/>
          </p:nvCxnSpPr>
          <p:spPr>
            <a:xfrm flipH="1">
              <a:off x="8331200" y="5008766"/>
              <a:ext cx="12149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68AFF3F-83ED-DC58-3402-8B850A8FBD0B}"/>
                </a:ext>
              </a:extLst>
            </p:cNvPr>
            <p:cNvCxnSpPr/>
            <p:nvPr/>
          </p:nvCxnSpPr>
          <p:spPr>
            <a:xfrm flipH="1">
              <a:off x="3341811" y="5008765"/>
              <a:ext cx="504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831B6BA-9EF8-95DE-3C31-39404E708F6D}"/>
                </a:ext>
              </a:extLst>
            </p:cNvPr>
            <p:cNvSpPr txBox="1"/>
            <p:nvPr/>
          </p:nvSpPr>
          <p:spPr>
            <a:xfrm>
              <a:off x="279400" y="4864229"/>
              <a:ext cx="3124200" cy="110029"/>
            </a:xfrm>
            <a:prstGeom prst="rect">
              <a:avLst/>
            </a:prstGeom>
          </p:spPr>
          <p:txBody>
            <a:bodyPr vert="horz" wrap="square" lIns="91440" tIns="45720" rIns="91440" bIns="45720" rtlCol="0">
              <a:normAutofit fontScale="25000" lnSpcReduction="20000"/>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3600" b="1" i="0" u="none" strike="noStrike" kern="1200" cap="none" spc="0" normalizeH="0" baseline="0">
                  <a:ln>
                    <a:noFill/>
                  </a:ln>
                  <a:solidFill>
                    <a:schemeClr val="tx1"/>
                  </a:solidFill>
                  <a:effectLst/>
                  <a:uLnTx/>
                  <a:uFillTx/>
                  <a:latin typeface="Lato" panose="020F0502020204030203"/>
                  <a:ea typeface="Lato" panose="020F0502020204030203" pitchFamily="34" charset="0"/>
                  <a:cs typeface="Lato" panose="020F0502020204030203" pitchFamily="34" charset="0"/>
                </a:rPr>
                <a:t>H2 Demand = H2 Demand (input) + CCGT Fuel Offtake</a:t>
              </a:r>
            </a:p>
          </p:txBody>
        </p:sp>
        <p:sp>
          <p:nvSpPr>
            <p:cNvPr id="22" name="TextBox 21">
              <a:extLst>
                <a:ext uri="{FF2B5EF4-FFF2-40B4-BE49-F238E27FC236}">
                  <a16:creationId xmlns:a16="http://schemas.microsoft.com/office/drawing/2014/main" id="{05638318-8721-C4EA-205E-A2084F7C1DAE}"/>
                </a:ext>
              </a:extLst>
            </p:cNvPr>
            <p:cNvSpPr txBox="1"/>
            <p:nvPr/>
          </p:nvSpPr>
          <p:spPr>
            <a:xfrm>
              <a:off x="10461076" y="4017595"/>
              <a:ext cx="1325074" cy="365125"/>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900" b="1" i="0" u="none" strike="noStrike" kern="1200" cap="none" spc="0" normalizeH="0" baseline="0">
                  <a:ln>
                    <a:noFill/>
                  </a:ln>
                  <a:solidFill>
                    <a:schemeClr val="tx1"/>
                  </a:solidFill>
                  <a:effectLst/>
                  <a:uLnTx/>
                  <a:uFillTx/>
                  <a:latin typeface="Lato" panose="020F0502020204030203"/>
                  <a:ea typeface="Lato" panose="020F0502020204030203" pitchFamily="34" charset="0"/>
                  <a:cs typeface="Lato" panose="020F0502020204030203" pitchFamily="34" charset="0"/>
                </a:rPr>
                <a:t>CCGT Fuel Offtake</a:t>
              </a:r>
            </a:p>
          </p:txBody>
        </p:sp>
        <p:cxnSp>
          <p:nvCxnSpPr>
            <p:cNvPr id="26" name="Connector: Curved 25">
              <a:extLst>
                <a:ext uri="{FF2B5EF4-FFF2-40B4-BE49-F238E27FC236}">
                  <a16:creationId xmlns:a16="http://schemas.microsoft.com/office/drawing/2014/main" id="{8B07232A-2DFE-D131-16D3-B95ABD3FE1BF}"/>
                </a:ext>
              </a:extLst>
            </p:cNvPr>
            <p:cNvCxnSpPr/>
            <p:nvPr/>
          </p:nvCxnSpPr>
          <p:spPr>
            <a:xfrm rot="5400000">
              <a:off x="10213426" y="4222811"/>
              <a:ext cx="495300" cy="210649"/>
            </a:xfrm>
            <a:prstGeom prst="curvedConnector3">
              <a:avLst>
                <a:gd name="adj1" fmla="val -8975"/>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3432B92-F169-D1AE-6FB4-AC1DF79549F1}"/>
                </a:ext>
              </a:extLst>
            </p:cNvPr>
            <p:cNvSpPr txBox="1"/>
            <p:nvPr/>
          </p:nvSpPr>
          <p:spPr>
            <a:xfrm>
              <a:off x="8288094" y="4721920"/>
              <a:ext cx="1325074" cy="365125"/>
            </a:xfrm>
            <a:prstGeom prst="rect">
              <a:avLst/>
            </a:prstGeom>
          </p:spPr>
          <p:txBody>
            <a:bodyPr vert="horz" wrap="square" lIns="91440" tIns="45720" rIns="91440" bIns="45720" rtlCol="0">
              <a:norm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900" b="1" i="0" u="none" strike="noStrike" kern="1200" cap="none" spc="0" normalizeH="0" baseline="0">
                  <a:ln>
                    <a:noFill/>
                  </a:ln>
                  <a:solidFill>
                    <a:schemeClr val="tx1"/>
                  </a:solidFill>
                  <a:effectLst/>
                  <a:uLnTx/>
                  <a:uFillTx/>
                  <a:latin typeface="Lato" panose="020F0502020204030203"/>
                  <a:ea typeface="Lato" panose="020F0502020204030203" pitchFamily="34" charset="0"/>
                  <a:cs typeface="Lato" panose="020F0502020204030203" pitchFamily="34" charset="0"/>
                </a:rPr>
                <a:t>Electricity Generation</a:t>
              </a:r>
            </a:p>
          </p:txBody>
        </p:sp>
      </p:grpSp>
    </p:spTree>
    <p:extLst>
      <p:ext uri="{BB962C8B-B14F-4D97-AF65-F5344CB8AC3E}">
        <p14:creationId xmlns:p14="http://schemas.microsoft.com/office/powerpoint/2010/main" val="2542535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5775-FC84-8E65-16E6-20B0EEE717F2}"/>
              </a:ext>
            </a:extLst>
          </p:cNvPr>
          <p:cNvSpPr>
            <a:spLocks noGrp="1"/>
          </p:cNvSpPr>
          <p:nvPr>
            <p:ph type="title"/>
          </p:nvPr>
        </p:nvSpPr>
        <p:spPr/>
        <p:txBody>
          <a:bodyPr/>
          <a:lstStyle/>
          <a:p>
            <a:r>
              <a:rPr lang="en-BE"/>
              <a:t>EV Modelling</a:t>
            </a:r>
          </a:p>
        </p:txBody>
      </p:sp>
    </p:spTree>
    <p:extLst>
      <p:ext uri="{BB962C8B-B14F-4D97-AF65-F5344CB8AC3E}">
        <p14:creationId xmlns:p14="http://schemas.microsoft.com/office/powerpoint/2010/main" val="2269281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ransportation Icon Images – Browse 2,408,868 Stock Photos, Vectors, and  Video | Adobe Stock">
            <a:extLst>
              <a:ext uri="{FF2B5EF4-FFF2-40B4-BE49-F238E27FC236}">
                <a16:creationId xmlns:a16="http://schemas.microsoft.com/office/drawing/2014/main" id="{E23C3353-1350-435E-A5A9-3C172FB3A4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6095" y="4305637"/>
            <a:ext cx="1835395" cy="1835395"/>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a:extLst>
              <a:ext uri="{FF2B5EF4-FFF2-40B4-BE49-F238E27FC236}">
                <a16:creationId xmlns:a16="http://schemas.microsoft.com/office/drawing/2014/main" id="{D177E40C-A0E1-31D1-6527-7A6FAAA944F8}"/>
              </a:ext>
            </a:extLst>
          </p:cNvPr>
          <p:cNvSpPr>
            <a:spLocks noGrp="1"/>
          </p:cNvSpPr>
          <p:nvPr>
            <p:ph type="title"/>
          </p:nvPr>
        </p:nvSpPr>
        <p:spPr/>
        <p:txBody>
          <a:bodyPr/>
          <a:lstStyle/>
          <a:p>
            <a:r>
              <a:rPr lang="en-GB"/>
              <a:t>EV Modelling</a:t>
            </a:r>
          </a:p>
        </p:txBody>
      </p:sp>
      <p:sp>
        <p:nvSpPr>
          <p:cNvPr id="7" name="Text Placeholder 6">
            <a:extLst>
              <a:ext uri="{FF2B5EF4-FFF2-40B4-BE49-F238E27FC236}">
                <a16:creationId xmlns:a16="http://schemas.microsoft.com/office/drawing/2014/main" id="{D6120015-83DE-FB4E-62DE-20A927D9192E}"/>
              </a:ext>
            </a:extLst>
          </p:cNvPr>
          <p:cNvSpPr>
            <a:spLocks noGrp="1"/>
          </p:cNvSpPr>
          <p:nvPr>
            <p:ph type="body" sz="quarter" idx="13"/>
          </p:nvPr>
        </p:nvSpPr>
        <p:spPr>
          <a:xfrm>
            <a:off x="457200" y="1606498"/>
            <a:ext cx="11277600" cy="2945323"/>
          </a:xfrm>
        </p:spPr>
        <p:txBody>
          <a:bodyPr lIns="0" tIns="0" rIns="0" bIns="0" anchor="t"/>
          <a:lstStyle/>
          <a:p>
            <a:r>
              <a:rPr lang="en-GB" sz="1600" dirty="0">
                <a:latin typeface="Lato"/>
                <a:ea typeface="Lato"/>
                <a:cs typeface="Lato"/>
              </a:rPr>
              <a:t>TYNDP 2022 Scenarios topology considered an EV Node which was connected to both the Prosumer and the Electricity Market Nodes. Vehicles were modelled as batteries, being able to charge from the grid to meet the node’s demand (MWh instead of km) and to feed electricity into the grid (V2G).</a:t>
            </a:r>
          </a:p>
          <a:p>
            <a:endParaRPr lang="en-GB" sz="1600" dirty="0"/>
          </a:p>
          <a:p>
            <a:r>
              <a:rPr lang="en-GB" sz="1600" dirty="0">
                <a:latin typeface="Lato"/>
                <a:ea typeface="Lato"/>
                <a:cs typeface="Lato"/>
              </a:rPr>
              <a:t>TYNDP 2024 Scenarios consider an 'EV Street' Node connected to the e-market Node, </a:t>
            </a:r>
            <a:r>
              <a:rPr lang="en-GB" sz="1600">
                <a:latin typeface="Lato"/>
                <a:ea typeface="Lato"/>
                <a:cs typeface="Lato"/>
              </a:rPr>
              <a:t>and an </a:t>
            </a:r>
            <a:r>
              <a:rPr lang="en-GB" sz="1600" dirty="0">
                <a:latin typeface="Lato"/>
                <a:ea typeface="Lato"/>
                <a:cs typeface="Lato"/>
              </a:rPr>
              <a:t>'EV Home' Node connected to the Prosumer Node. Vehicles are also modelled as batteries, and they are able to charge from the grid and to provide V2G.</a:t>
            </a:r>
          </a:p>
          <a:p>
            <a:r>
              <a:rPr lang="en-GB" sz="1600" dirty="0">
                <a:latin typeface="Lato"/>
                <a:ea typeface="Lato"/>
                <a:cs typeface="Lato"/>
              </a:rPr>
              <a:t>Vehicles will charge at home or in the street depending on the input availability profiles of these stations, and the timing of charging will be optimized based on costs.</a:t>
            </a:r>
          </a:p>
          <a:p>
            <a:r>
              <a:rPr lang="en-GB" sz="1600" dirty="0">
                <a:latin typeface="Lato"/>
                <a:ea typeface="Lato"/>
                <a:cs typeface="Lato"/>
              </a:rPr>
              <a:t>They will also be able to feed electricity into the grid (V2G).</a:t>
            </a:r>
          </a:p>
          <a:p>
            <a:r>
              <a:rPr lang="en-GB" sz="1600" dirty="0">
                <a:latin typeface="Lato"/>
                <a:ea typeface="Lato"/>
                <a:cs typeface="Lato"/>
              </a:rPr>
              <a:t>Fast charging is not price driven, so it is not modelled, and its electricity profiles are included in the final electricity demand.</a:t>
            </a:r>
          </a:p>
          <a:p>
            <a:endParaRPr lang="en-GB" sz="1600" dirty="0"/>
          </a:p>
        </p:txBody>
      </p:sp>
      <p:sp>
        <p:nvSpPr>
          <p:cNvPr id="3" name="Slide Number Placeholder 3">
            <a:extLst>
              <a:ext uri="{FF2B5EF4-FFF2-40B4-BE49-F238E27FC236}">
                <a16:creationId xmlns:a16="http://schemas.microsoft.com/office/drawing/2014/main" id="{B5D20F32-73A3-7DD7-3754-65D096A20D28}"/>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18</a:t>
            </a:fld>
            <a:endParaRPr lang="fr-FR"/>
          </a:p>
        </p:txBody>
      </p:sp>
    </p:spTree>
    <p:extLst>
      <p:ext uri="{BB962C8B-B14F-4D97-AF65-F5344CB8AC3E}">
        <p14:creationId xmlns:p14="http://schemas.microsoft.com/office/powerpoint/2010/main" val="1217469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rectangle with black border&#10;&#10;Description automatically generated">
            <a:extLst>
              <a:ext uri="{FF2B5EF4-FFF2-40B4-BE49-F238E27FC236}">
                <a16:creationId xmlns:a16="http://schemas.microsoft.com/office/drawing/2014/main" id="{15BB8D39-E191-DB65-4EE2-077E1A41C454}"/>
              </a:ext>
            </a:extLst>
          </p:cNvPr>
          <p:cNvPicPr>
            <a:picLocks noChangeAspect="1"/>
          </p:cNvPicPr>
          <p:nvPr/>
        </p:nvPicPr>
        <p:blipFill>
          <a:blip r:embed="rId2"/>
          <a:stretch>
            <a:fillRect/>
          </a:stretch>
        </p:blipFill>
        <p:spPr>
          <a:xfrm rot="16200000">
            <a:off x="3132612" y="3795187"/>
            <a:ext cx="519877" cy="327378"/>
          </a:xfrm>
          <a:prstGeom prst="rect">
            <a:avLst/>
          </a:prstGeom>
        </p:spPr>
      </p:pic>
      <p:cxnSp>
        <p:nvCxnSpPr>
          <p:cNvPr id="15" name="Straight Arrow Connector 14">
            <a:extLst>
              <a:ext uri="{FF2B5EF4-FFF2-40B4-BE49-F238E27FC236}">
                <a16:creationId xmlns:a16="http://schemas.microsoft.com/office/drawing/2014/main" id="{D889797C-3675-FC5B-E9B1-EADBECEE759E}"/>
              </a:ext>
            </a:extLst>
          </p:cNvPr>
          <p:cNvCxnSpPr/>
          <p:nvPr/>
        </p:nvCxnSpPr>
        <p:spPr>
          <a:xfrm>
            <a:off x="3520907" y="3950170"/>
            <a:ext cx="237066" cy="11288"/>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34E68D56-339D-DF15-B491-3985A0FC10BE}"/>
              </a:ext>
            </a:extLst>
          </p:cNvPr>
          <p:cNvSpPr>
            <a:spLocks noGrp="1"/>
          </p:cNvSpPr>
          <p:nvPr>
            <p:ph type="title"/>
          </p:nvPr>
        </p:nvSpPr>
        <p:spPr/>
        <p:txBody>
          <a:bodyPr/>
          <a:lstStyle/>
          <a:p>
            <a:r>
              <a:rPr lang="en-GB"/>
              <a:t>Electric Vehicle topology</a:t>
            </a:r>
            <a:endParaRPr lang="en-BE"/>
          </a:p>
        </p:txBody>
      </p:sp>
      <p:sp>
        <p:nvSpPr>
          <p:cNvPr id="2" name="Slide Number Placeholder 1">
            <a:extLst>
              <a:ext uri="{FF2B5EF4-FFF2-40B4-BE49-F238E27FC236}">
                <a16:creationId xmlns:a16="http://schemas.microsoft.com/office/drawing/2014/main" id="{F7962A28-7A5C-99D9-BFDA-506042AEF09B}"/>
              </a:ext>
            </a:extLst>
          </p:cNvPr>
          <p:cNvSpPr>
            <a:spLocks noGrp="1"/>
          </p:cNvSpPr>
          <p:nvPr>
            <p:ph type="sldNum" sz="quarter" idx="12"/>
          </p:nvPr>
        </p:nvSpPr>
        <p:spPr/>
        <p:txBody>
          <a:bodyPr/>
          <a:lstStyle/>
          <a:p>
            <a:fld id="{D4947E73-12ED-4302-B125-1B2B500C9CBB}" type="slidenum">
              <a:rPr lang="en-US" smtClean="0"/>
              <a:pPr/>
              <a:t>19</a:t>
            </a:fld>
            <a:endParaRPr lang="en-US"/>
          </a:p>
        </p:txBody>
      </p:sp>
      <p:grpSp>
        <p:nvGrpSpPr>
          <p:cNvPr id="29" name="Group 28">
            <a:extLst>
              <a:ext uri="{FF2B5EF4-FFF2-40B4-BE49-F238E27FC236}">
                <a16:creationId xmlns:a16="http://schemas.microsoft.com/office/drawing/2014/main" id="{45CEBCCA-61F6-E054-43CD-A553D0743553}"/>
              </a:ext>
            </a:extLst>
          </p:cNvPr>
          <p:cNvGrpSpPr/>
          <p:nvPr/>
        </p:nvGrpSpPr>
        <p:grpSpPr>
          <a:xfrm>
            <a:off x="3765584" y="1440518"/>
            <a:ext cx="1171883" cy="836796"/>
            <a:chOff x="2849494" y="1973154"/>
            <a:chExt cx="801804" cy="624236"/>
          </a:xfrm>
        </p:grpSpPr>
        <p:sp>
          <p:nvSpPr>
            <p:cNvPr id="7" name="Rectangle: Rounded Corners 6">
              <a:extLst>
                <a:ext uri="{FF2B5EF4-FFF2-40B4-BE49-F238E27FC236}">
                  <a16:creationId xmlns:a16="http://schemas.microsoft.com/office/drawing/2014/main" id="{77ED54F1-3E70-D215-CECD-58D1FB3E8F12}"/>
                </a:ext>
              </a:extLst>
            </p:cNvPr>
            <p:cNvSpPr/>
            <p:nvPr/>
          </p:nvSpPr>
          <p:spPr>
            <a:xfrm>
              <a:off x="2849494" y="1973154"/>
              <a:ext cx="801804" cy="624236"/>
            </a:xfrm>
            <a:prstGeom prst="roundRect">
              <a:avLst/>
            </a:prstGeom>
            <a:solidFill>
              <a:schemeClr val="bg1"/>
            </a:solidFill>
            <a:ln>
              <a:solidFill>
                <a:srgbClr val="FFED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a:solidFill>
                    <a:srgbClr val="060C28"/>
                  </a:solidFill>
                </a:rPr>
                <a:t>Electricity Node</a:t>
              </a:r>
            </a:p>
            <a:p>
              <a:pPr algn="ctr"/>
              <a:endParaRPr lang="en-GB" sz="1000" b="1">
                <a:solidFill>
                  <a:srgbClr val="060C28"/>
                </a:solidFill>
              </a:endParaRPr>
            </a:p>
            <a:p>
              <a:pPr algn="ctr"/>
              <a:endParaRPr lang="en-GB" sz="1000" b="1">
                <a:solidFill>
                  <a:srgbClr val="060C28"/>
                </a:solidFill>
              </a:endParaRPr>
            </a:p>
            <a:p>
              <a:pPr algn="ctr"/>
              <a:endParaRPr lang="en-GB" sz="1000" b="1">
                <a:solidFill>
                  <a:srgbClr val="060C28"/>
                </a:solidFill>
              </a:endParaRPr>
            </a:p>
            <a:p>
              <a:pPr algn="ctr"/>
              <a:endParaRPr lang="en-GB" sz="1000" b="1">
                <a:solidFill>
                  <a:srgbClr val="060C28"/>
                </a:solidFill>
              </a:endParaRPr>
            </a:p>
          </p:txBody>
        </p:sp>
        <p:pic>
          <p:nvPicPr>
            <p:cNvPr id="10" name="Picture 9">
              <a:extLst>
                <a:ext uri="{FF2B5EF4-FFF2-40B4-BE49-F238E27FC236}">
                  <a16:creationId xmlns:a16="http://schemas.microsoft.com/office/drawing/2014/main" id="{DDA450BC-9FCC-C22A-CCCC-A6786F69AC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3256" t="36773" r="20605" b="50122"/>
            <a:stretch/>
          </p:blipFill>
          <p:spPr bwMode="auto">
            <a:xfrm>
              <a:off x="3096558" y="2221718"/>
              <a:ext cx="307677" cy="3465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43">
            <a:extLst>
              <a:ext uri="{FF2B5EF4-FFF2-40B4-BE49-F238E27FC236}">
                <a16:creationId xmlns:a16="http://schemas.microsoft.com/office/drawing/2014/main" id="{D0EA974F-932B-85D1-0894-8184FBE781DB}"/>
              </a:ext>
            </a:extLst>
          </p:cNvPr>
          <p:cNvGrpSpPr/>
          <p:nvPr/>
        </p:nvGrpSpPr>
        <p:grpSpPr>
          <a:xfrm>
            <a:off x="9668645" y="1450853"/>
            <a:ext cx="1171883" cy="826461"/>
            <a:chOff x="4923494" y="2090238"/>
            <a:chExt cx="885309" cy="686503"/>
          </a:xfrm>
        </p:grpSpPr>
        <p:sp>
          <p:nvSpPr>
            <p:cNvPr id="16" name="Rectangle: Rounded Corners 15">
              <a:extLst>
                <a:ext uri="{FF2B5EF4-FFF2-40B4-BE49-F238E27FC236}">
                  <a16:creationId xmlns:a16="http://schemas.microsoft.com/office/drawing/2014/main" id="{FC1DB027-82FD-DBD2-3250-CF9E0C8F32D5}"/>
                </a:ext>
              </a:extLst>
            </p:cNvPr>
            <p:cNvSpPr/>
            <p:nvPr/>
          </p:nvSpPr>
          <p:spPr>
            <a:xfrm>
              <a:off x="4923494" y="2090238"/>
              <a:ext cx="885309" cy="686503"/>
            </a:xfrm>
            <a:prstGeom prst="roundRect">
              <a:avLst/>
            </a:prstGeom>
            <a:solidFill>
              <a:schemeClr val="bg1"/>
            </a:solidFill>
            <a:ln>
              <a:solidFill>
                <a:srgbClr val="FFED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00" b="1">
                  <a:solidFill>
                    <a:srgbClr val="060C28"/>
                  </a:solidFill>
                </a:rPr>
                <a:t>Prosumer Node</a:t>
              </a:r>
            </a:p>
            <a:p>
              <a:pPr algn="ctr"/>
              <a:endParaRPr lang="en-GB" sz="1000" b="1">
                <a:solidFill>
                  <a:srgbClr val="060C28"/>
                </a:solidFill>
              </a:endParaRPr>
            </a:p>
            <a:p>
              <a:pPr algn="ctr"/>
              <a:endParaRPr lang="en-GB" sz="1000" b="1">
                <a:solidFill>
                  <a:srgbClr val="060C28"/>
                </a:solidFill>
              </a:endParaRPr>
            </a:p>
            <a:p>
              <a:pPr algn="ctr"/>
              <a:endParaRPr lang="en-GB" sz="1000" b="1">
                <a:solidFill>
                  <a:srgbClr val="060C28"/>
                </a:solidFill>
              </a:endParaRPr>
            </a:p>
            <a:p>
              <a:pPr algn="ctr"/>
              <a:endParaRPr lang="en-GB" sz="1000" b="1">
                <a:solidFill>
                  <a:srgbClr val="060C28"/>
                </a:solidFill>
              </a:endParaRPr>
            </a:p>
          </p:txBody>
        </p:sp>
        <p:pic>
          <p:nvPicPr>
            <p:cNvPr id="18" name="Picture 17">
              <a:extLst>
                <a:ext uri="{FF2B5EF4-FFF2-40B4-BE49-F238E27FC236}">
                  <a16:creationId xmlns:a16="http://schemas.microsoft.com/office/drawing/2014/main" id="{5C69353A-71DF-8FF4-5344-A167C4B285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838" t="8434" r="2892" b="79818"/>
            <a:stretch/>
          </p:blipFill>
          <p:spPr bwMode="auto">
            <a:xfrm>
              <a:off x="5124479" y="2304155"/>
              <a:ext cx="467537" cy="398708"/>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Rectangle: Rounded Corners 18">
            <a:extLst>
              <a:ext uri="{FF2B5EF4-FFF2-40B4-BE49-F238E27FC236}">
                <a16:creationId xmlns:a16="http://schemas.microsoft.com/office/drawing/2014/main" id="{23985B45-F632-7FE8-20FD-F92A68D135A9}"/>
              </a:ext>
            </a:extLst>
          </p:cNvPr>
          <p:cNvSpPr/>
          <p:nvPr/>
        </p:nvSpPr>
        <p:spPr>
          <a:xfrm>
            <a:off x="3638720" y="3507391"/>
            <a:ext cx="1425609" cy="841566"/>
          </a:xfrm>
          <a:prstGeom prst="roundRect">
            <a:avLst/>
          </a:prstGeom>
          <a:solidFill>
            <a:schemeClr val="bg1"/>
          </a:solidFill>
          <a:ln>
            <a:solidFill>
              <a:srgbClr val="FFED0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b="1">
                <a:solidFill>
                  <a:srgbClr val="060C28"/>
                </a:solidFill>
              </a:rPr>
              <a:t>EV Street Node</a:t>
            </a:r>
            <a:endParaRPr lang="en-US">
              <a:solidFill>
                <a:srgbClr val="FFFFFF"/>
              </a:solidFill>
            </a:endParaRPr>
          </a:p>
          <a:p>
            <a:pPr algn="ctr"/>
            <a:endParaRPr lang="en-GB" sz="900" b="1">
              <a:solidFill>
                <a:srgbClr val="060C28"/>
              </a:solidFill>
              <a:cs typeface="Calibri"/>
            </a:endParaRPr>
          </a:p>
          <a:p>
            <a:pPr algn="ctr"/>
            <a:endParaRPr lang="en-GB" sz="900" b="1">
              <a:solidFill>
                <a:srgbClr val="060C28"/>
              </a:solidFill>
              <a:cs typeface="Calibri"/>
            </a:endParaRPr>
          </a:p>
          <a:p>
            <a:pPr algn="ctr"/>
            <a:endParaRPr lang="en-GB" sz="900" b="1">
              <a:solidFill>
                <a:srgbClr val="060C28"/>
              </a:solidFill>
              <a:cs typeface="Calibri"/>
            </a:endParaRPr>
          </a:p>
        </p:txBody>
      </p:sp>
      <p:cxnSp>
        <p:nvCxnSpPr>
          <p:cNvPr id="79" name="Straight Arrow Connector 78">
            <a:extLst>
              <a:ext uri="{FF2B5EF4-FFF2-40B4-BE49-F238E27FC236}">
                <a16:creationId xmlns:a16="http://schemas.microsoft.com/office/drawing/2014/main" id="{F64EA5D0-6D33-1690-A41D-75D734CA8FA9}"/>
              </a:ext>
            </a:extLst>
          </p:cNvPr>
          <p:cNvCxnSpPr>
            <a:cxnSpLocks/>
            <a:stCxn id="7" idx="3"/>
            <a:endCxn id="16" idx="1"/>
          </p:cNvCxnSpPr>
          <p:nvPr/>
        </p:nvCxnSpPr>
        <p:spPr>
          <a:xfrm>
            <a:off x="4937467" y="1858916"/>
            <a:ext cx="4731178" cy="5168"/>
          </a:xfrm>
          <a:prstGeom prst="straightConnector1">
            <a:avLst/>
          </a:prstGeom>
          <a:ln>
            <a:solidFill>
              <a:srgbClr val="FFED0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6" name="Arrow: Down 95">
            <a:extLst>
              <a:ext uri="{FF2B5EF4-FFF2-40B4-BE49-F238E27FC236}">
                <a16:creationId xmlns:a16="http://schemas.microsoft.com/office/drawing/2014/main" id="{68DE113E-2F37-2CC8-2997-DFCD817C3DE0}"/>
              </a:ext>
            </a:extLst>
          </p:cNvPr>
          <p:cNvSpPr/>
          <p:nvPr/>
        </p:nvSpPr>
        <p:spPr>
          <a:xfrm>
            <a:off x="4252963" y="4354076"/>
            <a:ext cx="211685" cy="4001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3" name="TextBox 102">
            <a:extLst>
              <a:ext uri="{FF2B5EF4-FFF2-40B4-BE49-F238E27FC236}">
                <a16:creationId xmlns:a16="http://schemas.microsoft.com/office/drawing/2014/main" id="{61E1BDB5-F478-973C-AEC8-11D1ED1B4751}"/>
              </a:ext>
            </a:extLst>
          </p:cNvPr>
          <p:cNvSpPr txBox="1"/>
          <p:nvPr/>
        </p:nvSpPr>
        <p:spPr>
          <a:xfrm>
            <a:off x="1232784" y="3540677"/>
            <a:ext cx="1996077" cy="276436"/>
          </a:xfrm>
          <a:prstGeom prst="rect">
            <a:avLst/>
          </a:prstGeom>
        </p:spPr>
        <p:txBody>
          <a:bodyPr vert="horz" wrap="square" lIns="91440" tIns="45720" rIns="91440" bIns="45720" rtlCol="0">
            <a:normAutofit/>
          </a:bodyPr>
          <a:lstStyle/>
          <a:p>
            <a:pPr algn="r">
              <a:lnSpc>
                <a:spcPct val="120000"/>
              </a:lnSpc>
              <a:spcBef>
                <a:spcPts val="1000"/>
              </a:spcBef>
            </a:pPr>
            <a:r>
              <a:rPr lang="en-GB" sz="700" b="1" dirty="0">
                <a:solidFill>
                  <a:schemeClr val="accent3">
                    <a:lumMod val="75000"/>
                  </a:schemeClr>
                </a:solidFill>
                <a:latin typeface="Lato" panose="020F0502020204030203"/>
                <a:ea typeface="Lato" panose="020F0502020204030203" pitchFamily="34" charset="0"/>
                <a:cs typeface="Lato" panose="020F0502020204030203" pitchFamily="34" charset="0"/>
              </a:rPr>
              <a:t>Charge/Discharge η = 94%</a:t>
            </a:r>
            <a:endParaRPr kumimoji="0" lang="en-GB" sz="700" b="1" i="0" u="none" strike="noStrike" kern="1200" cap="none" spc="0" normalizeH="0" baseline="0" noProof="0" dirty="0">
              <a:ln>
                <a:noFill/>
              </a:ln>
              <a:solidFill>
                <a:schemeClr val="accent3">
                  <a:lumMod val="75000"/>
                </a:schemeClr>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pic>
        <p:nvPicPr>
          <p:cNvPr id="9" name="Graphic 8" descr="Car with solid fill">
            <a:extLst>
              <a:ext uri="{FF2B5EF4-FFF2-40B4-BE49-F238E27FC236}">
                <a16:creationId xmlns:a16="http://schemas.microsoft.com/office/drawing/2014/main" id="{33F116B2-E909-89FD-232C-07C2054E9855}"/>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19874" b="18743"/>
          <a:stretch/>
        </p:blipFill>
        <p:spPr>
          <a:xfrm>
            <a:off x="3973130" y="3817113"/>
            <a:ext cx="798905" cy="474819"/>
          </a:xfrm>
          <a:prstGeom prst="rect">
            <a:avLst/>
          </a:prstGeom>
        </p:spPr>
      </p:pic>
      <p:sp>
        <p:nvSpPr>
          <p:cNvPr id="4" name="Arrow: Down 3">
            <a:extLst>
              <a:ext uri="{FF2B5EF4-FFF2-40B4-BE49-F238E27FC236}">
                <a16:creationId xmlns:a16="http://schemas.microsoft.com/office/drawing/2014/main" id="{5ED6321C-F7A9-70DC-B3C5-D7C2289C2A94}"/>
              </a:ext>
            </a:extLst>
          </p:cNvPr>
          <p:cNvSpPr/>
          <p:nvPr/>
        </p:nvSpPr>
        <p:spPr>
          <a:xfrm>
            <a:off x="10186069" y="4354691"/>
            <a:ext cx="211685" cy="4001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extBox 5">
            <a:extLst>
              <a:ext uri="{FF2B5EF4-FFF2-40B4-BE49-F238E27FC236}">
                <a16:creationId xmlns:a16="http://schemas.microsoft.com/office/drawing/2014/main" id="{67531E72-80F7-4A62-F957-3A2880CA224C}"/>
              </a:ext>
            </a:extLst>
          </p:cNvPr>
          <p:cNvSpPr txBox="1"/>
          <p:nvPr/>
        </p:nvSpPr>
        <p:spPr>
          <a:xfrm>
            <a:off x="8649108" y="4744246"/>
            <a:ext cx="3355945" cy="246221"/>
          </a:xfrm>
          <a:prstGeom prst="rect">
            <a:avLst/>
          </a:prstGeom>
        </p:spPr>
        <p:txBody>
          <a:bodyPr vert="horz" wrap="square" lIns="91440" tIns="45720" rIns="91440" bIns="45720" rtlCol="0" anchor="ctr" anchorCtr="0">
            <a:no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100" b="1" i="0" u="none" strike="noStrike" kern="1200" cap="none" spc="0" normalizeH="0" baseline="0" dirty="0">
                <a:ln>
                  <a:noFill/>
                </a:ln>
                <a:solidFill>
                  <a:srgbClr val="060C28"/>
                </a:solidFill>
                <a:effectLst/>
                <a:uLnTx/>
                <a:uFillTx/>
                <a:latin typeface="Lato"/>
                <a:ea typeface="Lato"/>
                <a:cs typeface="Lato"/>
              </a:rPr>
              <a:t>Demand (</a:t>
            </a:r>
            <a:r>
              <a:rPr lang="en-GB" sz="1100" b="1" dirty="0">
                <a:solidFill>
                  <a:srgbClr val="060C28"/>
                </a:solidFill>
                <a:latin typeface="Lato"/>
                <a:ea typeface="Lato"/>
                <a:cs typeface="Lato"/>
              </a:rPr>
              <a:t>MWh</a:t>
            </a:r>
            <a:r>
              <a:rPr kumimoji="0" lang="en-GB" sz="1100" b="1" i="0" u="none" strike="noStrike" kern="1200" cap="none" spc="0" normalizeH="0" baseline="0" dirty="0">
                <a:ln>
                  <a:noFill/>
                </a:ln>
                <a:solidFill>
                  <a:srgbClr val="060C28"/>
                </a:solidFill>
                <a:effectLst/>
                <a:uLnTx/>
                <a:uFillTx/>
                <a:latin typeface="Lato"/>
                <a:ea typeface="Lato"/>
                <a:cs typeface="Lato"/>
              </a:rPr>
              <a:t>) = Total km * </a:t>
            </a:r>
            <a:r>
              <a:rPr kumimoji="0" lang="es-ES" sz="1100" b="1" i="0" u="none" strike="noStrike" kern="1200" cap="none" spc="0" normalizeH="0" baseline="0" dirty="0">
                <a:ln>
                  <a:noFill/>
                </a:ln>
                <a:solidFill>
                  <a:srgbClr val="060C28"/>
                </a:solidFill>
                <a:effectLst/>
                <a:uLnTx/>
                <a:uFillTx/>
                <a:latin typeface="Lato"/>
                <a:ea typeface="Lato"/>
                <a:cs typeface="Lato"/>
              </a:rPr>
              <a:t>170 </a:t>
            </a:r>
            <a:r>
              <a:rPr kumimoji="0" lang="es-ES" sz="1100" b="1" i="0" u="none" strike="noStrike" kern="1200" cap="none" spc="0" normalizeH="0" baseline="0" dirty="0" err="1">
                <a:ln>
                  <a:noFill/>
                </a:ln>
                <a:solidFill>
                  <a:srgbClr val="060C28"/>
                </a:solidFill>
                <a:effectLst/>
                <a:uLnTx/>
                <a:uFillTx/>
                <a:latin typeface="Lato"/>
                <a:ea typeface="Lato"/>
                <a:cs typeface="Lato"/>
              </a:rPr>
              <a:t>Wh</a:t>
            </a:r>
            <a:r>
              <a:rPr kumimoji="0" lang="es-ES" sz="1100" b="1" i="0" u="none" strike="noStrike" kern="1200" cap="none" spc="0" normalizeH="0" baseline="0" dirty="0">
                <a:ln>
                  <a:noFill/>
                </a:ln>
                <a:solidFill>
                  <a:srgbClr val="060C28"/>
                </a:solidFill>
                <a:effectLst/>
                <a:uLnTx/>
                <a:uFillTx/>
                <a:latin typeface="Lato"/>
                <a:ea typeface="Lato"/>
                <a:cs typeface="Lato"/>
              </a:rPr>
              <a:t>/km * %</a:t>
            </a:r>
            <a:r>
              <a:rPr kumimoji="0" lang="es-ES" sz="1100" b="1" i="0" u="none" strike="noStrike" kern="1200" cap="none" spc="0" normalizeH="0" baseline="0" dirty="0" err="1">
                <a:ln>
                  <a:noFill/>
                </a:ln>
                <a:solidFill>
                  <a:srgbClr val="060C28"/>
                </a:solidFill>
                <a:effectLst/>
                <a:uLnTx/>
                <a:uFillTx/>
                <a:latin typeface="Lato"/>
                <a:ea typeface="Lato"/>
                <a:cs typeface="Lato"/>
              </a:rPr>
              <a:t>EVs</a:t>
            </a:r>
            <a:endParaRPr kumimoji="0" lang="en-GB" sz="1100" b="1" i="0" u="none" strike="noStrike" kern="1200" cap="none" spc="0" normalizeH="0" baseline="0" dirty="0">
              <a:ln>
                <a:noFill/>
              </a:ln>
              <a:solidFill>
                <a:srgbClr val="060C28"/>
              </a:solidFill>
              <a:effectLst/>
              <a:uLnTx/>
              <a:uFillTx/>
              <a:latin typeface="Lato"/>
              <a:ea typeface="Lato"/>
              <a:cs typeface="Lato"/>
            </a:endParaRPr>
          </a:p>
        </p:txBody>
      </p:sp>
      <p:pic>
        <p:nvPicPr>
          <p:cNvPr id="13" name="Picture 12" descr="A curved road with white markings&#10;&#10;Description automatically generated with low confidence">
            <a:extLst>
              <a:ext uri="{FF2B5EF4-FFF2-40B4-BE49-F238E27FC236}">
                <a16:creationId xmlns:a16="http://schemas.microsoft.com/office/drawing/2014/main" id="{45370378-466A-0022-82E6-4FE14D6E9358}"/>
              </a:ext>
            </a:extLst>
          </p:cNvPr>
          <p:cNvPicPr>
            <a:picLocks noChangeAspect="1"/>
          </p:cNvPicPr>
          <p:nvPr/>
        </p:nvPicPr>
        <p:blipFill rotWithShape="1">
          <a:blip r:embed="rId6">
            <a:alphaModFix amt="29000"/>
            <a:extLst>
              <a:ext uri="{837473B0-CC2E-450A-ABE3-18F120FF3D39}">
                <a1611:picAttrSrcUrl xmlns:a1611="http://schemas.microsoft.com/office/drawing/2016/11/main" r:id="rId7"/>
              </a:ext>
            </a:extLst>
          </a:blip>
          <a:srcRect b="4555"/>
          <a:stretch/>
        </p:blipFill>
        <p:spPr>
          <a:xfrm>
            <a:off x="3970660" y="4986917"/>
            <a:ext cx="906017" cy="489134"/>
          </a:xfrm>
          <a:prstGeom prst="rect">
            <a:avLst/>
          </a:prstGeom>
        </p:spPr>
      </p:pic>
      <p:pic>
        <p:nvPicPr>
          <p:cNvPr id="14" name="Picture 13" descr="A curved road with white markings&#10;&#10;Description automatically generated with low confidence">
            <a:extLst>
              <a:ext uri="{FF2B5EF4-FFF2-40B4-BE49-F238E27FC236}">
                <a16:creationId xmlns:a16="http://schemas.microsoft.com/office/drawing/2014/main" id="{B8955336-4B15-648E-5C0C-9E2FB4B44B31}"/>
              </a:ext>
            </a:extLst>
          </p:cNvPr>
          <p:cNvPicPr>
            <a:picLocks noChangeAspect="1"/>
          </p:cNvPicPr>
          <p:nvPr/>
        </p:nvPicPr>
        <p:blipFill rotWithShape="1">
          <a:blip r:embed="rId6">
            <a:alphaModFix amt="29000"/>
            <a:extLst>
              <a:ext uri="{837473B0-CC2E-450A-ABE3-18F120FF3D39}">
                <a1611:picAttrSrcUrl xmlns:a1611="http://schemas.microsoft.com/office/drawing/2016/11/main" r:id="rId7"/>
              </a:ext>
            </a:extLst>
          </a:blip>
          <a:srcRect b="4555"/>
          <a:stretch/>
        </p:blipFill>
        <p:spPr>
          <a:xfrm>
            <a:off x="9950803" y="4986917"/>
            <a:ext cx="906017" cy="489134"/>
          </a:xfrm>
          <a:prstGeom prst="rect">
            <a:avLst/>
          </a:prstGeom>
        </p:spPr>
      </p:pic>
      <p:pic>
        <p:nvPicPr>
          <p:cNvPr id="17" name="Picture 16" descr="A green rectangle with black border&#10;&#10;Description automatically generated">
            <a:extLst>
              <a:ext uri="{FF2B5EF4-FFF2-40B4-BE49-F238E27FC236}">
                <a16:creationId xmlns:a16="http://schemas.microsoft.com/office/drawing/2014/main" id="{9A08B3BD-39F2-9539-F0FC-FFFCAB5C9F46}"/>
              </a:ext>
            </a:extLst>
          </p:cNvPr>
          <p:cNvPicPr>
            <a:picLocks noChangeAspect="1"/>
          </p:cNvPicPr>
          <p:nvPr/>
        </p:nvPicPr>
        <p:blipFill>
          <a:blip r:embed="rId2"/>
          <a:stretch>
            <a:fillRect/>
          </a:stretch>
        </p:blipFill>
        <p:spPr>
          <a:xfrm rot="16200000">
            <a:off x="11046016" y="3766964"/>
            <a:ext cx="519877" cy="327378"/>
          </a:xfrm>
          <a:prstGeom prst="rect">
            <a:avLst/>
          </a:prstGeom>
        </p:spPr>
      </p:pic>
      <p:cxnSp>
        <p:nvCxnSpPr>
          <p:cNvPr id="20" name="Straight Arrow Connector 19">
            <a:extLst>
              <a:ext uri="{FF2B5EF4-FFF2-40B4-BE49-F238E27FC236}">
                <a16:creationId xmlns:a16="http://schemas.microsoft.com/office/drawing/2014/main" id="{5570ABA2-EFD8-9CE6-E397-F477DC64B2B1}"/>
              </a:ext>
            </a:extLst>
          </p:cNvPr>
          <p:cNvCxnSpPr>
            <a:cxnSpLocks/>
          </p:cNvCxnSpPr>
          <p:nvPr/>
        </p:nvCxnSpPr>
        <p:spPr>
          <a:xfrm>
            <a:off x="10945126" y="3921947"/>
            <a:ext cx="237066" cy="11288"/>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CB6DE98C-1EEC-6080-C5B2-55410BA862F9}"/>
              </a:ext>
            </a:extLst>
          </p:cNvPr>
          <p:cNvSpPr txBox="1"/>
          <p:nvPr/>
        </p:nvSpPr>
        <p:spPr>
          <a:xfrm>
            <a:off x="611236" y="3734196"/>
            <a:ext cx="2645665" cy="276436"/>
          </a:xfrm>
          <a:prstGeom prst="rect">
            <a:avLst/>
          </a:prstGeom>
        </p:spPr>
        <p:txBody>
          <a:bodyPr vert="horz" wrap="square" lIns="91440" tIns="45720" rIns="91440" bIns="45720" rtlCol="0">
            <a:noAutofit/>
          </a:bodyPr>
          <a:lstStyle/>
          <a:p>
            <a:pPr algn="r">
              <a:lnSpc>
                <a:spcPct val="120000"/>
              </a:lnSpc>
              <a:spcBef>
                <a:spcPts val="1000"/>
              </a:spcBef>
            </a:pPr>
            <a:r>
              <a:rPr lang="en-GB" sz="700" b="1" dirty="0">
                <a:solidFill>
                  <a:schemeClr val="accent3">
                    <a:lumMod val="75000"/>
                  </a:schemeClr>
                </a:solidFill>
                <a:latin typeface="Lato" panose="020F0502020204030203"/>
                <a:ea typeface="Lato" panose="020F0502020204030203" pitchFamily="34" charset="0"/>
                <a:cs typeface="Lato" panose="020F0502020204030203" pitchFamily="34" charset="0"/>
              </a:rPr>
              <a:t>EV Battery Capacity = Nº EVs * Unitary Capacity * %EVs</a:t>
            </a:r>
            <a:endParaRPr kumimoji="0" lang="en-GB" sz="700" b="1" i="0" u="none" strike="noStrike" kern="1200" cap="none" spc="0" normalizeH="0" baseline="0" noProof="0" dirty="0">
              <a:ln>
                <a:noFill/>
              </a:ln>
              <a:solidFill>
                <a:schemeClr val="accent3">
                  <a:lumMod val="75000"/>
                </a:schemeClr>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27" name="TextBox 26">
            <a:extLst>
              <a:ext uri="{FF2B5EF4-FFF2-40B4-BE49-F238E27FC236}">
                <a16:creationId xmlns:a16="http://schemas.microsoft.com/office/drawing/2014/main" id="{1E6A143B-ED65-8C3A-6DD3-9B9DC0FFFA01}"/>
              </a:ext>
            </a:extLst>
          </p:cNvPr>
          <p:cNvSpPr txBox="1"/>
          <p:nvPr/>
        </p:nvSpPr>
        <p:spPr>
          <a:xfrm>
            <a:off x="-365624" y="3916304"/>
            <a:ext cx="3622525" cy="276436"/>
          </a:xfrm>
          <a:prstGeom prst="rect">
            <a:avLst/>
          </a:prstGeom>
        </p:spPr>
        <p:txBody>
          <a:bodyPr vert="horz" wrap="square" lIns="91440" tIns="45720" rIns="91440" bIns="45720" rtlCol="0">
            <a:noAutofit/>
          </a:bodyPr>
          <a:lstStyle/>
          <a:p>
            <a:pPr algn="r">
              <a:lnSpc>
                <a:spcPct val="120000"/>
              </a:lnSpc>
              <a:spcBef>
                <a:spcPts val="1000"/>
              </a:spcBef>
            </a:pPr>
            <a:r>
              <a:rPr lang="en-GB" sz="700" b="1" dirty="0">
                <a:solidFill>
                  <a:schemeClr val="accent3">
                    <a:lumMod val="75000"/>
                  </a:schemeClr>
                </a:solidFill>
                <a:latin typeface="Lato" panose="020F0502020204030203"/>
                <a:ea typeface="Lato" panose="020F0502020204030203" pitchFamily="34" charset="0"/>
                <a:cs typeface="Lato" panose="020F0502020204030203" pitchFamily="34" charset="0"/>
              </a:rPr>
              <a:t>EV Battery Power = Nº EVs * Unitary Charge Rate * Availability Profile * %EVs</a:t>
            </a:r>
            <a:endParaRPr kumimoji="0" lang="en-GB" sz="700" b="1" i="0" u="none" strike="noStrike" kern="1200" cap="none" spc="0" normalizeH="0" baseline="0" noProof="0" dirty="0">
              <a:ln>
                <a:noFill/>
              </a:ln>
              <a:solidFill>
                <a:schemeClr val="accent3">
                  <a:lumMod val="75000"/>
                </a:schemeClr>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28" name="TextBox 27">
            <a:extLst>
              <a:ext uri="{FF2B5EF4-FFF2-40B4-BE49-F238E27FC236}">
                <a16:creationId xmlns:a16="http://schemas.microsoft.com/office/drawing/2014/main" id="{9CDDFF0F-BC63-96E8-7363-D10276778303}"/>
              </a:ext>
            </a:extLst>
          </p:cNvPr>
          <p:cNvSpPr txBox="1"/>
          <p:nvPr/>
        </p:nvSpPr>
        <p:spPr>
          <a:xfrm>
            <a:off x="10475" y="4101085"/>
            <a:ext cx="3235664" cy="276436"/>
          </a:xfrm>
          <a:prstGeom prst="rect">
            <a:avLst/>
          </a:prstGeom>
        </p:spPr>
        <p:txBody>
          <a:bodyPr vert="horz" wrap="square" lIns="91440" tIns="45720" rIns="91440" bIns="45720" rtlCol="0">
            <a:normAutofit/>
          </a:bodyPr>
          <a:lstStyle/>
          <a:p>
            <a:pPr algn="r">
              <a:lnSpc>
                <a:spcPct val="120000"/>
              </a:lnSpc>
              <a:spcBef>
                <a:spcPts val="1000"/>
              </a:spcBef>
            </a:pPr>
            <a:r>
              <a:rPr lang="en-GB" sz="700" b="1" dirty="0">
                <a:solidFill>
                  <a:schemeClr val="accent3">
                    <a:lumMod val="75000"/>
                  </a:schemeClr>
                </a:solidFill>
                <a:latin typeface="Lato" panose="020F0502020204030203"/>
                <a:ea typeface="Lato" panose="020F0502020204030203" pitchFamily="34" charset="0"/>
                <a:cs typeface="Lato" panose="020F0502020204030203" pitchFamily="34" charset="0"/>
              </a:rPr>
              <a:t>Min SoC</a:t>
            </a:r>
            <a:endParaRPr kumimoji="0" lang="en-GB" sz="700" b="1" i="0" u="none" strike="noStrike" kern="1200" cap="none" spc="0" normalizeH="0" baseline="0" noProof="0" dirty="0">
              <a:ln>
                <a:noFill/>
              </a:ln>
              <a:solidFill>
                <a:schemeClr val="accent3">
                  <a:lumMod val="75000"/>
                </a:schemeClr>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C7322CC4-A0EA-2215-F296-1D517E5DAE26}"/>
              </a:ext>
            </a:extLst>
          </p:cNvPr>
          <p:cNvSpPr txBox="1"/>
          <p:nvPr/>
        </p:nvSpPr>
        <p:spPr>
          <a:xfrm>
            <a:off x="2673551" y="4739285"/>
            <a:ext cx="3355945" cy="246221"/>
          </a:xfrm>
          <a:prstGeom prst="rect">
            <a:avLst/>
          </a:prstGeom>
        </p:spPr>
        <p:txBody>
          <a:bodyPr vert="horz" wrap="square" lIns="91440" tIns="45720" rIns="91440" bIns="45720" rtlCol="0" anchor="ctr" anchorCtr="0">
            <a:noAutofit/>
          </a:body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100" b="1" i="0" u="none" strike="noStrike" kern="1200" cap="none" spc="0" normalizeH="0" baseline="0" dirty="0">
                <a:ln>
                  <a:noFill/>
                </a:ln>
                <a:solidFill>
                  <a:srgbClr val="060C28"/>
                </a:solidFill>
                <a:effectLst/>
                <a:uLnTx/>
                <a:uFillTx/>
                <a:latin typeface="Lato"/>
                <a:ea typeface="Lato"/>
                <a:cs typeface="Lato"/>
              </a:rPr>
              <a:t>Demand (</a:t>
            </a:r>
            <a:r>
              <a:rPr lang="en-GB" sz="1100" b="1" dirty="0">
                <a:solidFill>
                  <a:srgbClr val="060C28"/>
                </a:solidFill>
                <a:latin typeface="Lato"/>
                <a:ea typeface="Lato"/>
                <a:cs typeface="Lato"/>
              </a:rPr>
              <a:t>MWh</a:t>
            </a:r>
            <a:r>
              <a:rPr kumimoji="0" lang="en-GB" sz="1100" b="1" i="0" u="none" strike="noStrike" kern="1200" cap="none" spc="0" normalizeH="0" baseline="0" dirty="0">
                <a:ln>
                  <a:noFill/>
                </a:ln>
                <a:solidFill>
                  <a:srgbClr val="060C28"/>
                </a:solidFill>
                <a:effectLst/>
                <a:uLnTx/>
                <a:uFillTx/>
                <a:latin typeface="Lato"/>
                <a:ea typeface="Lato"/>
                <a:cs typeface="Lato"/>
              </a:rPr>
              <a:t>) = Total km * </a:t>
            </a:r>
            <a:r>
              <a:rPr kumimoji="0" lang="es-ES" sz="1100" b="1" i="0" u="none" strike="noStrike" kern="1200" cap="none" spc="0" normalizeH="0" baseline="0" dirty="0">
                <a:ln>
                  <a:noFill/>
                </a:ln>
                <a:solidFill>
                  <a:srgbClr val="060C28"/>
                </a:solidFill>
                <a:effectLst/>
                <a:uLnTx/>
                <a:uFillTx/>
                <a:latin typeface="Lato"/>
                <a:ea typeface="Lato"/>
                <a:cs typeface="Lato"/>
              </a:rPr>
              <a:t>170 </a:t>
            </a:r>
            <a:r>
              <a:rPr kumimoji="0" lang="es-ES" sz="1100" b="1" i="0" u="none" strike="noStrike" kern="1200" cap="none" spc="0" normalizeH="0" baseline="0" dirty="0" err="1">
                <a:ln>
                  <a:noFill/>
                </a:ln>
                <a:solidFill>
                  <a:srgbClr val="060C28"/>
                </a:solidFill>
                <a:effectLst/>
                <a:uLnTx/>
                <a:uFillTx/>
                <a:latin typeface="Lato"/>
                <a:ea typeface="Lato"/>
                <a:cs typeface="Lato"/>
              </a:rPr>
              <a:t>Wh</a:t>
            </a:r>
            <a:r>
              <a:rPr kumimoji="0" lang="es-ES" sz="1100" b="1" i="0" u="none" strike="noStrike" kern="1200" cap="none" spc="0" normalizeH="0" baseline="0" dirty="0">
                <a:ln>
                  <a:noFill/>
                </a:ln>
                <a:solidFill>
                  <a:srgbClr val="060C28"/>
                </a:solidFill>
                <a:effectLst/>
                <a:uLnTx/>
                <a:uFillTx/>
                <a:latin typeface="Lato"/>
                <a:ea typeface="Lato"/>
                <a:cs typeface="Lato"/>
              </a:rPr>
              <a:t>/km * %</a:t>
            </a:r>
            <a:r>
              <a:rPr kumimoji="0" lang="es-ES" sz="1100" b="1" i="0" u="none" strike="noStrike" kern="1200" cap="none" spc="0" normalizeH="0" baseline="0" dirty="0" err="1">
                <a:ln>
                  <a:noFill/>
                </a:ln>
                <a:solidFill>
                  <a:srgbClr val="060C28"/>
                </a:solidFill>
                <a:effectLst/>
                <a:uLnTx/>
                <a:uFillTx/>
                <a:latin typeface="Lato"/>
                <a:ea typeface="Lato"/>
                <a:cs typeface="Lato"/>
              </a:rPr>
              <a:t>EVs</a:t>
            </a:r>
            <a:endParaRPr kumimoji="0" lang="en-GB" sz="1100" b="1" i="0" u="none" strike="noStrike" kern="1200" cap="none" spc="0" normalizeH="0" baseline="0" dirty="0">
              <a:ln>
                <a:noFill/>
              </a:ln>
              <a:solidFill>
                <a:srgbClr val="060C28"/>
              </a:solidFill>
              <a:effectLst/>
              <a:uLnTx/>
              <a:uFillTx/>
              <a:latin typeface="Lato"/>
              <a:ea typeface="Lato"/>
              <a:cs typeface="Lato"/>
            </a:endParaRPr>
          </a:p>
        </p:txBody>
      </p:sp>
      <p:sp>
        <p:nvSpPr>
          <p:cNvPr id="35" name="TextBox 34">
            <a:extLst>
              <a:ext uri="{FF2B5EF4-FFF2-40B4-BE49-F238E27FC236}">
                <a16:creationId xmlns:a16="http://schemas.microsoft.com/office/drawing/2014/main" id="{0A644953-5AB8-3AE0-D3C5-7BD88C453DED}"/>
              </a:ext>
            </a:extLst>
          </p:cNvPr>
          <p:cNvSpPr txBox="1"/>
          <p:nvPr/>
        </p:nvSpPr>
        <p:spPr>
          <a:xfrm>
            <a:off x="545127" y="2514651"/>
            <a:ext cx="3425533" cy="283133"/>
          </a:xfrm>
          <a:prstGeom prst="rect">
            <a:avLst/>
          </a:prstGeom>
        </p:spPr>
        <p:txBody>
          <a:bodyPr vert="horz" wrap="square" lIns="91440" tIns="45720" rIns="91440" bIns="45720" rtlCol="0">
            <a:noAutofit/>
          </a:bodyPr>
          <a:lstStyle/>
          <a:p>
            <a:pPr algn="r">
              <a:lnSpc>
                <a:spcPct val="120000"/>
              </a:lnSpc>
              <a:spcBef>
                <a:spcPts val="1000"/>
              </a:spcBef>
            </a:pPr>
            <a:r>
              <a:rPr lang="en-GB" sz="700" b="1" dirty="0">
                <a:solidFill>
                  <a:srgbClr val="FFC000"/>
                </a:solidFill>
                <a:latin typeface="Lato" panose="020F0502020204030203"/>
                <a:ea typeface="Lato" panose="020F0502020204030203" pitchFamily="34" charset="0"/>
                <a:cs typeface="Lato" panose="020F0502020204030203" pitchFamily="34" charset="0"/>
              </a:rPr>
              <a:t>Capacity = Charging Station Charge Rate * Nº EVs * Availability Profile * %EVs</a:t>
            </a: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p:txBody>
      </p:sp>
      <p:cxnSp>
        <p:nvCxnSpPr>
          <p:cNvPr id="37" name="Straight Arrow Connector 36">
            <a:extLst>
              <a:ext uri="{FF2B5EF4-FFF2-40B4-BE49-F238E27FC236}">
                <a16:creationId xmlns:a16="http://schemas.microsoft.com/office/drawing/2014/main" id="{427FFC9F-B506-08BD-CDA6-57FB434644BA}"/>
              </a:ext>
            </a:extLst>
          </p:cNvPr>
          <p:cNvCxnSpPr>
            <a:cxnSpLocks/>
          </p:cNvCxnSpPr>
          <p:nvPr/>
        </p:nvCxnSpPr>
        <p:spPr>
          <a:xfrm>
            <a:off x="3970660" y="2277314"/>
            <a:ext cx="0" cy="1236842"/>
          </a:xfrm>
          <a:prstGeom prst="straightConnector1">
            <a:avLst/>
          </a:prstGeom>
          <a:ln>
            <a:solidFill>
              <a:srgbClr val="FFED0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4900A9C-F3C6-AE9D-1C5F-BB1F0E026930}"/>
              </a:ext>
            </a:extLst>
          </p:cNvPr>
          <p:cNvCxnSpPr>
            <a:cxnSpLocks/>
          </p:cNvCxnSpPr>
          <p:nvPr/>
        </p:nvCxnSpPr>
        <p:spPr>
          <a:xfrm>
            <a:off x="9923899" y="2277314"/>
            <a:ext cx="0" cy="1236842"/>
          </a:xfrm>
          <a:prstGeom prst="straightConnector1">
            <a:avLst/>
          </a:prstGeom>
          <a:ln>
            <a:solidFill>
              <a:srgbClr val="FFED0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75DDBFD2-C707-5E26-A2A2-03DB2D223125}"/>
              </a:ext>
            </a:extLst>
          </p:cNvPr>
          <p:cNvCxnSpPr>
            <a:cxnSpLocks/>
          </p:cNvCxnSpPr>
          <p:nvPr/>
        </p:nvCxnSpPr>
        <p:spPr>
          <a:xfrm flipV="1">
            <a:off x="4676975" y="2277314"/>
            <a:ext cx="0" cy="1236842"/>
          </a:xfrm>
          <a:prstGeom prst="straightConnector1">
            <a:avLst/>
          </a:prstGeom>
          <a:ln>
            <a:solidFill>
              <a:srgbClr val="FFED0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CBF76FE-E45D-CD41-2B18-D99951147E5D}"/>
              </a:ext>
            </a:extLst>
          </p:cNvPr>
          <p:cNvCxnSpPr>
            <a:cxnSpLocks/>
          </p:cNvCxnSpPr>
          <p:nvPr/>
        </p:nvCxnSpPr>
        <p:spPr>
          <a:xfrm flipV="1">
            <a:off x="10681372" y="2277314"/>
            <a:ext cx="0" cy="1236842"/>
          </a:xfrm>
          <a:prstGeom prst="straightConnector1">
            <a:avLst/>
          </a:prstGeom>
          <a:ln>
            <a:solidFill>
              <a:srgbClr val="FFED0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7DBF4EA-B0DD-60C0-0543-46866256FE42}"/>
              </a:ext>
            </a:extLst>
          </p:cNvPr>
          <p:cNvSpPr txBox="1"/>
          <p:nvPr/>
        </p:nvSpPr>
        <p:spPr>
          <a:xfrm>
            <a:off x="545127" y="2667642"/>
            <a:ext cx="3425533" cy="283133"/>
          </a:xfrm>
          <a:prstGeom prst="rect">
            <a:avLst/>
          </a:prstGeom>
        </p:spPr>
        <p:txBody>
          <a:bodyPr vert="horz" wrap="square" lIns="91440" tIns="45720" rIns="91440" bIns="45720" rtlCol="0">
            <a:normAutofit/>
          </a:bodyPr>
          <a:lstStyle/>
          <a:p>
            <a:pPr algn="r">
              <a:lnSpc>
                <a:spcPct val="120000"/>
              </a:lnSpc>
              <a:spcBef>
                <a:spcPts val="1000"/>
              </a:spcBef>
            </a:pPr>
            <a:r>
              <a:rPr lang="en-GB" sz="700" b="1" dirty="0">
                <a:solidFill>
                  <a:srgbClr val="FFC000"/>
                </a:solidFill>
                <a:latin typeface="Lato" panose="020F0502020204030203"/>
                <a:ea typeface="Lato" panose="020F0502020204030203" pitchFamily="34" charset="0"/>
                <a:cs typeface="Lato" panose="020F0502020204030203" pitchFamily="34" charset="0"/>
              </a:rPr>
              <a:t>Wheeling Charge = </a:t>
            </a:r>
            <a:r>
              <a:rPr lang="en-GB" sz="700" b="1" dirty="0" err="1">
                <a:solidFill>
                  <a:srgbClr val="FFC000"/>
                </a:solidFill>
                <a:latin typeface="Lato" panose="020F0502020204030203"/>
                <a:ea typeface="Lato" panose="020F0502020204030203" pitchFamily="34" charset="0"/>
                <a:cs typeface="Lato" panose="020F0502020204030203" pitchFamily="34" charset="0"/>
              </a:rPr>
              <a:t>UoS</a:t>
            </a:r>
            <a:r>
              <a:rPr lang="en-GB" sz="700" b="1" dirty="0">
                <a:solidFill>
                  <a:srgbClr val="FFC000"/>
                </a:solidFill>
                <a:latin typeface="Lato" panose="020F0502020204030203"/>
                <a:ea typeface="Lato" panose="020F0502020204030203" pitchFamily="34" charset="0"/>
                <a:cs typeface="Lato" panose="020F0502020204030203" pitchFamily="34" charset="0"/>
              </a:rPr>
              <a:t> Cost</a:t>
            </a: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p:txBody>
      </p:sp>
      <p:sp>
        <p:nvSpPr>
          <p:cNvPr id="24" name="Rectangle: Rounded Corners 23">
            <a:extLst>
              <a:ext uri="{FF2B5EF4-FFF2-40B4-BE49-F238E27FC236}">
                <a16:creationId xmlns:a16="http://schemas.microsoft.com/office/drawing/2014/main" id="{66CCD7AC-5840-495B-C6DF-86D311C3BCD7}"/>
              </a:ext>
            </a:extLst>
          </p:cNvPr>
          <p:cNvSpPr/>
          <p:nvPr/>
        </p:nvSpPr>
        <p:spPr>
          <a:xfrm>
            <a:off x="9480443" y="3518492"/>
            <a:ext cx="1548287" cy="826461"/>
          </a:xfrm>
          <a:prstGeom prst="roundRect">
            <a:avLst/>
          </a:prstGeom>
          <a:solidFill>
            <a:schemeClr val="bg1"/>
          </a:solidFill>
          <a:ln>
            <a:solidFill>
              <a:srgbClr val="FFED0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900" b="1">
                <a:solidFill>
                  <a:srgbClr val="060C28"/>
                </a:solidFill>
              </a:rPr>
              <a:t>EV Home Node</a:t>
            </a:r>
            <a:endParaRPr lang="en-US"/>
          </a:p>
          <a:p>
            <a:pPr algn="ctr"/>
            <a:endParaRPr lang="en-GB" sz="900" b="1">
              <a:solidFill>
                <a:srgbClr val="060C28"/>
              </a:solidFill>
            </a:endParaRPr>
          </a:p>
          <a:p>
            <a:pPr algn="ctr"/>
            <a:endParaRPr lang="en-GB" sz="900" b="1">
              <a:solidFill>
                <a:srgbClr val="060C28"/>
              </a:solidFill>
            </a:endParaRPr>
          </a:p>
          <a:p>
            <a:pPr algn="ctr"/>
            <a:endParaRPr lang="en-GB" sz="900" b="1">
              <a:solidFill>
                <a:srgbClr val="060C28"/>
              </a:solidFill>
            </a:endParaRPr>
          </a:p>
          <a:p>
            <a:pPr algn="ctr"/>
            <a:endParaRPr lang="en-GB" sz="900" b="1">
              <a:solidFill>
                <a:srgbClr val="060C28"/>
              </a:solidFill>
            </a:endParaRPr>
          </a:p>
        </p:txBody>
      </p:sp>
      <p:pic>
        <p:nvPicPr>
          <p:cNvPr id="11" name="Graphic 10" descr="Car with solid fill">
            <a:extLst>
              <a:ext uri="{FF2B5EF4-FFF2-40B4-BE49-F238E27FC236}">
                <a16:creationId xmlns:a16="http://schemas.microsoft.com/office/drawing/2014/main" id="{5DBFB36A-32FA-0C32-9645-EAB1374BC4B3}"/>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19874" b="18743"/>
          <a:stretch/>
        </p:blipFill>
        <p:spPr>
          <a:xfrm>
            <a:off x="9915643" y="3788891"/>
            <a:ext cx="798905" cy="474819"/>
          </a:xfrm>
          <a:prstGeom prst="rect">
            <a:avLst/>
          </a:prstGeom>
        </p:spPr>
      </p:pic>
      <p:sp>
        <p:nvSpPr>
          <p:cNvPr id="46" name="TextBox 45">
            <a:extLst>
              <a:ext uri="{FF2B5EF4-FFF2-40B4-BE49-F238E27FC236}">
                <a16:creationId xmlns:a16="http://schemas.microsoft.com/office/drawing/2014/main" id="{FEA32FA6-3915-D9C7-D098-993611A59AE6}"/>
              </a:ext>
            </a:extLst>
          </p:cNvPr>
          <p:cNvSpPr txBox="1"/>
          <p:nvPr/>
        </p:nvSpPr>
        <p:spPr>
          <a:xfrm>
            <a:off x="4728417" y="2519985"/>
            <a:ext cx="3624279" cy="283133"/>
          </a:xfrm>
          <a:prstGeom prst="rect">
            <a:avLst/>
          </a:prstGeom>
        </p:spPr>
        <p:txBody>
          <a:bodyPr vert="horz" wrap="square" lIns="91440" tIns="45720" rIns="91440" bIns="45720" rtlCol="0">
            <a:noAutofit/>
          </a:bodyPr>
          <a:lstStyle/>
          <a:p>
            <a:pPr>
              <a:lnSpc>
                <a:spcPct val="120000"/>
              </a:lnSpc>
              <a:spcBef>
                <a:spcPts val="1000"/>
              </a:spcBef>
            </a:pPr>
            <a:r>
              <a:rPr lang="en-GB" sz="700" b="1" dirty="0">
                <a:solidFill>
                  <a:srgbClr val="FFC000"/>
                </a:solidFill>
                <a:latin typeface="Lato" panose="020F0502020204030203"/>
                <a:ea typeface="Lato" panose="020F0502020204030203" pitchFamily="34" charset="0"/>
                <a:cs typeface="Lato" panose="020F0502020204030203" pitchFamily="34" charset="0"/>
              </a:rPr>
              <a:t>Capacity = Charging Station Charge Rate * Nº EVs * Availability Profile * %EVs * %V2G</a:t>
            </a: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p:txBody>
      </p:sp>
      <p:sp>
        <p:nvSpPr>
          <p:cNvPr id="47" name="TextBox 46">
            <a:extLst>
              <a:ext uri="{FF2B5EF4-FFF2-40B4-BE49-F238E27FC236}">
                <a16:creationId xmlns:a16="http://schemas.microsoft.com/office/drawing/2014/main" id="{F60D6229-0946-E632-3959-2985ED816415}"/>
              </a:ext>
            </a:extLst>
          </p:cNvPr>
          <p:cNvSpPr txBox="1"/>
          <p:nvPr/>
        </p:nvSpPr>
        <p:spPr>
          <a:xfrm>
            <a:off x="4728417" y="2672976"/>
            <a:ext cx="3425533" cy="283133"/>
          </a:xfrm>
          <a:prstGeom prst="rect">
            <a:avLst/>
          </a:prstGeom>
        </p:spPr>
        <p:txBody>
          <a:bodyPr vert="horz" wrap="square" lIns="91440" tIns="45720" rIns="91440" bIns="45720" rtlCol="0">
            <a:normAutofit/>
          </a:bodyPr>
          <a:lstStyle/>
          <a:p>
            <a:pPr>
              <a:lnSpc>
                <a:spcPct val="120000"/>
              </a:lnSpc>
              <a:spcBef>
                <a:spcPts val="1000"/>
              </a:spcBef>
            </a:pPr>
            <a:r>
              <a:rPr lang="en-GB" sz="700" b="1" dirty="0">
                <a:solidFill>
                  <a:srgbClr val="FFC000"/>
                </a:solidFill>
                <a:latin typeface="Lato" panose="020F0502020204030203"/>
                <a:ea typeface="Lato" panose="020F0502020204030203" pitchFamily="34" charset="0"/>
                <a:cs typeface="Lato" panose="020F0502020204030203" pitchFamily="34" charset="0"/>
              </a:rPr>
              <a:t>Wheeling Charge = </a:t>
            </a:r>
            <a:r>
              <a:rPr lang="en-GB" sz="700" b="1" dirty="0" err="1">
                <a:solidFill>
                  <a:srgbClr val="FFC000"/>
                </a:solidFill>
                <a:latin typeface="Lato" panose="020F0502020204030203"/>
                <a:ea typeface="Lato" panose="020F0502020204030203" pitchFamily="34" charset="0"/>
                <a:cs typeface="Lato" panose="020F0502020204030203" pitchFamily="34" charset="0"/>
              </a:rPr>
              <a:t>UoS</a:t>
            </a:r>
            <a:r>
              <a:rPr lang="en-GB" sz="700" b="1" dirty="0">
                <a:solidFill>
                  <a:srgbClr val="FFC000"/>
                </a:solidFill>
                <a:latin typeface="Lato" panose="020F0502020204030203"/>
                <a:ea typeface="Lato" panose="020F0502020204030203" pitchFamily="34" charset="0"/>
                <a:cs typeface="Lato" panose="020F0502020204030203" pitchFamily="34" charset="0"/>
              </a:rPr>
              <a:t> Cost</a:t>
            </a: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p:txBody>
      </p:sp>
      <p:sp>
        <p:nvSpPr>
          <p:cNvPr id="50" name="TextBox 49">
            <a:extLst>
              <a:ext uri="{FF2B5EF4-FFF2-40B4-BE49-F238E27FC236}">
                <a16:creationId xmlns:a16="http://schemas.microsoft.com/office/drawing/2014/main" id="{035C40AC-9052-453F-4A9D-F05E690C7DAD}"/>
              </a:ext>
            </a:extLst>
          </p:cNvPr>
          <p:cNvSpPr txBox="1"/>
          <p:nvPr/>
        </p:nvSpPr>
        <p:spPr>
          <a:xfrm>
            <a:off x="9915643" y="2762146"/>
            <a:ext cx="765728" cy="283133"/>
          </a:xfrm>
          <a:prstGeom prst="rect">
            <a:avLst/>
          </a:prstGeom>
        </p:spPr>
        <p:txBody>
          <a:bodyPr vert="horz" wrap="square" lIns="91440" tIns="45720" rIns="91440" bIns="45720" rtlCol="0">
            <a:normAutofit/>
          </a:bodyPr>
          <a:lstStyle/>
          <a:p>
            <a:pPr algn="ctr">
              <a:lnSpc>
                <a:spcPct val="120000"/>
              </a:lnSpc>
              <a:spcBef>
                <a:spcPts val="1000"/>
              </a:spcBef>
            </a:pPr>
            <a:r>
              <a:rPr lang="en-GB" sz="700" b="1" dirty="0">
                <a:solidFill>
                  <a:srgbClr val="FFC000"/>
                </a:solidFill>
                <a:latin typeface="Lato" panose="020F0502020204030203"/>
                <a:ea typeface="Lato" panose="020F0502020204030203" pitchFamily="34" charset="0"/>
                <a:cs typeface="Lato" panose="020F0502020204030203" pitchFamily="34" charset="0"/>
              </a:rPr>
              <a:t>Idem</a:t>
            </a: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700" b="1" i="0" u="none" strike="noStrike" kern="1200" cap="none" spc="0" normalizeH="0" baseline="0" noProof="0" dirty="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p:txBody>
      </p:sp>
      <p:sp>
        <p:nvSpPr>
          <p:cNvPr id="51" name="TextBox 50">
            <a:extLst>
              <a:ext uri="{FF2B5EF4-FFF2-40B4-BE49-F238E27FC236}">
                <a16:creationId xmlns:a16="http://schemas.microsoft.com/office/drawing/2014/main" id="{8AE46655-A3ED-674B-8DE5-D37EAE80CD1C}"/>
              </a:ext>
            </a:extLst>
          </p:cNvPr>
          <p:cNvSpPr txBox="1"/>
          <p:nvPr/>
        </p:nvSpPr>
        <p:spPr>
          <a:xfrm>
            <a:off x="11475362" y="3861612"/>
            <a:ext cx="451195" cy="276436"/>
          </a:xfrm>
          <a:prstGeom prst="rect">
            <a:avLst/>
          </a:prstGeom>
        </p:spPr>
        <p:txBody>
          <a:bodyPr vert="horz" wrap="square" lIns="91440" tIns="45720" rIns="91440" bIns="45720" rtlCol="0">
            <a:normAutofit/>
          </a:bodyPr>
          <a:lstStyle/>
          <a:p>
            <a:pPr algn="r">
              <a:lnSpc>
                <a:spcPct val="120000"/>
              </a:lnSpc>
              <a:spcBef>
                <a:spcPts val="1000"/>
              </a:spcBef>
            </a:pPr>
            <a:r>
              <a:rPr lang="en-GB" sz="800" b="1" dirty="0">
                <a:solidFill>
                  <a:schemeClr val="accent3">
                    <a:lumMod val="75000"/>
                  </a:schemeClr>
                </a:solidFill>
                <a:latin typeface="Lato" panose="020F0502020204030203"/>
                <a:ea typeface="Lato" panose="020F0502020204030203" pitchFamily="34" charset="0"/>
                <a:cs typeface="Lato" panose="020F0502020204030203" pitchFamily="34" charset="0"/>
              </a:rPr>
              <a:t>Idem</a:t>
            </a:r>
            <a:endParaRPr kumimoji="0" lang="en-GB" sz="800" b="1" i="0" u="none" strike="noStrike" kern="1200" cap="none" spc="0" normalizeH="0" baseline="0" noProof="0" dirty="0">
              <a:ln>
                <a:noFill/>
              </a:ln>
              <a:solidFill>
                <a:schemeClr val="accent3">
                  <a:lumMod val="75000"/>
                </a:schemeClr>
              </a:solidFill>
              <a:effectLst/>
              <a:uLnTx/>
              <a:uFillTx/>
              <a:latin typeface="Lato" panose="020F0502020204030203"/>
              <a:ea typeface="Lato" panose="020F0502020204030203" pitchFamily="34" charset="0"/>
              <a:cs typeface="Lato" panose="020F0502020204030203" pitchFamily="34" charset="0"/>
            </a:endParaRPr>
          </a:p>
          <a:p>
            <a:pPr marL="0" marR="0" indent="0" algn="r"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800" b="1" i="0" u="none" strike="noStrike" kern="1200" cap="none" spc="0" normalizeH="0" baseline="0" noProof="0" dirty="0">
              <a:ln>
                <a:noFill/>
              </a:ln>
              <a:solidFill>
                <a:schemeClr val="tx1"/>
              </a:solidFill>
              <a:effectLst/>
              <a:uLnTx/>
              <a:uFillTx/>
              <a:latin typeface="Lato" panose="020F0502020204030203"/>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748575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t>TYNDP 2024 Scenarios Strategy</a:t>
            </a:r>
          </a:p>
        </p:txBody>
      </p:sp>
      <p:sp>
        <p:nvSpPr>
          <p:cNvPr id="4" name="Slide Number Placeholder 3">
            <a:extLst>
              <a:ext uri="{FF2B5EF4-FFF2-40B4-BE49-F238E27FC236}">
                <a16:creationId xmlns:a16="http://schemas.microsoft.com/office/drawing/2014/main" id="{96A29102-34A4-46FB-8052-40587774D23D}"/>
              </a:ext>
            </a:extLst>
          </p:cNvPr>
          <p:cNvSpPr>
            <a:spLocks noGrp="1"/>
          </p:cNvSpPr>
          <p:nvPr>
            <p:ph type="sldNum" sz="quarter" idx="12"/>
          </p:nvPr>
        </p:nvSpPr>
        <p:spPr/>
        <p:txBody>
          <a:bodyPr/>
          <a:lstStyle/>
          <a:p>
            <a:fld id="{9D404F8A-4261-C64A-8103-2CDECA8B7FD7}" type="slidenum">
              <a:rPr lang="fr-FR" smtClean="0"/>
              <a:pPr/>
              <a:t>2</a:t>
            </a:fld>
            <a:endParaRPr lang="fr-FR"/>
          </a:p>
        </p:txBody>
      </p:sp>
      <p:grpSp>
        <p:nvGrpSpPr>
          <p:cNvPr id="8" name="Groupe 18">
            <a:extLst>
              <a:ext uri="{FF2B5EF4-FFF2-40B4-BE49-F238E27FC236}">
                <a16:creationId xmlns:a16="http://schemas.microsoft.com/office/drawing/2014/main" id="{3CAC53AB-45F5-A93F-E058-BBBA50C2536E}"/>
              </a:ext>
            </a:extLst>
          </p:cNvPr>
          <p:cNvGrpSpPr/>
          <p:nvPr/>
        </p:nvGrpSpPr>
        <p:grpSpPr>
          <a:xfrm>
            <a:off x="1296483" y="1995473"/>
            <a:ext cx="9984093" cy="3047195"/>
            <a:chOff x="1940824" y="835395"/>
            <a:chExt cx="9447291" cy="3049008"/>
          </a:xfrm>
        </p:grpSpPr>
        <p:grpSp>
          <p:nvGrpSpPr>
            <p:cNvPr id="9" name="Groupe 14">
              <a:extLst>
                <a:ext uri="{FF2B5EF4-FFF2-40B4-BE49-F238E27FC236}">
                  <a16:creationId xmlns:a16="http://schemas.microsoft.com/office/drawing/2014/main" id="{8722520C-F6C5-9FAC-EAE9-CE8A0F0A441C}"/>
                </a:ext>
              </a:extLst>
            </p:cNvPr>
            <p:cNvGrpSpPr/>
            <p:nvPr/>
          </p:nvGrpSpPr>
          <p:grpSpPr>
            <a:xfrm>
              <a:off x="2666418" y="835395"/>
              <a:ext cx="6072846" cy="3049008"/>
              <a:chOff x="3865143" y="762606"/>
              <a:chExt cx="5185970" cy="2456446"/>
            </a:xfrm>
          </p:grpSpPr>
          <p:sp>
            <p:nvSpPr>
              <p:cNvPr id="17" name="Triangle isocèle 7">
                <a:extLst>
                  <a:ext uri="{FF2B5EF4-FFF2-40B4-BE49-F238E27FC236}">
                    <a16:creationId xmlns:a16="http://schemas.microsoft.com/office/drawing/2014/main" id="{09FF95CB-84DA-DC18-C34F-E4EBC780BB48}"/>
                  </a:ext>
                </a:extLst>
              </p:cNvPr>
              <p:cNvSpPr/>
              <p:nvPr/>
            </p:nvSpPr>
            <p:spPr>
              <a:xfrm rot="16200000">
                <a:off x="5415402" y="-610777"/>
                <a:ext cx="2262328" cy="5009094"/>
              </a:xfrm>
              <a:prstGeom prst="triangle">
                <a:avLst>
                  <a:gd name="adj" fmla="val 50550"/>
                </a:avLst>
              </a:prstGeom>
              <a:solidFill>
                <a:schemeClr val="bg2">
                  <a:lumMod val="95000"/>
                </a:schemeClr>
              </a:solidFill>
              <a:ln>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nvGrpSpPr>
              <p:cNvPr id="18" name="Groupe 1">
                <a:extLst>
                  <a:ext uri="{FF2B5EF4-FFF2-40B4-BE49-F238E27FC236}">
                    <a16:creationId xmlns:a16="http://schemas.microsoft.com/office/drawing/2014/main" id="{AF086EDA-0701-D6DF-360D-EB33FABF105F}"/>
                  </a:ext>
                </a:extLst>
              </p:cNvPr>
              <p:cNvGrpSpPr/>
              <p:nvPr/>
            </p:nvGrpSpPr>
            <p:grpSpPr>
              <a:xfrm>
                <a:off x="3865143" y="894821"/>
                <a:ext cx="4762806" cy="2324231"/>
                <a:chOff x="5008029" y="1794435"/>
                <a:chExt cx="4543432" cy="2324231"/>
              </a:xfrm>
            </p:grpSpPr>
            <p:grpSp>
              <p:nvGrpSpPr>
                <p:cNvPr id="27" name="Groupe 5">
                  <a:extLst>
                    <a:ext uri="{FF2B5EF4-FFF2-40B4-BE49-F238E27FC236}">
                      <a16:creationId xmlns:a16="http://schemas.microsoft.com/office/drawing/2014/main" id="{101E7C64-90E0-4366-1632-1C592BF5FA38}"/>
                    </a:ext>
                  </a:extLst>
                </p:cNvPr>
                <p:cNvGrpSpPr/>
                <p:nvPr/>
              </p:nvGrpSpPr>
              <p:grpSpPr>
                <a:xfrm>
                  <a:off x="5008029" y="1794435"/>
                  <a:ext cx="4543432" cy="1949090"/>
                  <a:chOff x="7041551" y="4044969"/>
                  <a:chExt cx="4543432" cy="1949090"/>
                </a:xfrm>
              </p:grpSpPr>
              <p:sp>
                <p:nvSpPr>
                  <p:cNvPr id="32" name="ZoneTexte 8">
                    <a:extLst>
                      <a:ext uri="{FF2B5EF4-FFF2-40B4-BE49-F238E27FC236}">
                        <a16:creationId xmlns:a16="http://schemas.microsoft.com/office/drawing/2014/main" id="{26A89406-EB88-B2E7-1F61-A6A8DC035685}"/>
                      </a:ext>
                    </a:extLst>
                  </p:cNvPr>
                  <p:cNvSpPr txBox="1"/>
                  <p:nvPr/>
                </p:nvSpPr>
                <p:spPr>
                  <a:xfrm>
                    <a:off x="7041551" y="4229387"/>
                    <a:ext cx="1452381" cy="465023"/>
                  </a:xfrm>
                  <a:prstGeom prst="rect">
                    <a:avLst/>
                  </a:prstGeom>
                </p:spPr>
                <p:txBody>
                  <a:bodyPr vert="horz" wrap="square" lIns="91440" tIns="45720" rIns="91440" bIns="4572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1000"/>
                      </a:spcBef>
                    </a:pPr>
                    <a:r>
                      <a:rPr lang="en-US" sz="1600" b="1">
                        <a:solidFill>
                          <a:srgbClr val="FF9900"/>
                        </a:solidFill>
                        <a:latin typeface="Lato"/>
                        <a:ea typeface="Lato"/>
                        <a:cs typeface="Lato"/>
                      </a:rPr>
                      <a:t>National Trends+ </a:t>
                    </a:r>
                    <a:r>
                      <a:rPr lang="fr-FR" sz="1600" b="1">
                        <a:solidFill>
                          <a:srgbClr val="FF9900"/>
                        </a:solidFill>
                        <a:latin typeface="Lato"/>
                        <a:ea typeface="Lato"/>
                        <a:cs typeface="Lato"/>
                      </a:rPr>
                      <a:t>scenario</a:t>
                    </a:r>
                    <a:endParaRPr lang="en-GB" sz="1600" b="1">
                      <a:solidFill>
                        <a:srgbClr val="FF9900"/>
                      </a:solidFill>
                      <a:latin typeface="Lato"/>
                      <a:ea typeface="Lato"/>
                      <a:cs typeface="Lato"/>
                    </a:endParaRPr>
                  </a:p>
                </p:txBody>
              </p:sp>
              <p:sp>
                <p:nvSpPr>
                  <p:cNvPr id="33" name="Ellipse 11">
                    <a:extLst>
                      <a:ext uri="{FF2B5EF4-FFF2-40B4-BE49-F238E27FC236}">
                        <a16:creationId xmlns:a16="http://schemas.microsoft.com/office/drawing/2014/main" id="{59CB27FB-B40D-FBA7-8B4D-F65E82B16314}"/>
                      </a:ext>
                    </a:extLst>
                  </p:cNvPr>
                  <p:cNvSpPr/>
                  <p:nvPr/>
                </p:nvSpPr>
                <p:spPr>
                  <a:xfrm>
                    <a:off x="7752416" y="4932898"/>
                    <a:ext cx="206673" cy="20667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grpSp>
                <p:nvGrpSpPr>
                  <p:cNvPr id="34" name="Groupe 12">
                    <a:extLst>
                      <a:ext uri="{FF2B5EF4-FFF2-40B4-BE49-F238E27FC236}">
                        <a16:creationId xmlns:a16="http://schemas.microsoft.com/office/drawing/2014/main" id="{AC7AFE1C-53F1-0917-F204-97A0C348301E}"/>
                      </a:ext>
                    </a:extLst>
                  </p:cNvPr>
                  <p:cNvGrpSpPr/>
                  <p:nvPr/>
                </p:nvGrpSpPr>
                <p:grpSpPr>
                  <a:xfrm>
                    <a:off x="11372364" y="4044969"/>
                    <a:ext cx="212619" cy="1949090"/>
                    <a:chOff x="9355021" y="4168552"/>
                    <a:chExt cx="212619" cy="1949090"/>
                  </a:xfrm>
                </p:grpSpPr>
                <p:sp>
                  <p:nvSpPr>
                    <p:cNvPr id="35" name="Ellipse 22">
                      <a:extLst>
                        <a:ext uri="{FF2B5EF4-FFF2-40B4-BE49-F238E27FC236}">
                          <a16:creationId xmlns:a16="http://schemas.microsoft.com/office/drawing/2014/main" id="{063D9667-043B-2278-096E-9491D6E8A3D4}"/>
                        </a:ext>
                      </a:extLst>
                    </p:cNvPr>
                    <p:cNvSpPr/>
                    <p:nvPr/>
                  </p:nvSpPr>
                  <p:spPr>
                    <a:xfrm>
                      <a:off x="9366164" y="5916166"/>
                      <a:ext cx="201476" cy="201476"/>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36" name="Ellipse 23">
                      <a:extLst>
                        <a:ext uri="{FF2B5EF4-FFF2-40B4-BE49-F238E27FC236}">
                          <a16:creationId xmlns:a16="http://schemas.microsoft.com/office/drawing/2014/main" id="{CB714745-BC92-C38E-53DE-E7CA5A4F71D2}"/>
                        </a:ext>
                      </a:extLst>
                    </p:cNvPr>
                    <p:cNvSpPr/>
                    <p:nvPr/>
                  </p:nvSpPr>
                  <p:spPr>
                    <a:xfrm>
                      <a:off x="9355021" y="4168552"/>
                      <a:ext cx="201476" cy="20147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grpSp>
            </p:grpSp>
            <p:sp>
              <p:nvSpPr>
                <p:cNvPr id="28" name="Ellipse 28">
                  <a:extLst>
                    <a:ext uri="{FF2B5EF4-FFF2-40B4-BE49-F238E27FC236}">
                      <a16:creationId xmlns:a16="http://schemas.microsoft.com/office/drawing/2014/main" id="{5CBDAEFC-5D59-046A-C09E-0575B388E97D}"/>
                    </a:ext>
                  </a:extLst>
                </p:cNvPr>
                <p:cNvSpPr/>
                <p:nvPr/>
              </p:nvSpPr>
              <p:spPr>
                <a:xfrm>
                  <a:off x="7006067" y="2691833"/>
                  <a:ext cx="206673" cy="206673"/>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29" name="Ellipse 30">
                  <a:extLst>
                    <a:ext uri="{FF2B5EF4-FFF2-40B4-BE49-F238E27FC236}">
                      <a16:creationId xmlns:a16="http://schemas.microsoft.com/office/drawing/2014/main" id="{48EFD470-12F0-C2BE-696A-0D6C16FA6366}"/>
                    </a:ext>
                  </a:extLst>
                </p:cNvPr>
                <p:cNvSpPr/>
                <p:nvPr/>
              </p:nvSpPr>
              <p:spPr>
                <a:xfrm>
                  <a:off x="7980515" y="3175960"/>
                  <a:ext cx="201476" cy="201476"/>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30" name="Ellipse 31">
                  <a:extLst>
                    <a:ext uri="{FF2B5EF4-FFF2-40B4-BE49-F238E27FC236}">
                      <a16:creationId xmlns:a16="http://schemas.microsoft.com/office/drawing/2014/main" id="{B0697C61-92E6-AC29-9E6C-90586DCD1CA9}"/>
                    </a:ext>
                  </a:extLst>
                </p:cNvPr>
                <p:cNvSpPr/>
                <p:nvPr/>
              </p:nvSpPr>
              <p:spPr>
                <a:xfrm>
                  <a:off x="7961485" y="2190376"/>
                  <a:ext cx="201476" cy="20147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31" name="ZoneTexte 32">
                  <a:extLst>
                    <a:ext uri="{FF2B5EF4-FFF2-40B4-BE49-F238E27FC236}">
                      <a16:creationId xmlns:a16="http://schemas.microsoft.com/office/drawing/2014/main" id="{7C8A1FD6-DA02-A03F-8C9D-436059903F58}"/>
                    </a:ext>
                  </a:extLst>
                </p:cNvPr>
                <p:cNvSpPr txBox="1"/>
                <p:nvPr/>
              </p:nvSpPr>
              <p:spPr>
                <a:xfrm>
                  <a:off x="7840781" y="3896192"/>
                  <a:ext cx="1423832" cy="222474"/>
                </a:xfrm>
                <a:prstGeom prst="rect">
                  <a:avLst/>
                </a:prstGeom>
              </p:spPr>
              <p:txBody>
                <a:bodyPr vert="horz" wrap="square" lIns="91440" tIns="45720" rIns="91440" bIns="4572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1000"/>
                    </a:spcBef>
                  </a:pPr>
                  <a:r>
                    <a:rPr lang="en-US" sz="1600" b="1">
                      <a:gradFill flip="none" rotWithShape="1">
                        <a:gsLst>
                          <a:gs pos="0">
                            <a:srgbClr val="00B0F0"/>
                          </a:gs>
                          <a:gs pos="100000">
                            <a:srgbClr val="7030A0"/>
                          </a:gs>
                        </a:gsLst>
                        <a:lin ang="0" scaled="1"/>
                        <a:tileRect/>
                      </a:gradFill>
                      <a:latin typeface="Lato"/>
                      <a:ea typeface="Lato"/>
                      <a:cs typeface="Lato"/>
                    </a:rPr>
                    <a:t>Deviation</a:t>
                  </a:r>
                  <a:r>
                    <a:rPr lang="fr-FR" sz="1600" b="1">
                      <a:gradFill flip="none" rotWithShape="1">
                        <a:gsLst>
                          <a:gs pos="0">
                            <a:srgbClr val="00B0F0"/>
                          </a:gs>
                          <a:gs pos="100000">
                            <a:srgbClr val="7030A0"/>
                          </a:gs>
                        </a:gsLst>
                        <a:lin ang="0" scaled="1"/>
                        <a:tileRect/>
                      </a:gradFill>
                      <a:latin typeface="Lato"/>
                      <a:ea typeface="Lato"/>
                      <a:cs typeface="Lato"/>
                    </a:rPr>
                    <a:t> scenarios</a:t>
                  </a:r>
                  <a:endParaRPr lang="en-GB" sz="1600" b="1">
                    <a:gradFill flip="none" rotWithShape="1">
                      <a:gsLst>
                        <a:gs pos="0">
                          <a:srgbClr val="00B0F0"/>
                        </a:gs>
                        <a:gs pos="100000">
                          <a:srgbClr val="7030A0"/>
                        </a:gs>
                      </a:gsLst>
                      <a:lin ang="0" scaled="1"/>
                      <a:tileRect/>
                    </a:gradFill>
                    <a:latin typeface="Lato"/>
                    <a:ea typeface="Lato"/>
                    <a:cs typeface="Lato"/>
                  </a:endParaRPr>
                </a:p>
              </p:txBody>
            </p:sp>
          </p:grpSp>
          <p:sp>
            <p:nvSpPr>
              <p:cNvPr id="19" name="Double flèche horizontale 3">
                <a:extLst>
                  <a:ext uri="{FF2B5EF4-FFF2-40B4-BE49-F238E27FC236}">
                    <a16:creationId xmlns:a16="http://schemas.microsoft.com/office/drawing/2014/main" id="{BDD3D535-D8EB-8A9A-F865-7C642DA3224F}"/>
                  </a:ext>
                </a:extLst>
              </p:cNvPr>
              <p:cNvSpPr/>
              <p:nvPr/>
            </p:nvSpPr>
            <p:spPr>
              <a:xfrm rot="5400000">
                <a:off x="7829128" y="1696756"/>
                <a:ext cx="1363075" cy="327331"/>
              </a:xfrm>
              <a:prstGeom prst="leftRightArrow">
                <a:avLst/>
              </a:prstGeom>
              <a:gradFill>
                <a:gsLst>
                  <a:gs pos="21000">
                    <a:srgbClr val="00B0F0"/>
                  </a:gs>
                  <a:gs pos="78000">
                    <a:srgbClr val="7030A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grpSp>
            <p:nvGrpSpPr>
              <p:cNvPr id="20" name="Groupe 6">
                <a:extLst>
                  <a:ext uri="{FF2B5EF4-FFF2-40B4-BE49-F238E27FC236}">
                    <a16:creationId xmlns:a16="http://schemas.microsoft.com/office/drawing/2014/main" id="{8E7C1327-F04D-1FCB-091D-213EB2BF67B4}"/>
                  </a:ext>
                </a:extLst>
              </p:cNvPr>
              <p:cNvGrpSpPr/>
              <p:nvPr/>
            </p:nvGrpSpPr>
            <p:grpSpPr>
              <a:xfrm rot="5400000">
                <a:off x="6302330" y="1498831"/>
                <a:ext cx="638732" cy="803869"/>
                <a:chOff x="9987287" y="2350425"/>
                <a:chExt cx="638732" cy="803869"/>
              </a:xfrm>
            </p:grpSpPr>
            <p:sp>
              <p:nvSpPr>
                <p:cNvPr id="24" name="Rectangle 23">
                  <a:extLst>
                    <a:ext uri="{FF2B5EF4-FFF2-40B4-BE49-F238E27FC236}">
                      <a16:creationId xmlns:a16="http://schemas.microsoft.com/office/drawing/2014/main" id="{EAC69405-0A0E-E8C0-17F9-78A41A70CBDE}"/>
                    </a:ext>
                  </a:extLst>
                </p:cNvPr>
                <p:cNvSpPr/>
                <p:nvPr/>
              </p:nvSpPr>
              <p:spPr>
                <a:xfrm>
                  <a:off x="10197809" y="2749904"/>
                  <a:ext cx="217182" cy="404390"/>
                </a:xfrm>
                <a:prstGeom prst="rect">
                  <a:avLst/>
                </a:prstGeom>
                <a:gradFill>
                  <a:gsLst>
                    <a:gs pos="93000">
                      <a:srgbClr val="FF9900"/>
                    </a:gs>
                    <a:gs pos="0">
                      <a:srgbClr val="FF99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25" name="Flèche vers le haut 24">
                  <a:extLst>
                    <a:ext uri="{FF2B5EF4-FFF2-40B4-BE49-F238E27FC236}">
                      <a16:creationId xmlns:a16="http://schemas.microsoft.com/office/drawing/2014/main" id="{8952E40F-F0CE-506D-F9E2-CCBBE00E18BD}"/>
                    </a:ext>
                  </a:extLst>
                </p:cNvPr>
                <p:cNvSpPr/>
                <p:nvPr/>
              </p:nvSpPr>
              <p:spPr>
                <a:xfrm rot="1996589">
                  <a:off x="10283676" y="2371494"/>
                  <a:ext cx="342343" cy="612239"/>
                </a:xfrm>
                <a:prstGeom prst="upArrow">
                  <a:avLst/>
                </a:prstGeom>
                <a:gradFill>
                  <a:gsLst>
                    <a:gs pos="34000">
                      <a:srgbClr val="7030A0"/>
                    </a:gs>
                    <a:gs pos="88000">
                      <a:srgbClr val="FF99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26" name="Flèche vers le haut 25">
                  <a:extLst>
                    <a:ext uri="{FF2B5EF4-FFF2-40B4-BE49-F238E27FC236}">
                      <a16:creationId xmlns:a16="http://schemas.microsoft.com/office/drawing/2014/main" id="{CCBF2F22-06DF-F62D-076D-9B45307847F7}"/>
                    </a:ext>
                  </a:extLst>
                </p:cNvPr>
                <p:cNvSpPr/>
                <p:nvPr/>
              </p:nvSpPr>
              <p:spPr>
                <a:xfrm rot="19311343">
                  <a:off x="9987287" y="2350425"/>
                  <a:ext cx="333685" cy="682011"/>
                </a:xfrm>
                <a:prstGeom prst="upArrow">
                  <a:avLst/>
                </a:prstGeom>
                <a:gradFill>
                  <a:gsLst>
                    <a:gs pos="34000">
                      <a:srgbClr val="00B0F0"/>
                    </a:gs>
                    <a:gs pos="89000">
                      <a:srgbClr val="FF99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grpSp>
          <p:sp>
            <p:nvSpPr>
              <p:cNvPr id="21" name="Rectangle à coins arrondis 9">
                <a:extLst>
                  <a:ext uri="{FF2B5EF4-FFF2-40B4-BE49-F238E27FC236}">
                    <a16:creationId xmlns:a16="http://schemas.microsoft.com/office/drawing/2014/main" id="{67E758BE-B659-11CB-DFA2-E4E4A09296BD}"/>
                  </a:ext>
                </a:extLst>
              </p:cNvPr>
              <p:cNvSpPr/>
              <p:nvPr/>
            </p:nvSpPr>
            <p:spPr>
              <a:xfrm>
                <a:off x="4527029" y="1637325"/>
                <a:ext cx="394741" cy="529894"/>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22" name="Rectangle à coins arrondis 33">
                <a:extLst>
                  <a:ext uri="{FF2B5EF4-FFF2-40B4-BE49-F238E27FC236}">
                    <a16:creationId xmlns:a16="http://schemas.microsoft.com/office/drawing/2014/main" id="{196C2381-7F0B-50C6-AF08-5EFAB82E7B36}"/>
                  </a:ext>
                </a:extLst>
              </p:cNvPr>
              <p:cNvSpPr/>
              <p:nvPr/>
            </p:nvSpPr>
            <p:spPr>
              <a:xfrm>
                <a:off x="5893854" y="1198778"/>
                <a:ext cx="1358461" cy="1439599"/>
              </a:xfrm>
              <a:prstGeom prst="roundRect">
                <a:avLst>
                  <a:gd name="adj" fmla="val 9128"/>
                </a:avLst>
              </a:prstGeom>
              <a:noFill/>
            </p:spPr>
            <p:style>
              <a:lnRef idx="2">
                <a:schemeClr val="accent4"/>
              </a:lnRef>
              <a:fillRef idx="1">
                <a:schemeClr val="lt1"/>
              </a:fillRef>
              <a:effectRef idx="0">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23" name="Rectangle à coins arrondis 34">
                <a:extLst>
                  <a:ext uri="{FF2B5EF4-FFF2-40B4-BE49-F238E27FC236}">
                    <a16:creationId xmlns:a16="http://schemas.microsoft.com/office/drawing/2014/main" id="{0F010AE0-0524-F421-F9B0-47C774BFEBD4}"/>
                  </a:ext>
                </a:extLst>
              </p:cNvPr>
              <p:cNvSpPr/>
              <p:nvPr/>
            </p:nvSpPr>
            <p:spPr>
              <a:xfrm>
                <a:off x="8167840" y="851966"/>
                <a:ext cx="661122" cy="2041799"/>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grpSp>
        <p:sp>
          <p:nvSpPr>
            <p:cNvPr id="10" name="Forme libre 15">
              <a:extLst>
                <a:ext uri="{FF2B5EF4-FFF2-40B4-BE49-F238E27FC236}">
                  <a16:creationId xmlns:a16="http://schemas.microsoft.com/office/drawing/2014/main" id="{C67E4B9C-95DB-D801-89A1-B91535D3B49B}"/>
                </a:ext>
              </a:extLst>
            </p:cNvPr>
            <p:cNvSpPr/>
            <p:nvPr/>
          </p:nvSpPr>
          <p:spPr>
            <a:xfrm>
              <a:off x="2458387" y="2065266"/>
              <a:ext cx="3028013" cy="333484"/>
            </a:xfrm>
            <a:custGeom>
              <a:avLst/>
              <a:gdLst>
                <a:gd name="connsiteX0" fmla="*/ 0 w 3028013"/>
                <a:gd name="connsiteY0" fmla="*/ 168268 h 333484"/>
                <a:gd name="connsiteX1" fmla="*/ 434715 w 3028013"/>
                <a:gd name="connsiteY1" fmla="*/ 3377 h 333484"/>
                <a:gd name="connsiteX2" fmla="*/ 869429 w 3028013"/>
                <a:gd name="connsiteY2" fmla="*/ 303180 h 333484"/>
                <a:gd name="connsiteX3" fmla="*/ 1514006 w 3028013"/>
                <a:gd name="connsiteY3" fmla="*/ 48347 h 333484"/>
                <a:gd name="connsiteX4" fmla="*/ 1843790 w 3028013"/>
                <a:gd name="connsiteY4" fmla="*/ 48347 h 333484"/>
                <a:gd name="connsiteX5" fmla="*/ 2218544 w 3028013"/>
                <a:gd name="connsiteY5" fmla="*/ 333160 h 333484"/>
                <a:gd name="connsiteX6" fmla="*/ 3028013 w 3028013"/>
                <a:gd name="connsiteY6" fmla="*/ 93318 h 33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8013" h="333484">
                  <a:moveTo>
                    <a:pt x="0" y="168268"/>
                  </a:moveTo>
                  <a:cubicBezTo>
                    <a:pt x="144905" y="74580"/>
                    <a:pt x="289810" y="-19108"/>
                    <a:pt x="434715" y="3377"/>
                  </a:cubicBezTo>
                  <a:cubicBezTo>
                    <a:pt x="579620" y="25862"/>
                    <a:pt x="689547" y="295685"/>
                    <a:pt x="869429" y="303180"/>
                  </a:cubicBezTo>
                  <a:cubicBezTo>
                    <a:pt x="1049311" y="310675"/>
                    <a:pt x="1351613" y="90819"/>
                    <a:pt x="1514006" y="48347"/>
                  </a:cubicBezTo>
                  <a:cubicBezTo>
                    <a:pt x="1676400" y="5875"/>
                    <a:pt x="1726367" y="878"/>
                    <a:pt x="1843790" y="48347"/>
                  </a:cubicBezTo>
                  <a:cubicBezTo>
                    <a:pt x="1961213" y="95816"/>
                    <a:pt x="2021174" y="325665"/>
                    <a:pt x="2218544" y="333160"/>
                  </a:cubicBezTo>
                  <a:cubicBezTo>
                    <a:pt x="2415915" y="340655"/>
                    <a:pt x="2721964" y="216986"/>
                    <a:pt x="3028013" y="93318"/>
                  </a:cubicBezTo>
                </a:path>
              </a:pathLst>
            </a:custGeom>
            <a:noFill/>
            <a:ln>
              <a:solidFill>
                <a:srgbClr val="FF99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11" name="Ellipse 39">
              <a:extLst>
                <a:ext uri="{FF2B5EF4-FFF2-40B4-BE49-F238E27FC236}">
                  <a16:creationId xmlns:a16="http://schemas.microsoft.com/office/drawing/2014/main" id="{8CF9BC2B-9E28-04EF-CF88-5A890AF18CA5}"/>
                </a:ext>
              </a:extLst>
            </p:cNvPr>
            <p:cNvSpPr/>
            <p:nvPr/>
          </p:nvSpPr>
          <p:spPr>
            <a:xfrm>
              <a:off x="2281615" y="2118077"/>
              <a:ext cx="253703" cy="256528"/>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12" name="ZoneTexte 16">
              <a:extLst>
                <a:ext uri="{FF2B5EF4-FFF2-40B4-BE49-F238E27FC236}">
                  <a16:creationId xmlns:a16="http://schemas.microsoft.com/office/drawing/2014/main" id="{86A695BC-0432-DF70-2E5C-97C75DCE46D1}"/>
                </a:ext>
              </a:extLst>
            </p:cNvPr>
            <p:cNvSpPr txBox="1"/>
            <p:nvPr/>
          </p:nvSpPr>
          <p:spPr>
            <a:xfrm>
              <a:off x="1940824" y="3497140"/>
              <a:ext cx="944380" cy="292637"/>
            </a:xfrm>
            <a:prstGeom prst="rect">
              <a:avLst/>
            </a:prstGeom>
          </p:spPr>
          <p:txBody>
            <a:bodyPr vert="horz" wrap="square"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fr-FR" sz="1600" b="1" noProof="0">
                  <a:latin typeface="Lato" panose="020F0502020204030203"/>
                  <a:ea typeface="Lato" panose="020F0502020204030203" pitchFamily="34" charset="0"/>
                  <a:cs typeface="Lato" panose="020F0502020204030203" pitchFamily="34" charset="0"/>
                </a:rPr>
                <a:t>2022</a:t>
              </a:r>
            </a:p>
          </p:txBody>
        </p:sp>
        <p:sp>
          <p:nvSpPr>
            <p:cNvPr id="13" name="ZoneTexte 40">
              <a:extLst>
                <a:ext uri="{FF2B5EF4-FFF2-40B4-BE49-F238E27FC236}">
                  <a16:creationId xmlns:a16="http://schemas.microsoft.com/office/drawing/2014/main" id="{4FCC6EEA-9208-25BA-6A45-7712837DCCC1}"/>
                </a:ext>
              </a:extLst>
            </p:cNvPr>
            <p:cNvSpPr txBox="1"/>
            <p:nvPr/>
          </p:nvSpPr>
          <p:spPr>
            <a:xfrm>
              <a:off x="3200431" y="3497140"/>
              <a:ext cx="944380" cy="292637"/>
            </a:xfrm>
            <a:prstGeom prst="rect">
              <a:avLst/>
            </a:prstGeom>
          </p:spPr>
          <p:txBody>
            <a:bodyPr vert="horz" wrap="square"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fr-FR" sz="1600" b="1" noProof="0">
                  <a:latin typeface="Lato" panose="020F0502020204030203"/>
                  <a:ea typeface="Lato" panose="020F0502020204030203" pitchFamily="34" charset="0"/>
                  <a:cs typeface="Lato" panose="020F0502020204030203" pitchFamily="34" charset="0"/>
                </a:rPr>
                <a:t>2030</a:t>
              </a:r>
            </a:p>
          </p:txBody>
        </p:sp>
        <p:sp>
          <p:nvSpPr>
            <p:cNvPr id="14" name="ZoneTexte 41">
              <a:extLst>
                <a:ext uri="{FF2B5EF4-FFF2-40B4-BE49-F238E27FC236}">
                  <a16:creationId xmlns:a16="http://schemas.microsoft.com/office/drawing/2014/main" id="{50AAE6A2-A9D8-BE55-4657-A705324D0B0C}"/>
                </a:ext>
              </a:extLst>
            </p:cNvPr>
            <p:cNvSpPr txBox="1"/>
            <p:nvPr/>
          </p:nvSpPr>
          <p:spPr>
            <a:xfrm>
              <a:off x="5328756" y="3500873"/>
              <a:ext cx="944380" cy="292637"/>
            </a:xfrm>
            <a:prstGeom prst="rect">
              <a:avLst/>
            </a:prstGeom>
          </p:spPr>
          <p:txBody>
            <a:bodyPr vert="horz" wrap="square"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fr-FR" sz="1600" b="1" noProof="0">
                  <a:latin typeface="Lato" panose="020F0502020204030203"/>
                  <a:ea typeface="Lato" panose="020F0502020204030203" pitchFamily="34" charset="0"/>
                  <a:cs typeface="Lato" panose="020F0502020204030203" pitchFamily="34" charset="0"/>
                </a:rPr>
                <a:t>2040</a:t>
              </a:r>
            </a:p>
          </p:txBody>
        </p:sp>
        <p:sp>
          <p:nvSpPr>
            <p:cNvPr id="15" name="ZoneTexte 42">
              <a:extLst>
                <a:ext uri="{FF2B5EF4-FFF2-40B4-BE49-F238E27FC236}">
                  <a16:creationId xmlns:a16="http://schemas.microsoft.com/office/drawing/2014/main" id="{25641AC2-6EEF-8875-2B0B-44AFC86D1F96}"/>
                </a:ext>
              </a:extLst>
            </p:cNvPr>
            <p:cNvSpPr txBox="1"/>
            <p:nvPr/>
          </p:nvSpPr>
          <p:spPr>
            <a:xfrm>
              <a:off x="7649823" y="3497140"/>
              <a:ext cx="944380" cy="292637"/>
            </a:xfrm>
            <a:prstGeom prst="rect">
              <a:avLst/>
            </a:prstGeom>
          </p:spPr>
          <p:txBody>
            <a:bodyPr vert="horz" wrap="square"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fr-FR" sz="1600" b="1" noProof="0">
                  <a:latin typeface="Lato" panose="020F0502020204030203"/>
                  <a:ea typeface="Lato" panose="020F0502020204030203" pitchFamily="34" charset="0"/>
                  <a:cs typeface="Lato" panose="020F0502020204030203" pitchFamily="34" charset="0"/>
                </a:rPr>
                <a:t>2050</a:t>
              </a:r>
            </a:p>
          </p:txBody>
        </p:sp>
        <p:sp>
          <p:nvSpPr>
            <p:cNvPr id="16" name="ZoneTexte 17">
              <a:extLst>
                <a:ext uri="{FF2B5EF4-FFF2-40B4-BE49-F238E27FC236}">
                  <a16:creationId xmlns:a16="http://schemas.microsoft.com/office/drawing/2014/main" id="{189E53B0-C43C-D0F4-32A6-A08657A3EA96}"/>
                </a:ext>
              </a:extLst>
            </p:cNvPr>
            <p:cNvSpPr txBox="1"/>
            <p:nvPr/>
          </p:nvSpPr>
          <p:spPr>
            <a:xfrm>
              <a:off x="8450872" y="1861158"/>
              <a:ext cx="2937243" cy="657718"/>
            </a:xfrm>
            <a:prstGeom prst="rect">
              <a:avLst/>
            </a:prstGeom>
          </p:spPr>
          <p:txBody>
            <a:bodyPr vert="horz" wrap="square" lIns="91440" tIns="45720" rIns="91440" bIns="45720" rtlCol="0">
              <a:normAutofit fontScale="47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en-GB" sz="3600" b="1">
                  <a:latin typeface="Lato" panose="020F0502020204030203"/>
                  <a:ea typeface="Lato" panose="020F0502020204030203" pitchFamily="34" charset="0"/>
                  <a:cs typeface="Lato" panose="020F0502020204030203" pitchFamily="34" charset="0"/>
                </a:rPr>
                <a:t>Increasing</a:t>
              </a:r>
              <a:r>
                <a:rPr lang="fr-FR" sz="3600" b="1">
                  <a:latin typeface="Lato" panose="020F0502020204030203"/>
                  <a:ea typeface="Lato" panose="020F0502020204030203" pitchFamily="34" charset="0"/>
                  <a:cs typeface="Lato" panose="020F0502020204030203" pitchFamily="34" charset="0"/>
                </a:rPr>
                <a:t> range of </a:t>
              </a:r>
              <a:r>
                <a:rPr lang="en-GB" sz="3600" b="1">
                  <a:latin typeface="Lato" panose="020F0502020204030203"/>
                  <a:ea typeface="Lato" panose="020F0502020204030203" pitchFamily="34" charset="0"/>
                  <a:cs typeface="Lato" panose="020F0502020204030203" pitchFamily="34" charset="0"/>
                </a:rPr>
                <a:t>uncertainty</a:t>
              </a:r>
            </a:p>
          </p:txBody>
        </p:sp>
      </p:grpSp>
      <p:sp>
        <p:nvSpPr>
          <p:cNvPr id="37" name="Ellipse 30">
            <a:extLst>
              <a:ext uri="{FF2B5EF4-FFF2-40B4-BE49-F238E27FC236}">
                <a16:creationId xmlns:a16="http://schemas.microsoft.com/office/drawing/2014/main" id="{97CE4240-BFD5-5DB6-C529-799DBE6A6F40}"/>
              </a:ext>
            </a:extLst>
          </p:cNvPr>
          <p:cNvSpPr/>
          <p:nvPr/>
        </p:nvSpPr>
        <p:spPr>
          <a:xfrm>
            <a:off x="3925629" y="3538921"/>
            <a:ext cx="234038" cy="234910"/>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38" name="Ellipse 31">
            <a:extLst>
              <a:ext uri="{FF2B5EF4-FFF2-40B4-BE49-F238E27FC236}">
                <a16:creationId xmlns:a16="http://schemas.microsoft.com/office/drawing/2014/main" id="{EB7FC581-862B-561A-FCA9-6F30E394F85A}"/>
              </a:ext>
            </a:extLst>
          </p:cNvPr>
          <p:cNvSpPr/>
          <p:nvPr/>
        </p:nvSpPr>
        <p:spPr>
          <a:xfrm>
            <a:off x="3925963" y="3194979"/>
            <a:ext cx="234038" cy="23491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200"/>
          </a:p>
        </p:txBody>
      </p:sp>
      <p:sp>
        <p:nvSpPr>
          <p:cNvPr id="39" name="ZoneTexte 40">
            <a:extLst>
              <a:ext uri="{FF2B5EF4-FFF2-40B4-BE49-F238E27FC236}">
                <a16:creationId xmlns:a16="http://schemas.microsoft.com/office/drawing/2014/main" id="{384CD5AE-45AB-D450-E049-36729FD154CD}"/>
              </a:ext>
            </a:extLst>
          </p:cNvPr>
          <p:cNvSpPr txBox="1"/>
          <p:nvPr/>
        </p:nvSpPr>
        <p:spPr>
          <a:xfrm>
            <a:off x="3583039" y="4610051"/>
            <a:ext cx="893651" cy="274889"/>
          </a:xfrm>
          <a:prstGeom prst="rect">
            <a:avLst/>
          </a:prstGeom>
        </p:spPr>
        <p:txBody>
          <a:bodyPr vert="horz" wrap="square"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fr-FR" sz="1600" i="1">
                <a:latin typeface="Lato" panose="020F0502020204030203"/>
                <a:ea typeface="Lato" panose="020F0502020204030203" pitchFamily="34" charset="0"/>
                <a:cs typeface="Lato" panose="020F0502020204030203" pitchFamily="34" charset="0"/>
              </a:rPr>
              <a:t>2035</a:t>
            </a:r>
            <a:endParaRPr lang="fr-FR" sz="1600" i="1" noProof="0">
              <a:latin typeface="Lato" panose="020F0502020204030203"/>
              <a:ea typeface="Lato" panose="020F0502020204030203" pitchFamily="34" charset="0"/>
              <a:cs typeface="Lato" panose="020F0502020204030203" pitchFamily="34" charset="0"/>
            </a:endParaRPr>
          </a:p>
        </p:txBody>
      </p:sp>
      <p:sp>
        <p:nvSpPr>
          <p:cNvPr id="40" name="Rectangle à coins arrondis 34">
            <a:extLst>
              <a:ext uri="{FF2B5EF4-FFF2-40B4-BE49-F238E27FC236}">
                <a16:creationId xmlns:a16="http://schemas.microsoft.com/office/drawing/2014/main" id="{978F388E-66B1-5565-8D25-E5820EEC288E}"/>
              </a:ext>
            </a:extLst>
          </p:cNvPr>
          <p:cNvSpPr/>
          <p:nvPr/>
        </p:nvSpPr>
        <p:spPr>
          <a:xfrm>
            <a:off x="3760782" y="2617201"/>
            <a:ext cx="533160" cy="2380631"/>
          </a:xfrm>
          <a:prstGeom prst="roundRect">
            <a:avLst/>
          </a:prstGeom>
          <a:noFill/>
        </p:spPr>
        <p:style>
          <a:lnRef idx="2">
            <a:schemeClr val="accent4"/>
          </a:lnRef>
          <a:fillRef idx="1">
            <a:schemeClr val="lt1"/>
          </a:fillRef>
          <a:effectRef idx="0">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fr-FR"/>
          </a:p>
        </p:txBody>
      </p:sp>
      <p:sp>
        <p:nvSpPr>
          <p:cNvPr id="41" name="ZoneTexte 32">
            <a:extLst>
              <a:ext uri="{FF2B5EF4-FFF2-40B4-BE49-F238E27FC236}">
                <a16:creationId xmlns:a16="http://schemas.microsoft.com/office/drawing/2014/main" id="{2895F9ED-ACB7-F401-035D-7DB9A2DC3254}"/>
              </a:ext>
            </a:extLst>
          </p:cNvPr>
          <p:cNvSpPr txBox="1"/>
          <p:nvPr/>
        </p:nvSpPr>
        <p:spPr>
          <a:xfrm>
            <a:off x="3073338" y="5076639"/>
            <a:ext cx="1903578" cy="259393"/>
          </a:xfrm>
          <a:prstGeom prst="rect">
            <a:avLst/>
          </a:prstGeom>
        </p:spPr>
        <p:txBody>
          <a:bodyPr vert="horz" wrap="square" lIns="91440" tIns="45720" rIns="91440" bIns="4572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1000"/>
              </a:spcBef>
            </a:pPr>
            <a:r>
              <a:rPr lang="en-US" sz="1600" b="1">
                <a:gradFill flip="none" rotWithShape="1">
                  <a:gsLst>
                    <a:gs pos="0">
                      <a:srgbClr val="00B0F0"/>
                    </a:gs>
                    <a:gs pos="100000">
                      <a:srgbClr val="7030A0"/>
                    </a:gs>
                  </a:gsLst>
                  <a:lin ang="0" scaled="1"/>
                  <a:tileRect/>
                </a:gradFill>
                <a:latin typeface="Lato"/>
                <a:ea typeface="Lato"/>
                <a:cs typeface="Lato"/>
              </a:rPr>
              <a:t>snapshots</a:t>
            </a:r>
            <a:endParaRPr lang="en-GB" sz="1600" b="1">
              <a:gradFill flip="none" rotWithShape="1">
                <a:gsLst>
                  <a:gs pos="0">
                    <a:srgbClr val="00B0F0"/>
                  </a:gs>
                  <a:gs pos="100000">
                    <a:srgbClr val="7030A0"/>
                  </a:gs>
                </a:gsLst>
                <a:lin ang="0" scaled="1"/>
                <a:tileRect/>
              </a:gradFill>
              <a:latin typeface="Lato"/>
              <a:ea typeface="Lato"/>
              <a:cs typeface="Lato"/>
            </a:endParaRPr>
          </a:p>
        </p:txBody>
      </p:sp>
      <p:sp>
        <p:nvSpPr>
          <p:cNvPr id="42" name="Arrow: Up 41">
            <a:extLst>
              <a:ext uri="{FF2B5EF4-FFF2-40B4-BE49-F238E27FC236}">
                <a16:creationId xmlns:a16="http://schemas.microsoft.com/office/drawing/2014/main" id="{80E662A7-620F-23AC-A6F0-62DD7B00E26E}"/>
              </a:ext>
            </a:extLst>
          </p:cNvPr>
          <p:cNvSpPr/>
          <p:nvPr/>
        </p:nvSpPr>
        <p:spPr>
          <a:xfrm>
            <a:off x="2974414" y="1980646"/>
            <a:ext cx="160252" cy="295044"/>
          </a:xfrm>
          <a:prstGeom prst="upArrow">
            <a:avLst/>
          </a:prstGeom>
          <a:solidFill>
            <a:srgbClr val="FF99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3" name="TextBox 51">
            <a:extLst>
              <a:ext uri="{FF2B5EF4-FFF2-40B4-BE49-F238E27FC236}">
                <a16:creationId xmlns:a16="http://schemas.microsoft.com/office/drawing/2014/main" id="{53D1F154-1972-E241-B2AB-C48ADB259B98}"/>
              </a:ext>
            </a:extLst>
          </p:cNvPr>
          <p:cNvSpPr txBox="1"/>
          <p:nvPr/>
        </p:nvSpPr>
        <p:spPr>
          <a:xfrm>
            <a:off x="1356863" y="1340768"/>
            <a:ext cx="4007774" cy="584775"/>
          </a:xfrm>
          <a:prstGeom prst="rect">
            <a:avLst/>
          </a:prstGeom>
          <a:ln>
            <a:solidFill>
              <a:srgbClr val="FF9900"/>
            </a:solidFill>
          </a:ln>
        </p:spPr>
        <p:style>
          <a:lnRef idx="2">
            <a:schemeClr val="accent3"/>
          </a:lnRef>
          <a:fillRef idx="1">
            <a:schemeClr val="lt1"/>
          </a:fillRef>
          <a:effectRef idx="0">
            <a:schemeClr val="accent3"/>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GB" sz="1600">
                <a:solidFill>
                  <a:srgbClr val="17253F"/>
                </a:solidFill>
                <a:latin typeface="Lato"/>
                <a:ea typeface="Lato"/>
                <a:cs typeface="Lato"/>
              </a:rPr>
              <a:t>The aggregation of national approaches that reaches EU targets</a:t>
            </a:r>
            <a:endParaRPr lang="en-GB" sz="1600"/>
          </a:p>
        </p:txBody>
      </p:sp>
      <p:sp>
        <p:nvSpPr>
          <p:cNvPr id="44" name="TextBox 52">
            <a:extLst>
              <a:ext uri="{FF2B5EF4-FFF2-40B4-BE49-F238E27FC236}">
                <a16:creationId xmlns:a16="http://schemas.microsoft.com/office/drawing/2014/main" id="{60258B8A-321D-843B-EA47-49691A6CA22F}"/>
              </a:ext>
            </a:extLst>
          </p:cNvPr>
          <p:cNvSpPr txBox="1"/>
          <p:nvPr/>
        </p:nvSpPr>
        <p:spPr>
          <a:xfrm>
            <a:off x="5833294" y="5552088"/>
            <a:ext cx="4007774" cy="830997"/>
          </a:xfrm>
          <a:prstGeom prst="rect">
            <a:avLst/>
          </a:prstGeom>
          <a:ln/>
        </p:spPr>
        <p:style>
          <a:lnRef idx="2">
            <a:schemeClr val="accent5"/>
          </a:lnRef>
          <a:fillRef idx="1">
            <a:schemeClr val="lt1"/>
          </a:fillRef>
          <a:effectRef idx="0">
            <a:schemeClr val="accent5"/>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GB" sz="1600">
                <a:solidFill>
                  <a:srgbClr val="17253F"/>
                </a:solidFill>
                <a:latin typeface="Lato"/>
                <a:ea typeface="Lato"/>
                <a:cs typeface="Lato"/>
              </a:rPr>
              <a:t>Deviation from National Trends + scenario to capture uncertainties and reach EU targets</a:t>
            </a:r>
          </a:p>
        </p:txBody>
      </p:sp>
      <p:sp>
        <p:nvSpPr>
          <p:cNvPr id="45" name="Arrow: Up 44">
            <a:extLst>
              <a:ext uri="{FF2B5EF4-FFF2-40B4-BE49-F238E27FC236}">
                <a16:creationId xmlns:a16="http://schemas.microsoft.com/office/drawing/2014/main" id="{9DC43E35-8D5D-C9A9-FA67-C64677FE0564}"/>
              </a:ext>
            </a:extLst>
          </p:cNvPr>
          <p:cNvSpPr/>
          <p:nvPr/>
        </p:nvSpPr>
        <p:spPr>
          <a:xfrm rot="10800000">
            <a:off x="6581699" y="5188510"/>
            <a:ext cx="160252" cy="295044"/>
          </a:xfrm>
          <a:prstGeom prst="upArrow">
            <a:avLst/>
          </a:prstGeom>
          <a:solidFill>
            <a:srgbClr val="504E8B"/>
          </a:solidFill>
          <a:ln>
            <a:solidFill>
              <a:srgbClr val="4E4C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6" name="ZoneTexte 37">
            <a:extLst>
              <a:ext uri="{FF2B5EF4-FFF2-40B4-BE49-F238E27FC236}">
                <a16:creationId xmlns:a16="http://schemas.microsoft.com/office/drawing/2014/main" id="{4223AA29-1E45-6BE9-A4D2-7B239A8856A0}"/>
              </a:ext>
            </a:extLst>
          </p:cNvPr>
          <p:cNvSpPr txBox="1"/>
          <p:nvPr/>
        </p:nvSpPr>
        <p:spPr>
          <a:xfrm>
            <a:off x="2252059" y="3771598"/>
            <a:ext cx="1801723" cy="597958"/>
          </a:xfrm>
          <a:prstGeom prst="rect">
            <a:avLst/>
          </a:prstGeom>
        </p:spPr>
        <p:txBody>
          <a:bodyPr vert="horz" wrap="square" lIns="91440" tIns="45720" rIns="91440" bIns="4572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200" i="1">
                <a:latin typeface="Lato"/>
                <a:ea typeface="Lato"/>
                <a:cs typeface="Lato"/>
              </a:rPr>
              <a:t>Fit-for-55 or  REPowerEU</a:t>
            </a:r>
          </a:p>
        </p:txBody>
      </p:sp>
      <p:cxnSp>
        <p:nvCxnSpPr>
          <p:cNvPr id="47" name="Straight Connector 46">
            <a:extLst>
              <a:ext uri="{FF2B5EF4-FFF2-40B4-BE49-F238E27FC236}">
                <a16:creationId xmlns:a16="http://schemas.microsoft.com/office/drawing/2014/main" id="{8F766FED-28BF-85E2-4484-7BD55BAC7D94}"/>
              </a:ext>
            </a:extLst>
          </p:cNvPr>
          <p:cNvCxnSpPr>
            <a:cxnSpLocks/>
          </p:cNvCxnSpPr>
          <p:nvPr/>
        </p:nvCxnSpPr>
        <p:spPr>
          <a:xfrm>
            <a:off x="3214368" y="3479781"/>
            <a:ext cx="2680474" cy="49678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7746828-DE90-A209-135B-8C03B35D1DF9}"/>
              </a:ext>
            </a:extLst>
          </p:cNvPr>
          <p:cNvCxnSpPr>
            <a:cxnSpLocks/>
          </p:cNvCxnSpPr>
          <p:nvPr/>
        </p:nvCxnSpPr>
        <p:spPr>
          <a:xfrm flipV="1">
            <a:off x="3283986" y="2819860"/>
            <a:ext cx="2568396" cy="53744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32162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B56178-2134-92F3-FCF0-E9C0868F98BF}"/>
              </a:ext>
            </a:extLst>
          </p:cNvPr>
          <p:cNvSpPr>
            <a:spLocks noGrp="1"/>
          </p:cNvSpPr>
          <p:nvPr>
            <p:ph type="title"/>
          </p:nvPr>
        </p:nvSpPr>
        <p:spPr/>
        <p:txBody>
          <a:bodyPr/>
          <a:lstStyle/>
          <a:p>
            <a:r>
              <a:rPr lang="en-GB"/>
              <a:t>Electric Vehicle &amp; Charging Station Properties</a:t>
            </a:r>
          </a:p>
        </p:txBody>
      </p:sp>
      <p:sp>
        <p:nvSpPr>
          <p:cNvPr id="2" name="Slide Number Placeholder 1">
            <a:extLst>
              <a:ext uri="{FF2B5EF4-FFF2-40B4-BE49-F238E27FC236}">
                <a16:creationId xmlns:a16="http://schemas.microsoft.com/office/drawing/2014/main" id="{3E990B1E-0584-B62C-FDD8-6B69B3D7DE06}"/>
              </a:ext>
            </a:extLst>
          </p:cNvPr>
          <p:cNvSpPr>
            <a:spLocks noGrp="1"/>
          </p:cNvSpPr>
          <p:nvPr>
            <p:ph type="sldNum" sz="quarter" idx="12"/>
          </p:nvPr>
        </p:nvSpPr>
        <p:spPr/>
        <p:txBody>
          <a:bodyPr/>
          <a:lstStyle/>
          <a:p>
            <a:fld id="{D4947E73-12ED-4302-B125-1B2B500C9CBB}" type="slidenum">
              <a:rPr lang="en-US" smtClean="0"/>
              <a:pPr/>
              <a:t>20</a:t>
            </a:fld>
            <a:endParaRPr lang="en-US"/>
          </a:p>
        </p:txBody>
      </p:sp>
      <p:graphicFrame>
        <p:nvGraphicFramePr>
          <p:cNvPr id="6" name="Table 5">
            <a:extLst>
              <a:ext uri="{FF2B5EF4-FFF2-40B4-BE49-F238E27FC236}">
                <a16:creationId xmlns:a16="http://schemas.microsoft.com/office/drawing/2014/main" id="{30EBF50C-5D9E-FCAA-F665-5D98037C5513}"/>
              </a:ext>
            </a:extLst>
          </p:cNvPr>
          <p:cNvGraphicFramePr>
            <a:graphicFrameLocks noGrp="1"/>
          </p:cNvGraphicFramePr>
          <p:nvPr>
            <p:extLst>
              <p:ext uri="{D42A27DB-BD31-4B8C-83A1-F6EECF244321}">
                <p14:modId xmlns:p14="http://schemas.microsoft.com/office/powerpoint/2010/main" val="855405678"/>
              </p:ext>
            </p:extLst>
          </p:nvPr>
        </p:nvGraphicFramePr>
        <p:xfrm>
          <a:off x="6629400" y="1447015"/>
          <a:ext cx="5252222" cy="2597446"/>
        </p:xfrm>
        <a:graphic>
          <a:graphicData uri="http://schemas.openxmlformats.org/drawingml/2006/table">
            <a:tbl>
              <a:tblPr firstRow="1" bandRow="1">
                <a:tableStyleId>{5C22544A-7EE6-4342-B048-85BDC9FD1C3A}</a:tableStyleId>
              </a:tblPr>
              <a:tblGrid>
                <a:gridCol w="2150804">
                  <a:extLst>
                    <a:ext uri="{9D8B030D-6E8A-4147-A177-3AD203B41FA5}">
                      <a16:colId xmlns:a16="http://schemas.microsoft.com/office/drawing/2014/main" val="4199540099"/>
                    </a:ext>
                  </a:extLst>
                </a:gridCol>
                <a:gridCol w="612742">
                  <a:extLst>
                    <a:ext uri="{9D8B030D-6E8A-4147-A177-3AD203B41FA5}">
                      <a16:colId xmlns:a16="http://schemas.microsoft.com/office/drawing/2014/main" val="2338757872"/>
                    </a:ext>
                  </a:extLst>
                </a:gridCol>
                <a:gridCol w="471340">
                  <a:extLst>
                    <a:ext uri="{9D8B030D-6E8A-4147-A177-3AD203B41FA5}">
                      <a16:colId xmlns:a16="http://schemas.microsoft.com/office/drawing/2014/main" val="1870310776"/>
                    </a:ext>
                  </a:extLst>
                </a:gridCol>
                <a:gridCol w="527901">
                  <a:extLst>
                    <a:ext uri="{9D8B030D-6E8A-4147-A177-3AD203B41FA5}">
                      <a16:colId xmlns:a16="http://schemas.microsoft.com/office/drawing/2014/main" val="3294570957"/>
                    </a:ext>
                  </a:extLst>
                </a:gridCol>
                <a:gridCol w="471340">
                  <a:extLst>
                    <a:ext uri="{9D8B030D-6E8A-4147-A177-3AD203B41FA5}">
                      <a16:colId xmlns:a16="http://schemas.microsoft.com/office/drawing/2014/main" val="2718949551"/>
                    </a:ext>
                  </a:extLst>
                </a:gridCol>
                <a:gridCol w="556182">
                  <a:extLst>
                    <a:ext uri="{9D8B030D-6E8A-4147-A177-3AD203B41FA5}">
                      <a16:colId xmlns:a16="http://schemas.microsoft.com/office/drawing/2014/main" val="836220639"/>
                    </a:ext>
                  </a:extLst>
                </a:gridCol>
                <a:gridCol w="461913">
                  <a:extLst>
                    <a:ext uri="{9D8B030D-6E8A-4147-A177-3AD203B41FA5}">
                      <a16:colId xmlns:a16="http://schemas.microsoft.com/office/drawing/2014/main" val="3021351839"/>
                    </a:ext>
                  </a:extLst>
                </a:gridCol>
              </a:tblGrid>
              <a:tr h="307730">
                <a:tc>
                  <a:txBody>
                    <a:bodyPr/>
                    <a:lstStyle/>
                    <a:p>
                      <a:pPr algn="ctr" fontAlgn="ctr"/>
                      <a:r>
                        <a:rPr lang="en-GB" sz="1000" u="none" strike="noStrike" noProof="0" dirty="0">
                          <a:effectLst/>
                        </a:rPr>
                        <a:t>Parameter</a:t>
                      </a:r>
                      <a:endParaRPr lang="en-GB" sz="1000" b="1" i="0" u="none" strike="noStrike" noProof="0" dirty="0">
                        <a:solidFill>
                          <a:srgbClr val="FFFFFF"/>
                        </a:solidFill>
                        <a:effectLst/>
                        <a:latin typeface="Calibri" panose="020F0502020204030204" pitchFamily="34" charset="0"/>
                      </a:endParaRPr>
                    </a:p>
                  </a:txBody>
                  <a:tcPr marL="6350" marR="6350" marT="6350" marB="0" anchor="ctr"/>
                </a:tc>
                <a:tc gridSpan="6">
                  <a:txBody>
                    <a:bodyPr/>
                    <a:lstStyle/>
                    <a:p>
                      <a:pPr algn="ctr" fontAlgn="ctr"/>
                      <a:r>
                        <a:rPr lang="en-GB" sz="1000" u="none" strike="noStrike" noProof="0" dirty="0">
                          <a:effectLst/>
                        </a:rPr>
                        <a:t>Value</a:t>
                      </a:r>
                      <a:endParaRPr lang="en-GB" sz="1000" b="1" i="0" u="none" strike="noStrike" noProof="0" dirty="0">
                        <a:solidFill>
                          <a:srgbClr val="FFFFFF"/>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932048877"/>
                  </a:ext>
                </a:extLst>
              </a:tr>
              <a:tr h="219808">
                <a:tc>
                  <a:txBody>
                    <a:bodyPr/>
                    <a:lstStyle/>
                    <a:p>
                      <a:pPr algn="just" fontAlgn="ctr"/>
                      <a:r>
                        <a:rPr lang="en-GB" sz="900" b="1" u="none" strike="noStrike" noProof="0" dirty="0">
                          <a:effectLst/>
                        </a:rPr>
                        <a:t>Number of EVs</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900" b="0" u="none" strike="noStrike" noProof="0" dirty="0">
                          <a:effectLst/>
                        </a:rPr>
                        <a:t>ETM values per country and Target Year</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998986398"/>
                  </a:ext>
                </a:extLst>
              </a:tr>
              <a:tr h="190500">
                <a:tc rowSpan="3">
                  <a:txBody>
                    <a:bodyPr/>
                    <a:lstStyle/>
                    <a:p>
                      <a:pPr algn="l" fontAlgn="ctr"/>
                      <a:r>
                        <a:rPr lang="en-GB" sz="900" b="1" u="none" strike="noStrike" noProof="0" dirty="0">
                          <a:effectLst/>
                        </a:rPr>
                        <a:t>Capacity (kWh/Vehicle)</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endParaRPr lang="en-GB" sz="1000" b="0" i="0" u="none" strike="noStrike" noProof="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b="1" u="none" strike="noStrike" noProof="0" dirty="0">
                          <a:effectLst/>
                        </a:rPr>
                        <a:t>2030</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b="1" u="none" strike="noStrike" noProof="0" dirty="0">
                          <a:effectLst/>
                        </a:rPr>
                        <a:t>2035</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b="1" u="none" strike="noStrike" noProof="0" dirty="0">
                          <a:effectLst/>
                        </a:rPr>
                        <a:t>2040</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b="1" u="none" strike="noStrike" noProof="0" dirty="0">
                          <a:effectLst/>
                        </a:rPr>
                        <a:t>2045</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b="1" u="none" strike="noStrike" noProof="0" dirty="0">
                          <a:effectLst/>
                        </a:rPr>
                        <a:t>2050</a:t>
                      </a:r>
                      <a:endParaRPr lang="en-GB" sz="900" b="1" i="0" u="none" strike="noStrike" noProof="0"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2170471850"/>
                  </a:ext>
                </a:extLst>
              </a:tr>
              <a:tr h="190500">
                <a:tc vMerge="1">
                  <a:txBody>
                    <a:bodyPr/>
                    <a:lstStyle/>
                    <a:p>
                      <a:endParaRPr lang="es-ES"/>
                    </a:p>
                  </a:txBody>
                  <a:tcPr/>
                </a:tc>
                <a:tc>
                  <a:txBody>
                    <a:bodyPr/>
                    <a:lstStyle/>
                    <a:p>
                      <a:pPr algn="ctr" fontAlgn="ctr"/>
                      <a:r>
                        <a:rPr lang="en-GB" sz="1000" b="1" u="none" strike="noStrike" noProof="0" dirty="0">
                          <a:effectLst/>
                        </a:rPr>
                        <a:t>DE</a:t>
                      </a:r>
                      <a:endParaRPr lang="en-GB" sz="1000" b="1" i="0" u="none" strike="noStrike" noProof="0" dirty="0">
                        <a:solidFill>
                          <a:srgbClr val="000000"/>
                        </a:solidFill>
                        <a:effectLst/>
                        <a:latin typeface="Calibri" panose="020F0502020204030204" pitchFamily="34" charset="0"/>
                      </a:endParaRPr>
                    </a:p>
                  </a:txBody>
                  <a:tcPr marL="6350" marR="6350" marT="6350" marB="0" anchor="ctr"/>
                </a:tc>
                <a:tc rowSpan="2">
                  <a:txBody>
                    <a:bodyPr/>
                    <a:lstStyle/>
                    <a:p>
                      <a:pPr algn="ctr" fontAlgn="ctr"/>
                      <a:r>
                        <a:rPr lang="en-GB" sz="900" u="none" strike="noStrike" noProof="0" dirty="0">
                          <a:effectLst/>
                        </a:rPr>
                        <a:t>60</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72</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83</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92</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100</a:t>
                      </a:r>
                      <a:endParaRPr lang="en-GB" sz="900" b="0" i="0" u="none" strike="noStrike" noProof="0"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504665480"/>
                  </a:ext>
                </a:extLst>
              </a:tr>
              <a:tr h="190500">
                <a:tc vMerge="1">
                  <a:txBody>
                    <a:bodyPr/>
                    <a:lstStyle/>
                    <a:p>
                      <a:endParaRPr lang="es-ES"/>
                    </a:p>
                  </a:txBody>
                  <a:tcPr/>
                </a:tc>
                <a:tc>
                  <a:txBody>
                    <a:bodyPr/>
                    <a:lstStyle/>
                    <a:p>
                      <a:pPr algn="ctr" fontAlgn="ctr"/>
                      <a:r>
                        <a:rPr lang="en-GB" sz="1000" b="1" u="none" strike="noStrike" noProof="0" dirty="0">
                          <a:effectLst/>
                        </a:rPr>
                        <a:t>GA</a:t>
                      </a:r>
                      <a:endParaRPr lang="en-GB" sz="1000" b="1" i="0" u="none" strike="noStrike" noProof="0" dirty="0">
                        <a:solidFill>
                          <a:srgbClr val="000000"/>
                        </a:solidFill>
                        <a:effectLst/>
                        <a:latin typeface="Calibri" panose="020F0502020204030204" pitchFamily="34" charset="0"/>
                      </a:endParaRPr>
                    </a:p>
                  </a:txBody>
                  <a:tcPr marL="6350" marR="6350" marT="6350" marB="0" anchor="ctr"/>
                </a:tc>
                <a:tc vMerge="1">
                  <a:txBody>
                    <a:bodyPr/>
                    <a:lstStyle/>
                    <a:p>
                      <a:pPr algn="ctr" fontAlgn="ctr"/>
                      <a:r>
                        <a:rPr lang="en-GB" sz="900" u="none" strike="noStrike" noProof="0">
                          <a:effectLst/>
                        </a:rPr>
                        <a:t>54</a:t>
                      </a:r>
                      <a:endParaRPr lang="en-GB" sz="900" b="0" i="0" u="none" strike="noStrike" noProof="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66</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72</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81</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GB" sz="900" u="none" strike="noStrike" noProof="0" dirty="0">
                          <a:effectLst/>
                        </a:rPr>
                        <a:t>90</a:t>
                      </a:r>
                      <a:endParaRPr lang="en-GB" sz="900" b="0" i="0" u="none" strike="noStrike" noProof="0"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3240022236"/>
                  </a:ext>
                </a:extLst>
              </a:tr>
              <a:tr h="193431">
                <a:tc>
                  <a:txBody>
                    <a:bodyPr/>
                    <a:lstStyle/>
                    <a:p>
                      <a:pPr algn="just" fontAlgn="ctr"/>
                      <a:r>
                        <a:rPr lang="en-GB" sz="900" b="1" u="none" strike="noStrike" noProof="0" dirty="0">
                          <a:effectLst/>
                        </a:rPr>
                        <a:t>Efficiency (</a:t>
                      </a:r>
                      <a:r>
                        <a:rPr lang="en-GB" sz="900" b="1" u="none" strike="noStrike" noProof="0" dirty="0" err="1">
                          <a:effectLst/>
                        </a:rPr>
                        <a:t>Wh</a:t>
                      </a:r>
                      <a:r>
                        <a:rPr lang="en-GB" sz="900" b="1" u="none" strike="noStrike" noProof="0" dirty="0">
                          <a:effectLst/>
                        </a:rPr>
                        <a:t>/km)</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1000" b="1" u="none" strike="noStrike" noProof="0" dirty="0">
                          <a:solidFill>
                            <a:srgbClr val="FF0000"/>
                          </a:solidFill>
                          <a:effectLst/>
                        </a:rPr>
                        <a:t>170</a:t>
                      </a:r>
                      <a:endParaRPr lang="en-GB" sz="1000" b="1" i="0" u="none" strike="noStrike" noProof="0" dirty="0">
                        <a:solidFill>
                          <a:srgbClr val="FF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911264425"/>
                  </a:ext>
                </a:extLst>
              </a:tr>
              <a:tr h="219808">
                <a:tc>
                  <a:txBody>
                    <a:bodyPr/>
                    <a:lstStyle/>
                    <a:p>
                      <a:pPr algn="just" fontAlgn="ctr"/>
                      <a:r>
                        <a:rPr lang="en-GB" sz="900" b="1" u="none" strike="noStrike" noProof="0" dirty="0">
                          <a:effectLst/>
                        </a:rPr>
                        <a:t>Demand (km/Vehicle)</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800" u="none" strike="noStrike" noProof="0" dirty="0">
                          <a:effectLst/>
                        </a:rPr>
                        <a:t>ETM values per country and Target Year converted into hourly profiles based on REM2030</a:t>
                      </a:r>
                      <a:r>
                        <a:rPr lang="en-GB" sz="800" u="none" strike="noStrike" baseline="30000" noProof="0" dirty="0">
                          <a:effectLst/>
                        </a:rPr>
                        <a:t> (</a:t>
                      </a:r>
                      <a:r>
                        <a:rPr lang="en-GB" sz="800" u="none" strike="noStrike" baseline="30000" noProof="0" dirty="0" err="1">
                          <a:effectLst/>
                        </a:rPr>
                        <a:t>i</a:t>
                      </a:r>
                      <a:r>
                        <a:rPr lang="en-GB" sz="800" u="none" strike="noStrike" baseline="30000" noProof="0" dirty="0">
                          <a:effectLst/>
                        </a:rPr>
                        <a:t>)</a:t>
                      </a:r>
                      <a:endParaRPr lang="en-GB" sz="800" b="0" i="0" u="none" strike="noStrike" baseline="30000" noProof="0" dirty="0">
                        <a:solidFill>
                          <a:srgbClr val="00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813385437"/>
                  </a:ext>
                </a:extLst>
              </a:tr>
              <a:tr h="224594">
                <a:tc>
                  <a:txBody>
                    <a:bodyPr/>
                    <a:lstStyle/>
                    <a:p>
                      <a:pPr algn="just" fontAlgn="ctr"/>
                      <a:r>
                        <a:rPr lang="en-GB" sz="900" b="1" u="none" strike="noStrike" noProof="0" dirty="0">
                          <a:effectLst/>
                        </a:rPr>
                        <a:t>Max Charge/Discharge Rate (kW/Vehicle)</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1000" b="1" u="none" strike="noStrike" noProof="0" dirty="0">
                          <a:solidFill>
                            <a:srgbClr val="FF0000"/>
                          </a:solidFill>
                          <a:effectLst/>
                        </a:rPr>
                        <a:t>7.4</a:t>
                      </a:r>
                      <a:endParaRPr lang="en-GB" sz="1000" b="1" i="0" u="none" strike="noStrike" noProof="0" dirty="0">
                        <a:solidFill>
                          <a:srgbClr val="FF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673414068"/>
                  </a:ext>
                </a:extLst>
              </a:tr>
              <a:tr h="211016">
                <a:tc>
                  <a:txBody>
                    <a:bodyPr/>
                    <a:lstStyle/>
                    <a:p>
                      <a:pPr algn="just" fontAlgn="ctr"/>
                      <a:r>
                        <a:rPr lang="en-GB" sz="900" b="1" u="none" strike="noStrike" noProof="0" dirty="0">
                          <a:effectLst/>
                        </a:rPr>
                        <a:t>Initial SoC (%)</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900" u="none" strike="noStrike" noProof="0" dirty="0">
                          <a:effectLst/>
                        </a:rPr>
                        <a:t>50</a:t>
                      </a:r>
                      <a:endParaRPr lang="en-GB" sz="900" b="0" i="0" u="none" strike="noStrike" noProof="0" dirty="0">
                        <a:solidFill>
                          <a:srgbClr val="00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423552045"/>
                  </a:ext>
                </a:extLst>
              </a:tr>
              <a:tr h="202223">
                <a:tc>
                  <a:txBody>
                    <a:bodyPr/>
                    <a:lstStyle/>
                    <a:p>
                      <a:pPr algn="just" fontAlgn="ctr"/>
                      <a:r>
                        <a:rPr lang="en-GB" sz="900" b="1" u="none" strike="noStrike" noProof="0" dirty="0">
                          <a:effectLst/>
                        </a:rPr>
                        <a:t>Min SoC (%)</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lvl="0" algn="ctr">
                        <a:buNone/>
                      </a:pPr>
                      <a:r>
                        <a:rPr lang="en-GB" sz="1000" b="1" u="none" strike="noStrike" noProof="0" dirty="0">
                          <a:solidFill>
                            <a:srgbClr val="FF0000"/>
                          </a:solidFill>
                          <a:effectLst/>
                        </a:rPr>
                        <a:t>profile</a:t>
                      </a:r>
                      <a:endParaRPr lang="en-US" sz="1000" b="1" dirty="0"/>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787202483"/>
                  </a:ext>
                </a:extLst>
              </a:tr>
              <a:tr h="219808">
                <a:tc>
                  <a:txBody>
                    <a:bodyPr/>
                    <a:lstStyle/>
                    <a:p>
                      <a:pPr algn="just" fontAlgn="ctr"/>
                      <a:r>
                        <a:rPr lang="en-GB" sz="900" b="1" u="none" strike="noStrike" noProof="0" dirty="0">
                          <a:effectLst/>
                        </a:rPr>
                        <a:t>Home Charger Share (%)</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800" u="none" strike="noStrike" noProof="0" dirty="0">
                          <a:effectLst/>
                        </a:rPr>
                        <a:t>Availability profiles</a:t>
                      </a:r>
                      <a:r>
                        <a:rPr lang="en-GB" sz="800" u="none" strike="noStrike" baseline="30000" noProof="0" dirty="0">
                          <a:effectLst/>
                        </a:rPr>
                        <a:t> (ii)</a:t>
                      </a:r>
                      <a:r>
                        <a:rPr lang="en-GB" sz="800" u="none" strike="noStrike" noProof="0" dirty="0">
                          <a:effectLst/>
                        </a:rPr>
                        <a:t> based on platform used by ETM </a:t>
                      </a:r>
                      <a:r>
                        <a:rPr lang="en-GB" sz="800" u="none" strike="noStrike" baseline="30000" noProof="0" dirty="0">
                          <a:effectLst/>
                        </a:rPr>
                        <a:t>(iii)</a:t>
                      </a:r>
                      <a:endParaRPr lang="en-GB" sz="800" b="0" i="0" u="none" strike="noStrike" baseline="30000" noProof="0" dirty="0">
                        <a:solidFill>
                          <a:srgbClr val="00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304127599"/>
                  </a:ext>
                </a:extLst>
              </a:tr>
              <a:tr h="197146">
                <a:tc>
                  <a:txBody>
                    <a:bodyPr/>
                    <a:lstStyle/>
                    <a:p>
                      <a:pPr algn="just" fontAlgn="ctr"/>
                      <a:r>
                        <a:rPr lang="en-GB" sz="900" b="1" u="none" strike="noStrike" noProof="0" dirty="0">
                          <a:effectLst/>
                        </a:rPr>
                        <a:t>Street Charger Share (%)</a:t>
                      </a:r>
                      <a:endParaRPr lang="en-GB" sz="900" b="1" i="0" u="none" strike="noStrike" noProof="0" dirty="0">
                        <a:solidFill>
                          <a:srgbClr val="000000"/>
                        </a:solidFill>
                        <a:effectLst/>
                        <a:latin typeface="Calibri" panose="020F0502020204030204" pitchFamily="34" charset="0"/>
                      </a:endParaRPr>
                    </a:p>
                  </a:txBody>
                  <a:tcPr marL="6350" marR="6350" marT="6350" marB="0" anchor="ctr"/>
                </a:tc>
                <a:tc gridSpan="6">
                  <a:txBody>
                    <a:bodyPr/>
                    <a:lstStyle/>
                    <a:p>
                      <a:pPr algn="ctr" fontAlgn="ctr"/>
                      <a:r>
                        <a:rPr lang="en-GB" sz="800" u="none" strike="noStrike" noProof="0" dirty="0">
                          <a:effectLst/>
                        </a:rPr>
                        <a:t>Availability profiles</a:t>
                      </a:r>
                      <a:r>
                        <a:rPr lang="en-GB" sz="800" u="none" strike="noStrike" baseline="30000" noProof="0" dirty="0">
                          <a:effectLst/>
                        </a:rPr>
                        <a:t> (ii)</a:t>
                      </a:r>
                      <a:r>
                        <a:rPr lang="en-GB" sz="800" u="none" strike="noStrike" noProof="0" dirty="0">
                          <a:effectLst/>
                        </a:rPr>
                        <a:t> based on platform used by ETM </a:t>
                      </a:r>
                      <a:r>
                        <a:rPr lang="en-GB" sz="800" u="none" strike="noStrike" baseline="30000" noProof="0" dirty="0">
                          <a:effectLst/>
                        </a:rPr>
                        <a:t>(iii)</a:t>
                      </a:r>
                      <a:endParaRPr lang="en-GB" sz="800" b="0" i="0" u="none" strike="noStrike" baseline="30000" noProof="0" dirty="0">
                        <a:solidFill>
                          <a:srgbClr val="000000"/>
                        </a:solidFill>
                        <a:effectLst/>
                        <a:latin typeface="Calibri" panose="020F0502020204030204" pitchFamily="34" charset="0"/>
                      </a:endParaRPr>
                    </a:p>
                  </a:txBody>
                  <a:tcPr marL="6350" marR="6350" marT="6350" marB="0" anchor="ct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517192245"/>
                  </a:ext>
                </a:extLst>
              </a:tr>
            </a:tbl>
          </a:graphicData>
        </a:graphic>
      </p:graphicFrame>
      <p:sp>
        <p:nvSpPr>
          <p:cNvPr id="10" name="TextBox 9">
            <a:extLst>
              <a:ext uri="{FF2B5EF4-FFF2-40B4-BE49-F238E27FC236}">
                <a16:creationId xmlns:a16="http://schemas.microsoft.com/office/drawing/2014/main" id="{81B8574A-AAD3-CBBB-779D-DA789D2B2B99}"/>
              </a:ext>
            </a:extLst>
          </p:cNvPr>
          <p:cNvSpPr txBox="1"/>
          <p:nvPr/>
        </p:nvSpPr>
        <p:spPr>
          <a:xfrm>
            <a:off x="6598918" y="4041221"/>
            <a:ext cx="5135882" cy="868251"/>
          </a:xfrm>
          <a:prstGeom prst="rect">
            <a:avLst/>
          </a:prstGeom>
          <a:noFill/>
        </p:spPr>
        <p:txBody>
          <a:bodyPr wrap="square">
            <a:spAutoFit/>
          </a:bodyPr>
          <a:lstStyle/>
          <a:p>
            <a:pPr>
              <a:lnSpc>
                <a:spcPct val="150000"/>
              </a:lnSpc>
            </a:pPr>
            <a:r>
              <a:rPr lang="es-ES" sz="800" i="1" baseline="30000">
                <a:solidFill>
                  <a:srgbClr val="060C28"/>
                </a:solidFill>
                <a:latin typeface="Lato" panose="020F0502020204030203" pitchFamily="34" charset="0"/>
                <a:ea typeface="Lato" panose="020F0502020204030203" pitchFamily="34" charset="0"/>
                <a:cs typeface="Lato" panose="020F0502020204030203" pitchFamily="34" charset="0"/>
              </a:rPr>
              <a:t>(i )   </a:t>
            </a:r>
            <a:r>
              <a:rPr lang="es-ES" sz="800" i="1">
                <a:solidFill>
                  <a:srgbClr val="060C28"/>
                </a:solidFill>
                <a:latin typeface="Lato" panose="020F0502020204030203" pitchFamily="34" charset="0"/>
                <a:ea typeface="Lato" panose="020F0502020204030203" pitchFamily="34" charset="0"/>
                <a:cs typeface="Lato" panose="020F0502020204030203" pitchFamily="34" charset="0"/>
              </a:rPr>
              <a:t>https://rem2030.de/rem2030-de/REM-2030-Driving-Profiles.php</a:t>
            </a:r>
          </a:p>
          <a:p>
            <a:r>
              <a:rPr lang="es-ES" sz="800" i="1" baseline="30000">
                <a:solidFill>
                  <a:srgbClr val="060C28"/>
                </a:solidFill>
                <a:latin typeface="Lato" panose="020F0502020204030203" pitchFamily="34" charset="0"/>
                <a:ea typeface="Lato" panose="020F0502020204030203" pitchFamily="34" charset="0"/>
                <a:cs typeface="Lato" panose="020F0502020204030203" pitchFamily="34" charset="0"/>
              </a:rPr>
              <a:t>(</a:t>
            </a:r>
            <a:r>
              <a:rPr lang="es-ES" sz="800" i="1" baseline="30000" err="1">
                <a:solidFill>
                  <a:srgbClr val="060C28"/>
                </a:solidFill>
                <a:latin typeface="Lato" panose="020F0502020204030203" pitchFamily="34" charset="0"/>
                <a:ea typeface="Lato" panose="020F0502020204030203" pitchFamily="34" charset="0"/>
                <a:cs typeface="Lato" panose="020F0502020204030203" pitchFamily="34" charset="0"/>
              </a:rPr>
              <a:t>ii</a:t>
            </a:r>
            <a:r>
              <a:rPr lang="es-ES" sz="800" i="1" baseline="30000">
                <a:solidFill>
                  <a:srgbClr val="060C28"/>
                </a:solidFill>
                <a:latin typeface="Lato" panose="020F0502020204030203" pitchFamily="34" charset="0"/>
                <a:ea typeface="Lato" panose="020F0502020204030203" pitchFamily="34" charset="0"/>
                <a:cs typeface="Lato" panose="020F0502020204030203" pitchFamily="34" charset="0"/>
              </a:rPr>
              <a:t>)  </a:t>
            </a:r>
            <a:r>
              <a:rPr lang="en-BE" sz="800" i="1">
                <a:solidFill>
                  <a:srgbClr val="060C28"/>
                </a:solidFill>
                <a:latin typeface="Lato" panose="020F0502020204030203" pitchFamily="34" charset="0"/>
                <a:ea typeface="Lato" panose="020F0502020204030203" pitchFamily="34" charset="0"/>
                <a:cs typeface="Lato" panose="020F0502020204030203" pitchFamily="34" charset="0"/>
              </a:rPr>
              <a:t>The availability profile outline the share of vehicles which can be charged by a particular type of charging station.</a:t>
            </a:r>
            <a:endParaRPr lang="es-ES" sz="800" i="1">
              <a:solidFill>
                <a:srgbClr val="060C28"/>
              </a:solidFill>
              <a:latin typeface="Lato" panose="020F0502020204030203" pitchFamily="34" charset="0"/>
              <a:ea typeface="Lato" panose="020F0502020204030203" pitchFamily="34" charset="0"/>
              <a:cs typeface="Lato" panose="020F0502020204030203" pitchFamily="34" charset="0"/>
            </a:endParaRPr>
          </a:p>
          <a:p>
            <a:r>
              <a:rPr lang="es-ES" sz="800" i="1">
                <a:solidFill>
                  <a:srgbClr val="060C28"/>
                </a:solidFill>
                <a:latin typeface="Lato" panose="020F0502020204030203" pitchFamily="34" charset="0"/>
                <a:ea typeface="Lato" panose="020F0502020204030203" pitchFamily="34" charset="0"/>
                <a:cs typeface="Lato" panose="020F0502020204030203" pitchFamily="34" charset="0"/>
              </a:rPr>
              <a:t>    </a:t>
            </a:r>
            <a:r>
              <a:rPr lang="en-BE" sz="800" i="1">
                <a:solidFill>
                  <a:srgbClr val="060C28"/>
                </a:solidFill>
                <a:latin typeface="Lato" panose="020F0502020204030203" pitchFamily="34" charset="0"/>
                <a:ea typeface="Lato" panose="020F0502020204030203" pitchFamily="34" charset="0"/>
                <a:cs typeface="Lato" panose="020F0502020204030203" pitchFamily="34" charset="0"/>
              </a:rPr>
              <a:t>The share will be split between weekdays/weekends and by station type (Home, Street, Fast)</a:t>
            </a:r>
            <a:endParaRPr lang="es-ES" sz="800" i="1">
              <a:solidFill>
                <a:srgbClr val="060C28"/>
              </a:solidFill>
              <a:latin typeface="Lato" panose="020F0502020204030203" pitchFamily="34" charset="0"/>
              <a:ea typeface="Lato" panose="020F0502020204030203" pitchFamily="34" charset="0"/>
              <a:cs typeface="Lato" panose="020F0502020204030203" pitchFamily="34" charset="0"/>
            </a:endParaRPr>
          </a:p>
          <a:p>
            <a:pPr>
              <a:lnSpc>
                <a:spcPct val="150000"/>
              </a:lnSpc>
            </a:pPr>
            <a:r>
              <a:rPr lang="en-GB" sz="800" i="1" baseline="30000">
                <a:solidFill>
                  <a:srgbClr val="060C28"/>
                </a:solidFill>
                <a:latin typeface="Lato" panose="020F0502020204030203" pitchFamily="34" charset="0"/>
                <a:ea typeface="Lato" panose="020F0502020204030203" pitchFamily="34" charset="0"/>
                <a:cs typeface="Lato" panose="020F0502020204030203" pitchFamily="34" charset="0"/>
              </a:rPr>
              <a:t>(iii)  </a:t>
            </a:r>
            <a:r>
              <a:rPr lang="en-GB" sz="800" i="1" baseline="0">
                <a:solidFill>
                  <a:srgbClr val="060C28"/>
                </a:solidFill>
                <a:latin typeface="Lato" panose="020F0502020204030203" pitchFamily="34" charset="0"/>
                <a:ea typeface="Lato" panose="020F0502020204030203" pitchFamily="34" charset="0"/>
                <a:cs typeface="Lato" panose="020F0502020204030203" pitchFamily="34" charset="0"/>
              </a:rPr>
              <a:t>https://platform.elaad.io/analyse/charging/</a:t>
            </a:r>
            <a:endParaRPr lang="en-BE" sz="800" i="1">
              <a:solidFill>
                <a:srgbClr val="060C28"/>
              </a:solidFill>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s-ES" sz="800" i="1">
              <a:solidFill>
                <a:srgbClr val="060C28"/>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a:extLst>
              <a:ext uri="{FF2B5EF4-FFF2-40B4-BE49-F238E27FC236}">
                <a16:creationId xmlns:a16="http://schemas.microsoft.com/office/drawing/2014/main" id="{8C3E506D-467B-6E9C-AB5C-38689D81D0B2}"/>
              </a:ext>
            </a:extLst>
          </p:cNvPr>
          <p:cNvSpPr/>
          <p:nvPr/>
        </p:nvSpPr>
        <p:spPr>
          <a:xfrm>
            <a:off x="8353726" y="1108461"/>
            <a:ext cx="1440844" cy="338554"/>
          </a:xfrm>
          <a:prstGeom prst="rect">
            <a:avLst/>
          </a:prstGeom>
          <a:noFill/>
        </p:spPr>
        <p:txBody>
          <a:bodyPr wrap="none" lIns="91440" tIns="45720" rIns="91440" bIns="45720">
            <a:spAutoFit/>
          </a:bodyPr>
          <a:lstStyle/>
          <a:p>
            <a:pPr algn="ctr"/>
            <a:r>
              <a:rPr lang="en-US" sz="1600" b="0" cap="none" spc="0">
                <a:ln w="0"/>
                <a:solidFill>
                  <a:schemeClr val="tx1"/>
                </a:solidFill>
                <a:effectLst>
                  <a:outerShdw blurRad="38100" dist="19050" dir="2700000" algn="tl" rotWithShape="0">
                    <a:schemeClr val="dk1">
                      <a:alpha val="40000"/>
                    </a:schemeClr>
                  </a:outerShdw>
                </a:effectLst>
              </a:rPr>
              <a:t>Electric Vehicle</a:t>
            </a:r>
          </a:p>
        </p:txBody>
      </p:sp>
      <p:graphicFrame>
        <p:nvGraphicFramePr>
          <p:cNvPr id="7" name="Table 6">
            <a:extLst>
              <a:ext uri="{FF2B5EF4-FFF2-40B4-BE49-F238E27FC236}">
                <a16:creationId xmlns:a16="http://schemas.microsoft.com/office/drawing/2014/main" id="{FF820CC6-5BF5-49AC-7B12-0B46BFA0B9E6}"/>
              </a:ext>
            </a:extLst>
          </p:cNvPr>
          <p:cNvGraphicFramePr>
            <a:graphicFrameLocks noGrp="1"/>
          </p:cNvGraphicFramePr>
          <p:nvPr>
            <p:extLst>
              <p:ext uri="{D42A27DB-BD31-4B8C-83A1-F6EECF244321}">
                <p14:modId xmlns:p14="http://schemas.microsoft.com/office/powerpoint/2010/main" val="3412577377"/>
              </p:ext>
            </p:extLst>
          </p:nvPr>
        </p:nvGraphicFramePr>
        <p:xfrm>
          <a:off x="7249398" y="5109749"/>
          <a:ext cx="4012223" cy="907479"/>
        </p:xfrm>
        <a:graphic>
          <a:graphicData uri="http://schemas.openxmlformats.org/drawingml/2006/table">
            <a:tbl>
              <a:tblPr firstRow="1" bandRow="1">
                <a:tableStyleId>{5C22544A-7EE6-4342-B048-85BDC9FD1C3A}</a:tableStyleId>
              </a:tblPr>
              <a:tblGrid>
                <a:gridCol w="2338754">
                  <a:extLst>
                    <a:ext uri="{9D8B030D-6E8A-4147-A177-3AD203B41FA5}">
                      <a16:colId xmlns:a16="http://schemas.microsoft.com/office/drawing/2014/main" val="805434391"/>
                    </a:ext>
                  </a:extLst>
                </a:gridCol>
                <a:gridCol w="861646">
                  <a:extLst>
                    <a:ext uri="{9D8B030D-6E8A-4147-A177-3AD203B41FA5}">
                      <a16:colId xmlns:a16="http://schemas.microsoft.com/office/drawing/2014/main" val="2569972613"/>
                    </a:ext>
                  </a:extLst>
                </a:gridCol>
                <a:gridCol w="811823">
                  <a:extLst>
                    <a:ext uri="{9D8B030D-6E8A-4147-A177-3AD203B41FA5}">
                      <a16:colId xmlns:a16="http://schemas.microsoft.com/office/drawing/2014/main" val="3311027931"/>
                    </a:ext>
                  </a:extLst>
                </a:gridCol>
              </a:tblGrid>
              <a:tr h="250276">
                <a:tc>
                  <a:txBody>
                    <a:bodyPr/>
                    <a:lstStyle/>
                    <a:p>
                      <a:pPr algn="ctr" fontAlgn="ctr"/>
                      <a:r>
                        <a:rPr lang="en-GB" sz="900" u="none" strike="noStrike">
                          <a:effectLst/>
                        </a:rPr>
                        <a:t>Parameter</a:t>
                      </a:r>
                      <a:endParaRPr lang="es-ES" sz="900" b="1" i="0" u="none" strike="noStrike">
                        <a:solidFill>
                          <a:srgbClr val="FFFFFF"/>
                        </a:solidFill>
                        <a:effectLst/>
                        <a:latin typeface="Calibri" panose="020F0502020204030204" pitchFamily="34" charset="0"/>
                      </a:endParaRPr>
                    </a:p>
                  </a:txBody>
                  <a:tcPr marL="6350" marR="6350" marT="6350" marB="0" anchor="ctr"/>
                </a:tc>
                <a:tc>
                  <a:txBody>
                    <a:bodyPr/>
                    <a:lstStyle/>
                    <a:p>
                      <a:pPr algn="ctr" fontAlgn="ctr"/>
                      <a:r>
                        <a:rPr lang="en-GB" sz="900" u="none" strike="noStrike">
                          <a:effectLst/>
                        </a:rPr>
                        <a:t>Home</a:t>
                      </a:r>
                      <a:endParaRPr lang="es-ES" sz="900" b="1" i="0" u="none" strike="noStrike">
                        <a:solidFill>
                          <a:srgbClr val="FFFFFF"/>
                        </a:solidFill>
                        <a:effectLst/>
                        <a:latin typeface="Calibri" panose="020F0502020204030204" pitchFamily="34" charset="0"/>
                      </a:endParaRPr>
                    </a:p>
                  </a:txBody>
                  <a:tcPr marL="6350" marR="6350" marT="6350" marB="0" anchor="ctr"/>
                </a:tc>
                <a:tc>
                  <a:txBody>
                    <a:bodyPr/>
                    <a:lstStyle/>
                    <a:p>
                      <a:pPr algn="ctr" fontAlgn="ctr"/>
                      <a:r>
                        <a:rPr lang="en-GB" sz="900" u="none" strike="noStrike">
                          <a:effectLst/>
                        </a:rPr>
                        <a:t>Street</a:t>
                      </a:r>
                      <a:endParaRPr lang="es-ES" sz="900" b="1" i="0" u="none" strike="noStrike">
                        <a:solidFill>
                          <a:srgbClr val="FFFFFF"/>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3353168680"/>
                  </a:ext>
                </a:extLst>
              </a:tr>
              <a:tr h="211016">
                <a:tc>
                  <a:txBody>
                    <a:bodyPr/>
                    <a:lstStyle/>
                    <a:p>
                      <a:pPr algn="just" fontAlgn="ctr"/>
                      <a:r>
                        <a:rPr lang="en-GB" sz="800" b="1" u="none" strike="noStrike">
                          <a:effectLst/>
                        </a:rPr>
                        <a:t>Max Charge/Discharge Rate (kW/Vehicle)</a:t>
                      </a:r>
                      <a:endParaRPr lang="es-ES" sz="800" b="1" i="0" u="none" strike="noStrike">
                        <a:solidFill>
                          <a:srgbClr val="000000"/>
                        </a:solidFill>
                        <a:effectLst/>
                        <a:latin typeface="Calibri" panose="020F0502020204030204" pitchFamily="34" charset="0"/>
                      </a:endParaRPr>
                    </a:p>
                  </a:txBody>
                  <a:tcPr marL="6350" marR="6350" marT="6350" marB="0" anchor="ctr"/>
                </a:tc>
                <a:tc>
                  <a:txBody>
                    <a:bodyPr/>
                    <a:lstStyle/>
                    <a:p>
                      <a:pPr lvl="0" algn="ctr">
                        <a:buNone/>
                      </a:pPr>
                      <a:r>
                        <a:rPr lang="en-GB" sz="1000" b="1" i="0" u="none" strike="noStrike" noProof="0">
                          <a:solidFill>
                            <a:srgbClr val="FF0000"/>
                          </a:solidFill>
                          <a:effectLst/>
                          <a:latin typeface="Calibri"/>
                        </a:rPr>
                        <a:t>7.4</a:t>
                      </a:r>
                      <a:endParaRPr lang="en-US"/>
                    </a:p>
                  </a:txBody>
                  <a:tcPr marL="6350" marR="6350" marT="6350" marB="0" anchor="ctr"/>
                </a:tc>
                <a:tc>
                  <a:txBody>
                    <a:bodyPr/>
                    <a:lstStyle/>
                    <a:p>
                      <a:pPr algn="ctr" fontAlgn="ctr"/>
                      <a:r>
                        <a:rPr lang="en-GB" sz="800" u="none" strike="noStrike">
                          <a:effectLst/>
                        </a:rPr>
                        <a:t>16</a:t>
                      </a:r>
                      <a:endParaRPr lang="es-ES" sz="800" b="0" i="0" u="none" strike="noStrike">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83135386"/>
                  </a:ext>
                </a:extLst>
              </a:tr>
              <a:tr h="211015">
                <a:tc>
                  <a:txBody>
                    <a:bodyPr/>
                    <a:lstStyle/>
                    <a:p>
                      <a:pPr algn="just" fontAlgn="ctr"/>
                      <a:r>
                        <a:rPr lang="en-GB" sz="800" b="1" u="none" strike="noStrike">
                          <a:effectLst/>
                        </a:rPr>
                        <a:t>Use of System Charge (€/MWh)</a:t>
                      </a:r>
                      <a:endParaRPr lang="es-ES" sz="800" b="1"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GB" sz="800" u="none" strike="noStrike">
                          <a:effectLst/>
                        </a:rPr>
                        <a:t>30</a:t>
                      </a:r>
                      <a:endParaRPr lang="es-ES" sz="8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GB" sz="800" u="none" strike="noStrike">
                          <a:effectLst/>
                        </a:rPr>
                        <a:t>35</a:t>
                      </a:r>
                      <a:endParaRPr lang="es-ES" sz="800" b="0" i="0" u="none" strike="noStrike">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713296547"/>
                  </a:ext>
                </a:extLst>
              </a:tr>
              <a:tr h="235172">
                <a:tc>
                  <a:txBody>
                    <a:bodyPr/>
                    <a:lstStyle/>
                    <a:p>
                      <a:pPr algn="just" fontAlgn="ctr"/>
                      <a:r>
                        <a:rPr lang="en-GB" sz="800" b="1" u="none" strike="noStrike">
                          <a:effectLst/>
                        </a:rPr>
                        <a:t>Charge/Discharge Efficiency (%)</a:t>
                      </a:r>
                      <a:endParaRPr lang="es-ES" sz="800" b="1"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GB" sz="800" u="none" strike="noStrike">
                          <a:effectLst/>
                        </a:rPr>
                        <a:t>94</a:t>
                      </a:r>
                      <a:endParaRPr lang="es-ES" sz="8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GB" sz="800" u="none" strike="noStrike">
                          <a:effectLst/>
                        </a:rPr>
                        <a:t>94</a:t>
                      </a:r>
                      <a:endParaRPr lang="es-ES" sz="800" b="0" i="0" u="none" strike="noStrike">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47070322"/>
                  </a:ext>
                </a:extLst>
              </a:tr>
            </a:tbl>
          </a:graphicData>
        </a:graphic>
      </p:graphicFrame>
      <p:sp>
        <p:nvSpPr>
          <p:cNvPr id="14" name="Rectangle 13">
            <a:extLst>
              <a:ext uri="{FF2B5EF4-FFF2-40B4-BE49-F238E27FC236}">
                <a16:creationId xmlns:a16="http://schemas.microsoft.com/office/drawing/2014/main" id="{4DC78EB4-CA9C-2B0A-669C-9DDBBED22717}"/>
              </a:ext>
            </a:extLst>
          </p:cNvPr>
          <p:cNvSpPr/>
          <p:nvPr/>
        </p:nvSpPr>
        <p:spPr>
          <a:xfrm>
            <a:off x="8440640" y="4747106"/>
            <a:ext cx="1629741" cy="338554"/>
          </a:xfrm>
          <a:prstGeom prst="rect">
            <a:avLst/>
          </a:prstGeom>
          <a:noFill/>
        </p:spPr>
        <p:txBody>
          <a:bodyPr wrap="none" lIns="91440" tIns="45720" rIns="91440" bIns="45720">
            <a:spAutoFit/>
          </a:bodyPr>
          <a:lstStyle/>
          <a:p>
            <a:pPr algn="ctr"/>
            <a:r>
              <a:rPr lang="en-US" sz="1600" b="0" cap="none" spc="0">
                <a:ln w="0"/>
                <a:solidFill>
                  <a:schemeClr val="tx1"/>
                </a:solidFill>
                <a:effectLst>
                  <a:outerShdw blurRad="38100" dist="19050" dir="2700000" algn="tl" rotWithShape="0">
                    <a:schemeClr val="dk1">
                      <a:alpha val="40000"/>
                    </a:schemeClr>
                  </a:outerShdw>
                </a:effectLst>
              </a:rPr>
              <a:t>Charging Stations</a:t>
            </a:r>
          </a:p>
        </p:txBody>
      </p:sp>
      <p:sp>
        <p:nvSpPr>
          <p:cNvPr id="16" name="TextBox 15">
            <a:extLst>
              <a:ext uri="{FF2B5EF4-FFF2-40B4-BE49-F238E27FC236}">
                <a16:creationId xmlns:a16="http://schemas.microsoft.com/office/drawing/2014/main" id="{FC0010EC-A8C5-3646-2AAA-1862A7D0DCB2}"/>
              </a:ext>
            </a:extLst>
          </p:cNvPr>
          <p:cNvSpPr txBox="1"/>
          <p:nvPr/>
        </p:nvSpPr>
        <p:spPr>
          <a:xfrm>
            <a:off x="146112" y="1644291"/>
            <a:ext cx="5949888" cy="3046988"/>
          </a:xfrm>
          <a:prstGeom prst="rect">
            <a:avLst/>
          </a:prstGeom>
          <a:noFill/>
        </p:spPr>
        <p:txBody>
          <a:bodyPr wrap="square" lIns="91440" tIns="45720" rIns="91440" bIns="45720" anchor="t">
            <a:spAutoFit/>
          </a:bodyPr>
          <a:lstStyle/>
          <a:p>
            <a:r>
              <a:rPr lang="en-US" sz="1200" dirty="0">
                <a:solidFill>
                  <a:srgbClr val="060C28"/>
                </a:solidFill>
                <a:effectLst/>
                <a:latin typeface="Lato"/>
                <a:ea typeface="Lato"/>
                <a:cs typeface="Lato"/>
              </a:rPr>
              <a:t>It is important that the values used for modelling EVs in the TYNDP 2024 Scenarios represent the average European EV owner in the best way.</a:t>
            </a:r>
            <a:r>
              <a:rPr lang="en-US" sz="1200" dirty="0">
                <a:solidFill>
                  <a:srgbClr val="060C28"/>
                </a:solidFill>
                <a:latin typeface="Lato"/>
                <a:ea typeface="Lato"/>
                <a:cs typeface="Lato"/>
              </a:rPr>
              <a:t> </a:t>
            </a:r>
            <a:endParaRPr lang="en-US" sz="1200">
              <a:solidFill>
                <a:srgbClr val="060C28"/>
              </a:solidFill>
              <a:effectLst/>
              <a:latin typeface="Lato" panose="020F0502020204030203" pitchFamily="34" charset="0"/>
              <a:ea typeface="Lato" panose="020F0502020204030203" pitchFamily="34" charset="0"/>
              <a:cs typeface="Lato" panose="020F0502020204030203" pitchFamily="34" charset="0"/>
            </a:endParaRPr>
          </a:p>
          <a:p>
            <a:r>
              <a:rPr lang="en-US" sz="1200" dirty="0">
                <a:solidFill>
                  <a:srgbClr val="060C28"/>
                </a:solidFill>
                <a:effectLst/>
                <a:latin typeface="Lato"/>
                <a:ea typeface="Lato"/>
                <a:cs typeface="Lato"/>
              </a:rPr>
              <a:t>In 2022 approximately 1.5 million EVs were sold in Europe across multiple models</a:t>
            </a:r>
            <a:r>
              <a:rPr lang="en-US" sz="1200" baseline="30000" dirty="0">
                <a:solidFill>
                  <a:srgbClr val="060C28"/>
                </a:solidFill>
                <a:effectLst/>
                <a:latin typeface="Lato"/>
                <a:ea typeface="Lato"/>
                <a:cs typeface="Lato"/>
              </a:rPr>
              <a:t> (1)</a:t>
            </a:r>
            <a:r>
              <a:rPr lang="en-US" sz="1200" dirty="0">
                <a:solidFill>
                  <a:srgbClr val="060C28"/>
                </a:solidFill>
                <a:effectLst/>
                <a:latin typeface="Lato"/>
                <a:ea typeface="Lato"/>
                <a:cs typeface="Lato"/>
              </a:rPr>
              <a:t>. Most EV models are available in standard and long range, with different sized battery capacities. Using publicly available data on useable battery capacities of EV models, a weighted average is calculated for 2030, based on the EVs sold in Europe in 2022</a:t>
            </a:r>
            <a:r>
              <a:rPr lang="en-US" sz="1200" baseline="30000" dirty="0">
                <a:solidFill>
                  <a:srgbClr val="060C28"/>
                </a:solidFill>
                <a:effectLst/>
                <a:latin typeface="Lato"/>
                <a:ea typeface="Lato"/>
                <a:cs typeface="Lato"/>
              </a:rPr>
              <a:t> (2)</a:t>
            </a:r>
            <a:r>
              <a:rPr lang="en-US" sz="1200" dirty="0">
                <a:solidFill>
                  <a:srgbClr val="060C28"/>
                </a:solidFill>
                <a:effectLst/>
                <a:latin typeface="Lato"/>
                <a:ea typeface="Lato"/>
                <a:cs typeface="Lato"/>
              </a:rPr>
              <a:t>.</a:t>
            </a:r>
            <a:r>
              <a:rPr lang="en-US" sz="1200" dirty="0">
                <a:solidFill>
                  <a:srgbClr val="060C28"/>
                </a:solidFill>
                <a:latin typeface="Lato"/>
                <a:ea typeface="Lato"/>
                <a:cs typeface="Lato"/>
              </a:rPr>
              <a:t> </a:t>
            </a:r>
            <a:endParaRPr lang="en-US" sz="1200" dirty="0">
              <a:solidFill>
                <a:srgbClr val="060C28"/>
              </a:solidFill>
              <a:effectLst/>
              <a:latin typeface="Lato" panose="020F0502020204030203" pitchFamily="34" charset="0"/>
              <a:ea typeface="Lato" panose="020F0502020204030203" pitchFamily="34" charset="0"/>
              <a:cs typeface="Lato" panose="020F0502020204030203" pitchFamily="34" charset="0"/>
            </a:endParaRPr>
          </a:p>
          <a:p>
            <a:r>
              <a:rPr lang="en-US" sz="1200" dirty="0">
                <a:solidFill>
                  <a:srgbClr val="060C28"/>
                </a:solidFill>
                <a:latin typeface="Lato" panose="020F0502020204030203" pitchFamily="34" charset="0"/>
                <a:ea typeface="Lato" panose="020F0502020204030203" pitchFamily="34" charset="0"/>
                <a:cs typeface="Lato" panose="020F0502020204030203" pitchFamily="34" charset="0"/>
              </a:rPr>
              <a:t>To be in line with the storylines of TYNDP 2024, it is determined that Distributed Energy will apply the higher ranges of battery capacities of EVs sold in 2022, while Global Ambition will apply the lower range</a:t>
            </a:r>
            <a:r>
              <a:rPr lang="en-US" sz="1200" dirty="0">
                <a:solidFill>
                  <a:srgbClr val="060C28"/>
                </a:solidFill>
                <a:effectLst/>
                <a:latin typeface="Lato" panose="020F0502020204030203" pitchFamily="34" charset="0"/>
                <a:ea typeface="Lato" panose="020F0502020204030203" pitchFamily="34" charset="0"/>
                <a:cs typeface="Lato" panose="020F0502020204030203" pitchFamily="34" charset="0"/>
              </a:rPr>
              <a:t>s.</a:t>
            </a:r>
          </a:p>
          <a:p>
            <a:r>
              <a:rPr lang="en-US" sz="1200" dirty="0">
                <a:solidFill>
                  <a:srgbClr val="060C28"/>
                </a:solidFill>
                <a:effectLst/>
                <a:latin typeface="Lato"/>
                <a:ea typeface="Lato"/>
                <a:cs typeface="Lato"/>
              </a:rPr>
              <a:t>It is assumed that technological developments in battery capacities and EV design will drive an increase in EV battery capacities towards 2050. </a:t>
            </a:r>
            <a:r>
              <a:rPr lang="en-US" sz="1200" dirty="0">
                <a:solidFill>
                  <a:srgbClr val="060C28"/>
                </a:solidFill>
                <a:latin typeface="Lato"/>
                <a:ea typeface="Lato"/>
                <a:cs typeface="Lato"/>
              </a:rPr>
              <a:t> </a:t>
            </a:r>
            <a:endParaRPr lang="en-US" sz="1200" dirty="0">
              <a:solidFill>
                <a:srgbClr val="060C28"/>
              </a:solidFill>
              <a:effectLst/>
              <a:latin typeface="Lato" panose="020F0502020204030203" pitchFamily="34" charset="0"/>
              <a:ea typeface="Lato" panose="020F0502020204030203" pitchFamily="34" charset="0"/>
              <a:cs typeface="Lato" panose="020F0502020204030203" pitchFamily="34" charset="0"/>
            </a:endParaRPr>
          </a:p>
          <a:p>
            <a:r>
              <a:rPr lang="en-US" sz="1200" dirty="0">
                <a:solidFill>
                  <a:srgbClr val="060C28"/>
                </a:solidFill>
                <a:effectLst/>
                <a:latin typeface="Lato"/>
                <a:ea typeface="Lato"/>
                <a:cs typeface="Lato"/>
              </a:rPr>
              <a:t>Additionally, it is assumed that charging stations at home and by the streets is an average of what is currently on the market. The methodology on these charging stations is limited to 22 kW. Higher capacity charging stations are handled separately in the modelling.</a:t>
            </a:r>
            <a:endParaRPr lang="es-ES" sz="1200" dirty="0">
              <a:solidFill>
                <a:srgbClr val="060C28"/>
              </a:solidFill>
              <a:effectLst/>
              <a:latin typeface="Lato"/>
              <a:ea typeface="Lato"/>
              <a:cs typeface="Lato"/>
            </a:endParaRPr>
          </a:p>
          <a:p>
            <a:endParaRPr lang="es-ES" sz="1200">
              <a:solidFill>
                <a:srgbClr val="060C28"/>
              </a:solidFill>
              <a:effectLst/>
              <a:latin typeface="Lato" panose="020F0502020204030203" pitchFamily="34" charset="0"/>
              <a:ea typeface="Lato" panose="020F0502020204030203" pitchFamily="34" charset="0"/>
              <a:cs typeface="Lato" panose="020F0502020204030203" pitchFamily="34" charset="0"/>
            </a:endParaRPr>
          </a:p>
        </p:txBody>
      </p:sp>
      <p:sp>
        <p:nvSpPr>
          <p:cNvPr id="18" name="TextBox 17">
            <a:extLst>
              <a:ext uri="{FF2B5EF4-FFF2-40B4-BE49-F238E27FC236}">
                <a16:creationId xmlns:a16="http://schemas.microsoft.com/office/drawing/2014/main" id="{4A266E4C-1053-94B5-9FB6-AEB74038B43B}"/>
              </a:ext>
            </a:extLst>
          </p:cNvPr>
          <p:cNvSpPr txBox="1"/>
          <p:nvPr/>
        </p:nvSpPr>
        <p:spPr>
          <a:xfrm>
            <a:off x="146112" y="5187181"/>
            <a:ext cx="5586924" cy="646331"/>
          </a:xfrm>
          <a:prstGeom prst="rect">
            <a:avLst/>
          </a:prstGeom>
          <a:noFill/>
        </p:spPr>
        <p:txBody>
          <a:bodyPr wrap="square">
            <a:spAutoFit/>
          </a:bodyPr>
          <a:lstStyle/>
          <a:p>
            <a:r>
              <a:rPr lang="en-US" sz="900" i="1" baseline="30000">
                <a:solidFill>
                  <a:srgbClr val="060C28"/>
                </a:solidFill>
                <a:effectLst/>
                <a:latin typeface="Lato" panose="020F0502020204030203" pitchFamily="34" charset="0"/>
                <a:ea typeface="Lato" panose="020F0502020204030203" pitchFamily="34" charset="0"/>
                <a:cs typeface="Lato" panose="020F0502020204030203" pitchFamily="34" charset="0"/>
              </a:rPr>
              <a:t>(1) </a:t>
            </a:r>
            <a:r>
              <a:rPr lang="en-US" sz="900" i="1">
                <a:solidFill>
                  <a:srgbClr val="060C28"/>
                </a:solidFill>
                <a:effectLst/>
                <a:latin typeface="Lato" panose="020F0502020204030203" pitchFamily="34" charset="0"/>
                <a:ea typeface="Lato" panose="020F0502020204030203" pitchFamily="34" charset="0"/>
                <a:cs typeface="Lato" panose="020F0502020204030203" pitchFamily="34" charset="0"/>
              </a:rPr>
              <a:t>https://www.jato.com/volkswagen-led-the-european-electric-vehicle-market-in-2022/</a:t>
            </a:r>
          </a:p>
          <a:p>
            <a:endParaRPr lang="en-US" sz="900" i="1" u="sng">
              <a:solidFill>
                <a:srgbClr val="060C28"/>
              </a:solidFill>
              <a:effectLst/>
              <a:latin typeface="Lato" panose="020F0502020204030203" pitchFamily="34" charset="0"/>
              <a:ea typeface="Lato" panose="020F0502020204030203" pitchFamily="34" charset="0"/>
              <a:cs typeface="Lato" panose="020F0502020204030203" pitchFamily="34" charset="0"/>
            </a:endParaRPr>
          </a:p>
          <a:p>
            <a:r>
              <a:rPr lang="en-US" sz="900" i="1" baseline="30000">
                <a:solidFill>
                  <a:srgbClr val="060C28"/>
                </a:solidFill>
                <a:latin typeface="Lato" panose="020F0502020204030203" pitchFamily="34" charset="0"/>
                <a:ea typeface="Lato" panose="020F0502020204030203" pitchFamily="34" charset="0"/>
                <a:cs typeface="Lato" panose="020F0502020204030203" pitchFamily="34" charset="0"/>
              </a:rPr>
              <a:t>(2) </a:t>
            </a:r>
            <a:r>
              <a:rPr lang="en-US" sz="900" i="1">
                <a:solidFill>
                  <a:srgbClr val="060C28"/>
                </a:solidFill>
                <a:effectLst/>
                <a:latin typeface="Lato" panose="020F0502020204030203" pitchFamily="34" charset="0"/>
                <a:ea typeface="Lato" panose="020F0502020204030203" pitchFamily="34" charset="0"/>
                <a:cs typeface="Lato" panose="020F0502020204030203" pitchFamily="34" charset="0"/>
              </a:rPr>
              <a:t>Compare electric vehicles - EV Database (ev-database.org)   </a:t>
            </a:r>
            <a:endParaRPr lang="es-ES" sz="900">
              <a:solidFill>
                <a:srgbClr val="060C28"/>
              </a:solidFill>
              <a:effectLst/>
              <a:latin typeface="Lato" panose="020F0502020204030203" pitchFamily="34" charset="0"/>
              <a:ea typeface="Lato" panose="020F0502020204030203" pitchFamily="34" charset="0"/>
              <a:cs typeface="Lato" panose="020F0502020204030203" pitchFamily="34" charset="0"/>
            </a:endParaRPr>
          </a:p>
          <a:p>
            <a:r>
              <a:rPr lang="en-US" sz="900" i="1">
                <a:solidFill>
                  <a:srgbClr val="060C28"/>
                </a:solidFill>
                <a:effectLst/>
                <a:latin typeface="Lato" panose="020F0502020204030203" pitchFamily="34" charset="0"/>
                <a:ea typeface="Lato" panose="020F0502020204030203" pitchFamily="34" charset="0"/>
                <a:cs typeface="Lato" panose="020F0502020204030203" pitchFamily="34" charset="0"/>
              </a:rPr>
              <a:t> </a:t>
            </a:r>
            <a:endParaRPr lang="es-ES" sz="900">
              <a:solidFill>
                <a:srgbClr val="060C28"/>
              </a:solidFill>
              <a:effectLst/>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5851070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B56178-2134-92F3-FCF0-E9C0868F98BF}"/>
              </a:ext>
            </a:extLst>
          </p:cNvPr>
          <p:cNvSpPr>
            <a:spLocks noGrp="1"/>
          </p:cNvSpPr>
          <p:nvPr>
            <p:ph type="title"/>
          </p:nvPr>
        </p:nvSpPr>
        <p:spPr/>
        <p:txBody>
          <a:bodyPr/>
          <a:lstStyle/>
          <a:p>
            <a:r>
              <a:rPr lang="en-GB"/>
              <a:t>Electric Vehicle &amp; Charging Station Properties</a:t>
            </a:r>
          </a:p>
        </p:txBody>
      </p:sp>
      <p:sp>
        <p:nvSpPr>
          <p:cNvPr id="2" name="Slide Number Placeholder 1">
            <a:extLst>
              <a:ext uri="{FF2B5EF4-FFF2-40B4-BE49-F238E27FC236}">
                <a16:creationId xmlns:a16="http://schemas.microsoft.com/office/drawing/2014/main" id="{3E990B1E-0584-B62C-FDD8-6B69B3D7DE06}"/>
              </a:ext>
            </a:extLst>
          </p:cNvPr>
          <p:cNvSpPr>
            <a:spLocks noGrp="1"/>
          </p:cNvSpPr>
          <p:nvPr>
            <p:ph type="sldNum" sz="quarter" idx="12"/>
          </p:nvPr>
        </p:nvSpPr>
        <p:spPr/>
        <p:txBody>
          <a:bodyPr/>
          <a:lstStyle/>
          <a:p>
            <a:fld id="{D4947E73-12ED-4302-B125-1B2B500C9CBB}" type="slidenum">
              <a:rPr lang="en-US" smtClean="0"/>
              <a:pPr/>
              <a:t>21</a:t>
            </a:fld>
            <a:endParaRPr lang="en-US"/>
          </a:p>
        </p:txBody>
      </p:sp>
      <p:sp>
        <p:nvSpPr>
          <p:cNvPr id="16" name="TextBox 15">
            <a:extLst>
              <a:ext uri="{FF2B5EF4-FFF2-40B4-BE49-F238E27FC236}">
                <a16:creationId xmlns:a16="http://schemas.microsoft.com/office/drawing/2014/main" id="{FC0010EC-A8C5-3646-2AAA-1862A7D0DCB2}"/>
              </a:ext>
            </a:extLst>
          </p:cNvPr>
          <p:cNvSpPr txBox="1"/>
          <p:nvPr/>
        </p:nvSpPr>
        <p:spPr>
          <a:xfrm>
            <a:off x="146112" y="1318978"/>
            <a:ext cx="5949888" cy="1015663"/>
          </a:xfrm>
          <a:prstGeom prst="rect">
            <a:avLst/>
          </a:prstGeom>
          <a:noFill/>
        </p:spPr>
        <p:txBody>
          <a:bodyPr wrap="square" lIns="91440" tIns="45720" rIns="91440" bIns="45720" anchor="t">
            <a:spAutoFit/>
          </a:bodyPr>
          <a:lstStyle/>
          <a:p>
            <a:r>
              <a:rPr lang="en-US" sz="1200" b="1" dirty="0">
                <a:solidFill>
                  <a:srgbClr val="060C28"/>
                </a:solidFill>
                <a:latin typeface="Lato"/>
                <a:ea typeface="Lato"/>
                <a:cs typeface="Lato"/>
              </a:rPr>
              <a:t>AVAILABILITY PROFILE </a:t>
            </a:r>
            <a:r>
              <a:rPr lang="en-US" sz="1200" dirty="0">
                <a:solidFill>
                  <a:srgbClr val="060C28"/>
                </a:solidFill>
                <a:latin typeface="Lato"/>
                <a:ea typeface="Lato"/>
                <a:cs typeface="Lato"/>
              </a:rPr>
              <a:t>= % of EVs that can be charging at home or in the street</a:t>
            </a:r>
          </a:p>
          <a:p>
            <a:endParaRPr lang="en-US" sz="1200" dirty="0">
              <a:solidFill>
                <a:srgbClr val="060C28"/>
              </a:solidFill>
              <a:latin typeface="Lato"/>
              <a:ea typeface="Lato"/>
              <a:cs typeface="Lato"/>
            </a:endParaRPr>
          </a:p>
          <a:p>
            <a:r>
              <a:rPr lang="en-US" sz="1200" b="1" dirty="0">
                <a:solidFill>
                  <a:srgbClr val="060C28"/>
                </a:solidFill>
                <a:latin typeface="Lato"/>
                <a:ea typeface="Lato"/>
                <a:cs typeface="Lato"/>
              </a:rPr>
              <a:t>%EVs </a:t>
            </a:r>
            <a:r>
              <a:rPr lang="en-US" sz="1200" dirty="0">
                <a:solidFill>
                  <a:srgbClr val="060C28"/>
                </a:solidFill>
                <a:latin typeface="Lato"/>
                <a:ea typeface="Lato"/>
                <a:cs typeface="Lato"/>
              </a:rPr>
              <a:t>= % of EVs that have access to a charging point (on top of the </a:t>
            </a:r>
            <a:r>
              <a:rPr lang="en-US" sz="1200" dirty="0" err="1">
                <a:solidFill>
                  <a:srgbClr val="060C28"/>
                </a:solidFill>
                <a:latin typeface="Lato"/>
                <a:ea typeface="Lato"/>
                <a:cs typeface="Lato"/>
              </a:rPr>
              <a:t>av.profile</a:t>
            </a:r>
            <a:r>
              <a:rPr lang="en-US" sz="1200" dirty="0">
                <a:solidFill>
                  <a:srgbClr val="060C28"/>
                </a:solidFill>
                <a:latin typeface="Lato"/>
                <a:ea typeface="Lato"/>
                <a:cs typeface="Lato"/>
              </a:rPr>
              <a:t>)</a:t>
            </a:r>
          </a:p>
          <a:p>
            <a:endParaRPr lang="en-US" sz="1200" dirty="0">
              <a:solidFill>
                <a:srgbClr val="060C28"/>
              </a:solidFill>
              <a:latin typeface="Lato"/>
              <a:ea typeface="Lato"/>
              <a:cs typeface="Lato"/>
            </a:endParaRPr>
          </a:p>
          <a:p>
            <a:r>
              <a:rPr lang="en-US" sz="1200" b="1" dirty="0">
                <a:solidFill>
                  <a:srgbClr val="060C28"/>
                </a:solidFill>
                <a:latin typeface="Lato"/>
                <a:ea typeface="Lato"/>
                <a:cs typeface="Lato"/>
              </a:rPr>
              <a:t>%V2G </a:t>
            </a:r>
            <a:r>
              <a:rPr lang="en-US" sz="1200" dirty="0">
                <a:solidFill>
                  <a:srgbClr val="060C28"/>
                </a:solidFill>
                <a:latin typeface="Lato"/>
                <a:ea typeface="Lato"/>
                <a:cs typeface="Lato"/>
              </a:rPr>
              <a:t>= % of EVs that can provide V2G (on top of </a:t>
            </a:r>
            <a:r>
              <a:rPr lang="en-US" sz="1200" dirty="0" err="1">
                <a:solidFill>
                  <a:srgbClr val="060C28"/>
                </a:solidFill>
                <a:latin typeface="Lato"/>
                <a:ea typeface="Lato"/>
                <a:cs typeface="Lato"/>
              </a:rPr>
              <a:t>av.profile</a:t>
            </a:r>
            <a:r>
              <a:rPr lang="en-US" sz="1200" dirty="0">
                <a:solidFill>
                  <a:srgbClr val="060C28"/>
                </a:solidFill>
                <a:latin typeface="Lato"/>
                <a:ea typeface="Lato"/>
                <a:cs typeface="Lato"/>
              </a:rPr>
              <a:t> and %EVs)</a:t>
            </a:r>
          </a:p>
        </p:txBody>
      </p:sp>
      <p:pic>
        <p:nvPicPr>
          <p:cNvPr id="3" name="Picture 2">
            <a:extLst>
              <a:ext uri="{FF2B5EF4-FFF2-40B4-BE49-F238E27FC236}">
                <a16:creationId xmlns:a16="http://schemas.microsoft.com/office/drawing/2014/main" id="{096A14B2-2E92-E021-0E36-33DF0E374D7D}"/>
              </a:ext>
            </a:extLst>
          </p:cNvPr>
          <p:cNvPicPr>
            <a:picLocks noChangeAspect="1"/>
          </p:cNvPicPr>
          <p:nvPr/>
        </p:nvPicPr>
        <p:blipFill>
          <a:blip r:embed="rId2"/>
          <a:stretch>
            <a:fillRect/>
          </a:stretch>
        </p:blipFill>
        <p:spPr>
          <a:xfrm>
            <a:off x="6488723" y="1128506"/>
            <a:ext cx="5064902" cy="5017566"/>
          </a:xfrm>
          <a:prstGeom prst="rect">
            <a:avLst/>
          </a:prstGeom>
        </p:spPr>
      </p:pic>
      <p:graphicFrame>
        <p:nvGraphicFramePr>
          <p:cNvPr id="4" name="Table 3">
            <a:extLst>
              <a:ext uri="{FF2B5EF4-FFF2-40B4-BE49-F238E27FC236}">
                <a16:creationId xmlns:a16="http://schemas.microsoft.com/office/drawing/2014/main" id="{2E155ACB-3203-CF4B-E5F8-80A3679B0AB2}"/>
              </a:ext>
            </a:extLst>
          </p:cNvPr>
          <p:cNvGraphicFramePr>
            <a:graphicFrameLocks noGrp="1"/>
          </p:cNvGraphicFramePr>
          <p:nvPr>
            <p:extLst>
              <p:ext uri="{D42A27DB-BD31-4B8C-83A1-F6EECF244321}">
                <p14:modId xmlns:p14="http://schemas.microsoft.com/office/powerpoint/2010/main" val="3156627496"/>
              </p:ext>
            </p:extLst>
          </p:nvPr>
        </p:nvGraphicFramePr>
        <p:xfrm>
          <a:off x="2380894" y="2791913"/>
          <a:ext cx="2202155" cy="810398"/>
        </p:xfrm>
        <a:graphic>
          <a:graphicData uri="http://schemas.openxmlformats.org/drawingml/2006/table">
            <a:tbl>
              <a:tblPr firstRow="1" bandRow="1">
                <a:tableStyleId>{5C22544A-7EE6-4342-B048-85BDC9FD1C3A}</a:tableStyleId>
              </a:tblPr>
              <a:tblGrid>
                <a:gridCol w="552319">
                  <a:extLst>
                    <a:ext uri="{9D8B030D-6E8A-4147-A177-3AD203B41FA5}">
                      <a16:colId xmlns:a16="http://schemas.microsoft.com/office/drawing/2014/main" val="2902463331"/>
                    </a:ext>
                  </a:extLst>
                </a:gridCol>
                <a:gridCol w="552319">
                  <a:extLst>
                    <a:ext uri="{9D8B030D-6E8A-4147-A177-3AD203B41FA5}">
                      <a16:colId xmlns:a16="http://schemas.microsoft.com/office/drawing/2014/main" val="4191855481"/>
                    </a:ext>
                  </a:extLst>
                </a:gridCol>
                <a:gridCol w="536310">
                  <a:extLst>
                    <a:ext uri="{9D8B030D-6E8A-4147-A177-3AD203B41FA5}">
                      <a16:colId xmlns:a16="http://schemas.microsoft.com/office/drawing/2014/main" val="3708602373"/>
                    </a:ext>
                  </a:extLst>
                </a:gridCol>
                <a:gridCol w="561207">
                  <a:extLst>
                    <a:ext uri="{9D8B030D-6E8A-4147-A177-3AD203B41FA5}">
                      <a16:colId xmlns:a16="http://schemas.microsoft.com/office/drawing/2014/main" val="3006106501"/>
                    </a:ext>
                  </a:extLst>
                </a:gridCol>
              </a:tblGrid>
              <a:tr h="203864">
                <a:tc>
                  <a:txBody>
                    <a:bodyPr/>
                    <a:lstStyle/>
                    <a:p>
                      <a:endParaRPr lang="es-ES" sz="1050" dirty="0"/>
                    </a:p>
                  </a:txBody>
                  <a:tcPr/>
                </a:tc>
                <a:tc>
                  <a:txBody>
                    <a:bodyPr/>
                    <a:lstStyle/>
                    <a:p>
                      <a:r>
                        <a:rPr lang="es-ES" sz="1050" dirty="0"/>
                        <a:t>2030 </a:t>
                      </a:r>
                    </a:p>
                  </a:txBody>
                  <a:tcPr/>
                </a:tc>
                <a:tc>
                  <a:txBody>
                    <a:bodyPr/>
                    <a:lstStyle/>
                    <a:p>
                      <a:r>
                        <a:rPr lang="es-ES" sz="1050" dirty="0"/>
                        <a:t>2040</a:t>
                      </a:r>
                    </a:p>
                  </a:txBody>
                  <a:tcPr/>
                </a:tc>
                <a:tc>
                  <a:txBody>
                    <a:bodyPr/>
                    <a:lstStyle/>
                    <a:p>
                      <a:r>
                        <a:rPr lang="es-ES" sz="1050" dirty="0"/>
                        <a:t>2050</a:t>
                      </a:r>
                    </a:p>
                  </a:txBody>
                  <a:tcPr/>
                </a:tc>
                <a:extLst>
                  <a:ext uri="{0D108BD9-81ED-4DB2-BD59-A6C34878D82A}">
                    <a16:rowId xmlns:a16="http://schemas.microsoft.com/office/drawing/2014/main" val="1250660655"/>
                  </a:ext>
                </a:extLst>
              </a:tr>
              <a:tr h="279469">
                <a:tc>
                  <a:txBody>
                    <a:bodyPr/>
                    <a:lstStyle/>
                    <a:p>
                      <a:r>
                        <a:rPr lang="es-ES" sz="1050" dirty="0"/>
                        <a:t>Street</a:t>
                      </a:r>
                    </a:p>
                  </a:txBody>
                  <a:tcPr/>
                </a:tc>
                <a:tc>
                  <a:txBody>
                    <a:bodyPr/>
                    <a:lstStyle/>
                    <a:p>
                      <a:r>
                        <a:rPr lang="es-ES" sz="1050" dirty="0"/>
                        <a:t>30%</a:t>
                      </a:r>
                    </a:p>
                  </a:txBody>
                  <a:tcPr/>
                </a:tc>
                <a:tc>
                  <a:txBody>
                    <a:bodyPr/>
                    <a:lstStyle/>
                    <a:p>
                      <a:r>
                        <a:rPr lang="es-ES" sz="1050" dirty="0"/>
                        <a:t>30%</a:t>
                      </a:r>
                    </a:p>
                  </a:txBody>
                  <a:tcPr/>
                </a:tc>
                <a:tc>
                  <a:txBody>
                    <a:bodyPr/>
                    <a:lstStyle/>
                    <a:p>
                      <a:r>
                        <a:rPr lang="es-ES" sz="1050" dirty="0"/>
                        <a:t>30%</a:t>
                      </a:r>
                    </a:p>
                  </a:txBody>
                  <a:tcPr/>
                </a:tc>
                <a:extLst>
                  <a:ext uri="{0D108BD9-81ED-4DB2-BD59-A6C34878D82A}">
                    <a16:rowId xmlns:a16="http://schemas.microsoft.com/office/drawing/2014/main" val="294456395"/>
                  </a:ext>
                </a:extLst>
              </a:tr>
              <a:tr h="279469">
                <a:tc>
                  <a:txBody>
                    <a:bodyPr/>
                    <a:lstStyle/>
                    <a:p>
                      <a:r>
                        <a:rPr lang="es-ES" sz="1050" dirty="0"/>
                        <a:t>Home</a:t>
                      </a:r>
                    </a:p>
                  </a:txBody>
                  <a:tcPr/>
                </a:tc>
                <a:tc>
                  <a:txBody>
                    <a:bodyPr/>
                    <a:lstStyle/>
                    <a:p>
                      <a:r>
                        <a:rPr lang="es-ES" sz="1050" dirty="0"/>
                        <a:t>70%</a:t>
                      </a:r>
                    </a:p>
                  </a:txBody>
                  <a:tcPr/>
                </a:tc>
                <a:tc>
                  <a:txBody>
                    <a:bodyPr/>
                    <a:lstStyle/>
                    <a:p>
                      <a:r>
                        <a:rPr lang="es-ES" sz="1050" dirty="0"/>
                        <a:t>70%</a:t>
                      </a:r>
                    </a:p>
                  </a:txBody>
                  <a:tcPr/>
                </a:tc>
                <a:tc>
                  <a:txBody>
                    <a:bodyPr/>
                    <a:lstStyle/>
                    <a:p>
                      <a:r>
                        <a:rPr lang="es-ES" sz="1050" dirty="0"/>
                        <a:t>70%</a:t>
                      </a:r>
                    </a:p>
                  </a:txBody>
                  <a:tcPr/>
                </a:tc>
                <a:extLst>
                  <a:ext uri="{0D108BD9-81ED-4DB2-BD59-A6C34878D82A}">
                    <a16:rowId xmlns:a16="http://schemas.microsoft.com/office/drawing/2014/main" val="2744796424"/>
                  </a:ext>
                </a:extLst>
              </a:tr>
            </a:tbl>
          </a:graphicData>
        </a:graphic>
      </p:graphicFrame>
      <p:graphicFrame>
        <p:nvGraphicFramePr>
          <p:cNvPr id="6" name="Table 5">
            <a:extLst>
              <a:ext uri="{FF2B5EF4-FFF2-40B4-BE49-F238E27FC236}">
                <a16:creationId xmlns:a16="http://schemas.microsoft.com/office/drawing/2014/main" id="{0C341D76-B381-7122-9884-C036163C0735}"/>
              </a:ext>
            </a:extLst>
          </p:cNvPr>
          <p:cNvGraphicFramePr>
            <a:graphicFrameLocks noGrp="1"/>
          </p:cNvGraphicFramePr>
          <p:nvPr>
            <p:extLst>
              <p:ext uri="{D42A27DB-BD31-4B8C-83A1-F6EECF244321}">
                <p14:modId xmlns:p14="http://schemas.microsoft.com/office/powerpoint/2010/main" val="4247835641"/>
              </p:ext>
            </p:extLst>
          </p:nvPr>
        </p:nvGraphicFramePr>
        <p:xfrm>
          <a:off x="2393937" y="3738932"/>
          <a:ext cx="2202155" cy="810398"/>
        </p:xfrm>
        <a:graphic>
          <a:graphicData uri="http://schemas.openxmlformats.org/drawingml/2006/table">
            <a:tbl>
              <a:tblPr firstRow="1" bandRow="1">
                <a:tableStyleId>{5C22544A-7EE6-4342-B048-85BDC9FD1C3A}</a:tableStyleId>
              </a:tblPr>
              <a:tblGrid>
                <a:gridCol w="552319">
                  <a:extLst>
                    <a:ext uri="{9D8B030D-6E8A-4147-A177-3AD203B41FA5}">
                      <a16:colId xmlns:a16="http://schemas.microsoft.com/office/drawing/2014/main" val="2902463331"/>
                    </a:ext>
                  </a:extLst>
                </a:gridCol>
                <a:gridCol w="563616">
                  <a:extLst>
                    <a:ext uri="{9D8B030D-6E8A-4147-A177-3AD203B41FA5}">
                      <a16:colId xmlns:a16="http://schemas.microsoft.com/office/drawing/2014/main" val="4191855481"/>
                    </a:ext>
                  </a:extLst>
                </a:gridCol>
                <a:gridCol w="525013">
                  <a:extLst>
                    <a:ext uri="{9D8B030D-6E8A-4147-A177-3AD203B41FA5}">
                      <a16:colId xmlns:a16="http://schemas.microsoft.com/office/drawing/2014/main" val="3708602373"/>
                    </a:ext>
                  </a:extLst>
                </a:gridCol>
                <a:gridCol w="561207">
                  <a:extLst>
                    <a:ext uri="{9D8B030D-6E8A-4147-A177-3AD203B41FA5}">
                      <a16:colId xmlns:a16="http://schemas.microsoft.com/office/drawing/2014/main" val="3006106501"/>
                    </a:ext>
                  </a:extLst>
                </a:gridCol>
              </a:tblGrid>
              <a:tr h="203864">
                <a:tc>
                  <a:txBody>
                    <a:bodyPr/>
                    <a:lstStyle/>
                    <a:p>
                      <a:endParaRPr lang="es-ES" sz="1050" dirty="0"/>
                    </a:p>
                  </a:txBody>
                  <a:tcPr/>
                </a:tc>
                <a:tc>
                  <a:txBody>
                    <a:bodyPr/>
                    <a:lstStyle/>
                    <a:p>
                      <a:r>
                        <a:rPr lang="es-ES" sz="1050" dirty="0"/>
                        <a:t>2030 </a:t>
                      </a:r>
                    </a:p>
                  </a:txBody>
                  <a:tcPr/>
                </a:tc>
                <a:tc>
                  <a:txBody>
                    <a:bodyPr/>
                    <a:lstStyle/>
                    <a:p>
                      <a:r>
                        <a:rPr lang="es-ES" sz="1050" dirty="0"/>
                        <a:t>2040</a:t>
                      </a:r>
                    </a:p>
                  </a:txBody>
                  <a:tcPr/>
                </a:tc>
                <a:tc>
                  <a:txBody>
                    <a:bodyPr/>
                    <a:lstStyle/>
                    <a:p>
                      <a:r>
                        <a:rPr lang="es-ES" sz="1050" dirty="0"/>
                        <a:t>2050</a:t>
                      </a:r>
                    </a:p>
                  </a:txBody>
                  <a:tcPr/>
                </a:tc>
                <a:extLst>
                  <a:ext uri="{0D108BD9-81ED-4DB2-BD59-A6C34878D82A}">
                    <a16:rowId xmlns:a16="http://schemas.microsoft.com/office/drawing/2014/main" val="1250660655"/>
                  </a:ext>
                </a:extLst>
              </a:tr>
              <a:tr h="279469">
                <a:tc>
                  <a:txBody>
                    <a:bodyPr/>
                    <a:lstStyle/>
                    <a:p>
                      <a:r>
                        <a:rPr lang="es-ES" sz="1050" dirty="0"/>
                        <a:t>DE</a:t>
                      </a:r>
                    </a:p>
                  </a:txBody>
                  <a:tcPr/>
                </a:tc>
                <a:tc>
                  <a:txBody>
                    <a:bodyPr/>
                    <a:lstStyle/>
                    <a:p>
                      <a:r>
                        <a:rPr lang="es-ES" sz="1050" dirty="0"/>
                        <a:t>30%</a:t>
                      </a:r>
                    </a:p>
                  </a:txBody>
                  <a:tcPr/>
                </a:tc>
                <a:tc>
                  <a:txBody>
                    <a:bodyPr/>
                    <a:lstStyle/>
                    <a:p>
                      <a:r>
                        <a:rPr lang="es-ES" sz="1050" dirty="0"/>
                        <a:t>40%</a:t>
                      </a:r>
                    </a:p>
                  </a:txBody>
                  <a:tcPr/>
                </a:tc>
                <a:tc>
                  <a:txBody>
                    <a:bodyPr/>
                    <a:lstStyle/>
                    <a:p>
                      <a:r>
                        <a:rPr lang="es-ES" sz="1050" dirty="0"/>
                        <a:t>50%</a:t>
                      </a:r>
                    </a:p>
                  </a:txBody>
                  <a:tcPr/>
                </a:tc>
                <a:extLst>
                  <a:ext uri="{0D108BD9-81ED-4DB2-BD59-A6C34878D82A}">
                    <a16:rowId xmlns:a16="http://schemas.microsoft.com/office/drawing/2014/main" val="294456395"/>
                  </a:ext>
                </a:extLst>
              </a:tr>
              <a:tr h="279469">
                <a:tc>
                  <a:txBody>
                    <a:bodyPr/>
                    <a:lstStyle/>
                    <a:p>
                      <a:r>
                        <a:rPr lang="es-ES" sz="1050" dirty="0"/>
                        <a:t>GA</a:t>
                      </a:r>
                    </a:p>
                  </a:txBody>
                  <a:tcPr/>
                </a:tc>
                <a:tc>
                  <a:txBody>
                    <a:bodyPr/>
                    <a:lstStyle/>
                    <a:p>
                      <a:r>
                        <a:rPr lang="es-ES" sz="1050" dirty="0"/>
                        <a:t>15%</a:t>
                      </a:r>
                    </a:p>
                  </a:txBody>
                  <a:tcPr/>
                </a:tc>
                <a:tc>
                  <a:txBody>
                    <a:bodyPr/>
                    <a:lstStyle/>
                    <a:p>
                      <a:r>
                        <a:rPr lang="es-ES" sz="1050" dirty="0"/>
                        <a:t>20%</a:t>
                      </a:r>
                    </a:p>
                  </a:txBody>
                  <a:tcPr/>
                </a:tc>
                <a:tc>
                  <a:txBody>
                    <a:bodyPr/>
                    <a:lstStyle/>
                    <a:p>
                      <a:r>
                        <a:rPr lang="es-ES" sz="1050" dirty="0"/>
                        <a:t>25%</a:t>
                      </a:r>
                    </a:p>
                  </a:txBody>
                  <a:tcPr/>
                </a:tc>
                <a:extLst>
                  <a:ext uri="{0D108BD9-81ED-4DB2-BD59-A6C34878D82A}">
                    <a16:rowId xmlns:a16="http://schemas.microsoft.com/office/drawing/2014/main" val="2744796424"/>
                  </a:ext>
                </a:extLst>
              </a:tr>
            </a:tbl>
          </a:graphicData>
        </a:graphic>
      </p:graphicFrame>
      <p:sp>
        <p:nvSpPr>
          <p:cNvPr id="7" name="TextBox 6">
            <a:extLst>
              <a:ext uri="{FF2B5EF4-FFF2-40B4-BE49-F238E27FC236}">
                <a16:creationId xmlns:a16="http://schemas.microsoft.com/office/drawing/2014/main" id="{C8D4522A-AC9C-8210-0F24-58C1DF95F497}"/>
              </a:ext>
            </a:extLst>
          </p:cNvPr>
          <p:cNvSpPr txBox="1"/>
          <p:nvPr/>
        </p:nvSpPr>
        <p:spPr>
          <a:xfrm>
            <a:off x="726896" y="4034515"/>
            <a:ext cx="1985464" cy="338554"/>
          </a:xfrm>
          <a:prstGeom prst="rect">
            <a:avLst/>
          </a:prstGeom>
          <a:noFill/>
        </p:spPr>
        <p:txBody>
          <a:bodyPr wrap="square">
            <a:spAutoFit/>
          </a:bodyPr>
          <a:lstStyle/>
          <a:p>
            <a:r>
              <a:rPr lang="en-GB" sz="1600" b="1" dirty="0">
                <a:solidFill>
                  <a:srgbClr val="FF0000"/>
                </a:solidFill>
              </a:rPr>
              <a:t>%V2G Prosumer</a:t>
            </a:r>
            <a:endParaRPr lang="es-ES" sz="1600" dirty="0"/>
          </a:p>
        </p:txBody>
      </p:sp>
      <p:sp>
        <p:nvSpPr>
          <p:cNvPr id="8" name="TextBox 7">
            <a:extLst>
              <a:ext uri="{FF2B5EF4-FFF2-40B4-BE49-F238E27FC236}">
                <a16:creationId xmlns:a16="http://schemas.microsoft.com/office/drawing/2014/main" id="{75A84950-1A49-67EC-71F9-92EE022BA2A1}"/>
              </a:ext>
            </a:extLst>
          </p:cNvPr>
          <p:cNvSpPr txBox="1"/>
          <p:nvPr/>
        </p:nvSpPr>
        <p:spPr>
          <a:xfrm>
            <a:off x="1719628" y="3099623"/>
            <a:ext cx="797731" cy="338554"/>
          </a:xfrm>
          <a:prstGeom prst="rect">
            <a:avLst/>
          </a:prstGeom>
          <a:noFill/>
        </p:spPr>
        <p:txBody>
          <a:bodyPr wrap="square">
            <a:spAutoFit/>
          </a:bodyPr>
          <a:lstStyle/>
          <a:p>
            <a:r>
              <a:rPr lang="en-GB" sz="1600" b="1" dirty="0">
                <a:solidFill>
                  <a:srgbClr val="FF0000"/>
                </a:solidFill>
              </a:rPr>
              <a:t>%EVs</a:t>
            </a:r>
            <a:endParaRPr lang="es-ES" sz="1600" dirty="0"/>
          </a:p>
        </p:txBody>
      </p:sp>
      <p:graphicFrame>
        <p:nvGraphicFramePr>
          <p:cNvPr id="9" name="Table 8">
            <a:extLst>
              <a:ext uri="{FF2B5EF4-FFF2-40B4-BE49-F238E27FC236}">
                <a16:creationId xmlns:a16="http://schemas.microsoft.com/office/drawing/2014/main" id="{D61A9CBE-06D8-F90D-20B3-CB616C4A6B5E}"/>
              </a:ext>
            </a:extLst>
          </p:cNvPr>
          <p:cNvGraphicFramePr>
            <a:graphicFrameLocks noGrp="1"/>
          </p:cNvGraphicFramePr>
          <p:nvPr>
            <p:extLst>
              <p:ext uri="{D42A27DB-BD31-4B8C-83A1-F6EECF244321}">
                <p14:modId xmlns:p14="http://schemas.microsoft.com/office/powerpoint/2010/main" val="3146354316"/>
              </p:ext>
            </p:extLst>
          </p:nvPr>
        </p:nvGraphicFramePr>
        <p:xfrm>
          <a:off x="2393937" y="4702269"/>
          <a:ext cx="2202155" cy="810398"/>
        </p:xfrm>
        <a:graphic>
          <a:graphicData uri="http://schemas.openxmlformats.org/drawingml/2006/table">
            <a:tbl>
              <a:tblPr firstRow="1" bandRow="1">
                <a:tableStyleId>{5C22544A-7EE6-4342-B048-85BDC9FD1C3A}</a:tableStyleId>
              </a:tblPr>
              <a:tblGrid>
                <a:gridCol w="552319">
                  <a:extLst>
                    <a:ext uri="{9D8B030D-6E8A-4147-A177-3AD203B41FA5}">
                      <a16:colId xmlns:a16="http://schemas.microsoft.com/office/drawing/2014/main" val="2902463331"/>
                    </a:ext>
                  </a:extLst>
                </a:gridCol>
                <a:gridCol w="552319">
                  <a:extLst>
                    <a:ext uri="{9D8B030D-6E8A-4147-A177-3AD203B41FA5}">
                      <a16:colId xmlns:a16="http://schemas.microsoft.com/office/drawing/2014/main" val="4191855481"/>
                    </a:ext>
                  </a:extLst>
                </a:gridCol>
                <a:gridCol w="536310">
                  <a:extLst>
                    <a:ext uri="{9D8B030D-6E8A-4147-A177-3AD203B41FA5}">
                      <a16:colId xmlns:a16="http://schemas.microsoft.com/office/drawing/2014/main" val="3708602373"/>
                    </a:ext>
                  </a:extLst>
                </a:gridCol>
                <a:gridCol w="561207">
                  <a:extLst>
                    <a:ext uri="{9D8B030D-6E8A-4147-A177-3AD203B41FA5}">
                      <a16:colId xmlns:a16="http://schemas.microsoft.com/office/drawing/2014/main" val="3006106501"/>
                    </a:ext>
                  </a:extLst>
                </a:gridCol>
              </a:tblGrid>
              <a:tr h="203864">
                <a:tc>
                  <a:txBody>
                    <a:bodyPr/>
                    <a:lstStyle/>
                    <a:p>
                      <a:endParaRPr lang="es-ES" sz="1050" dirty="0"/>
                    </a:p>
                  </a:txBody>
                  <a:tcPr/>
                </a:tc>
                <a:tc>
                  <a:txBody>
                    <a:bodyPr/>
                    <a:lstStyle/>
                    <a:p>
                      <a:r>
                        <a:rPr lang="es-ES" sz="1050" dirty="0"/>
                        <a:t>2030 </a:t>
                      </a:r>
                    </a:p>
                  </a:txBody>
                  <a:tcPr/>
                </a:tc>
                <a:tc>
                  <a:txBody>
                    <a:bodyPr/>
                    <a:lstStyle/>
                    <a:p>
                      <a:r>
                        <a:rPr lang="es-ES" sz="1050" dirty="0"/>
                        <a:t>2040</a:t>
                      </a:r>
                    </a:p>
                  </a:txBody>
                  <a:tcPr/>
                </a:tc>
                <a:tc>
                  <a:txBody>
                    <a:bodyPr/>
                    <a:lstStyle/>
                    <a:p>
                      <a:r>
                        <a:rPr lang="es-ES" sz="1050" dirty="0"/>
                        <a:t>2050</a:t>
                      </a:r>
                    </a:p>
                  </a:txBody>
                  <a:tcPr/>
                </a:tc>
                <a:extLst>
                  <a:ext uri="{0D108BD9-81ED-4DB2-BD59-A6C34878D82A}">
                    <a16:rowId xmlns:a16="http://schemas.microsoft.com/office/drawing/2014/main" val="1250660655"/>
                  </a:ext>
                </a:extLst>
              </a:tr>
              <a:tr h="279469">
                <a:tc>
                  <a:txBody>
                    <a:bodyPr/>
                    <a:lstStyle/>
                    <a:p>
                      <a:r>
                        <a:rPr lang="es-ES" sz="1050" dirty="0"/>
                        <a:t>DE</a:t>
                      </a:r>
                    </a:p>
                  </a:txBody>
                  <a:tcPr/>
                </a:tc>
                <a:tc>
                  <a:txBody>
                    <a:bodyPr/>
                    <a:lstStyle/>
                    <a:p>
                      <a:r>
                        <a:rPr lang="es-ES" sz="1050" dirty="0"/>
                        <a:t>0%</a:t>
                      </a:r>
                    </a:p>
                  </a:txBody>
                  <a:tcPr/>
                </a:tc>
                <a:tc>
                  <a:txBody>
                    <a:bodyPr/>
                    <a:lstStyle/>
                    <a:p>
                      <a:r>
                        <a:rPr lang="es-ES" sz="1050" dirty="0"/>
                        <a:t>10%</a:t>
                      </a:r>
                    </a:p>
                  </a:txBody>
                  <a:tcPr/>
                </a:tc>
                <a:tc>
                  <a:txBody>
                    <a:bodyPr/>
                    <a:lstStyle/>
                    <a:p>
                      <a:r>
                        <a:rPr lang="es-ES" sz="1050" dirty="0"/>
                        <a:t>20%</a:t>
                      </a:r>
                    </a:p>
                  </a:txBody>
                  <a:tcPr/>
                </a:tc>
                <a:extLst>
                  <a:ext uri="{0D108BD9-81ED-4DB2-BD59-A6C34878D82A}">
                    <a16:rowId xmlns:a16="http://schemas.microsoft.com/office/drawing/2014/main" val="294456395"/>
                  </a:ext>
                </a:extLst>
              </a:tr>
              <a:tr h="279469">
                <a:tc>
                  <a:txBody>
                    <a:bodyPr/>
                    <a:lstStyle/>
                    <a:p>
                      <a:r>
                        <a:rPr lang="es-ES" sz="1050" dirty="0"/>
                        <a:t>GA</a:t>
                      </a:r>
                    </a:p>
                  </a:txBody>
                  <a:tcPr/>
                </a:tc>
                <a:tc>
                  <a:txBody>
                    <a:bodyPr/>
                    <a:lstStyle/>
                    <a:p>
                      <a:r>
                        <a:rPr lang="es-ES" sz="1050" dirty="0"/>
                        <a:t>0%</a:t>
                      </a:r>
                    </a:p>
                  </a:txBody>
                  <a:tcPr/>
                </a:tc>
                <a:tc>
                  <a:txBody>
                    <a:bodyPr/>
                    <a:lstStyle/>
                    <a:p>
                      <a:r>
                        <a:rPr lang="es-ES" sz="1050" dirty="0"/>
                        <a:t>5%</a:t>
                      </a:r>
                    </a:p>
                  </a:txBody>
                  <a:tcPr/>
                </a:tc>
                <a:tc>
                  <a:txBody>
                    <a:bodyPr/>
                    <a:lstStyle/>
                    <a:p>
                      <a:r>
                        <a:rPr lang="es-ES" sz="1050" dirty="0"/>
                        <a:t>10%</a:t>
                      </a:r>
                    </a:p>
                  </a:txBody>
                  <a:tcPr/>
                </a:tc>
                <a:extLst>
                  <a:ext uri="{0D108BD9-81ED-4DB2-BD59-A6C34878D82A}">
                    <a16:rowId xmlns:a16="http://schemas.microsoft.com/office/drawing/2014/main" val="2744796424"/>
                  </a:ext>
                </a:extLst>
              </a:tr>
            </a:tbl>
          </a:graphicData>
        </a:graphic>
      </p:graphicFrame>
      <p:sp>
        <p:nvSpPr>
          <p:cNvPr id="10" name="TextBox 9">
            <a:extLst>
              <a:ext uri="{FF2B5EF4-FFF2-40B4-BE49-F238E27FC236}">
                <a16:creationId xmlns:a16="http://schemas.microsoft.com/office/drawing/2014/main" id="{4E12EC3D-D045-66E3-2C24-E5827058BB85}"/>
              </a:ext>
            </a:extLst>
          </p:cNvPr>
          <p:cNvSpPr txBox="1"/>
          <p:nvPr/>
        </p:nvSpPr>
        <p:spPr>
          <a:xfrm>
            <a:off x="1009484" y="4981534"/>
            <a:ext cx="1420287" cy="338554"/>
          </a:xfrm>
          <a:prstGeom prst="rect">
            <a:avLst/>
          </a:prstGeom>
          <a:noFill/>
        </p:spPr>
        <p:txBody>
          <a:bodyPr wrap="square">
            <a:spAutoFit/>
          </a:bodyPr>
          <a:lstStyle/>
          <a:p>
            <a:r>
              <a:rPr lang="en-GB" sz="1600" b="1" dirty="0">
                <a:solidFill>
                  <a:srgbClr val="FF0000"/>
                </a:solidFill>
              </a:rPr>
              <a:t>%V2G Street</a:t>
            </a:r>
            <a:endParaRPr lang="es-ES" sz="1600" dirty="0"/>
          </a:p>
        </p:txBody>
      </p:sp>
    </p:spTree>
    <p:extLst>
      <p:ext uri="{BB962C8B-B14F-4D97-AF65-F5344CB8AC3E}">
        <p14:creationId xmlns:p14="http://schemas.microsoft.com/office/powerpoint/2010/main" val="322916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C68ADF-1A85-4657-46AB-61F90A362762}"/>
              </a:ext>
            </a:extLst>
          </p:cNvPr>
          <p:cNvPicPr>
            <a:picLocks noChangeAspect="1"/>
          </p:cNvPicPr>
          <p:nvPr/>
        </p:nvPicPr>
        <p:blipFill>
          <a:blip r:embed="rId2"/>
          <a:stretch>
            <a:fillRect/>
          </a:stretch>
        </p:blipFill>
        <p:spPr>
          <a:xfrm>
            <a:off x="510530" y="0"/>
            <a:ext cx="11170939" cy="6858000"/>
          </a:xfrm>
          <a:prstGeom prst="rect">
            <a:avLst/>
          </a:prstGeom>
        </p:spPr>
      </p:pic>
      <p:sp>
        <p:nvSpPr>
          <p:cNvPr id="6" name="TextBox 5">
            <a:extLst>
              <a:ext uri="{FF2B5EF4-FFF2-40B4-BE49-F238E27FC236}">
                <a16:creationId xmlns:a16="http://schemas.microsoft.com/office/drawing/2014/main" id="{06C3A9D5-E31A-290C-BC79-D07939FACFAB}"/>
              </a:ext>
            </a:extLst>
          </p:cNvPr>
          <p:cNvSpPr txBox="1"/>
          <p:nvPr/>
        </p:nvSpPr>
        <p:spPr>
          <a:xfrm>
            <a:off x="11173916" y="0"/>
            <a:ext cx="1272084" cy="369332"/>
          </a:xfrm>
          <a:prstGeom prst="rect">
            <a:avLst/>
          </a:prstGeom>
          <a:noFill/>
        </p:spPr>
        <p:txBody>
          <a:bodyPr wrap="square">
            <a:spAutoFit/>
          </a:bodyPr>
          <a:lstStyle/>
          <a:p>
            <a:r>
              <a:rPr lang="en-GB" sz="1800" b="1" dirty="0">
                <a:solidFill>
                  <a:srgbClr val="FF0000"/>
                </a:solidFill>
              </a:rPr>
              <a:t>Min SoC</a:t>
            </a:r>
            <a:endParaRPr lang="es-ES" dirty="0"/>
          </a:p>
        </p:txBody>
      </p:sp>
    </p:spTree>
    <p:extLst>
      <p:ext uri="{BB962C8B-B14F-4D97-AF65-F5344CB8AC3E}">
        <p14:creationId xmlns:p14="http://schemas.microsoft.com/office/powerpoint/2010/main" val="39790208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1FE7D-C40D-8D9C-D56F-BF41BEDD9A3C}"/>
              </a:ext>
            </a:extLst>
          </p:cNvPr>
          <p:cNvSpPr>
            <a:spLocks noGrp="1"/>
          </p:cNvSpPr>
          <p:nvPr>
            <p:ph type="title"/>
          </p:nvPr>
        </p:nvSpPr>
        <p:spPr>
          <a:xfrm>
            <a:off x="838200" y="0"/>
            <a:ext cx="10515600" cy="1325563"/>
          </a:xfrm>
        </p:spPr>
        <p:txBody>
          <a:bodyPr/>
          <a:lstStyle/>
          <a:p>
            <a:r>
              <a:rPr lang="en-GB" dirty="0"/>
              <a:t>EV Prosumer – Energy Usage</a:t>
            </a:r>
          </a:p>
        </p:txBody>
      </p:sp>
      <p:graphicFrame>
        <p:nvGraphicFramePr>
          <p:cNvPr id="5" name="Chart 4">
            <a:extLst>
              <a:ext uri="{FF2B5EF4-FFF2-40B4-BE49-F238E27FC236}">
                <a16:creationId xmlns:a16="http://schemas.microsoft.com/office/drawing/2014/main" id="{3DC1FCEF-55B9-B480-45A1-EBAA8A79737E}"/>
              </a:ext>
            </a:extLst>
          </p:cNvPr>
          <p:cNvGraphicFramePr>
            <a:graphicFrameLocks/>
          </p:cNvGraphicFramePr>
          <p:nvPr>
            <p:extLst>
              <p:ext uri="{D42A27DB-BD31-4B8C-83A1-F6EECF244321}">
                <p14:modId xmlns:p14="http://schemas.microsoft.com/office/powerpoint/2010/main" val="1895669242"/>
              </p:ext>
            </p:extLst>
          </p:nvPr>
        </p:nvGraphicFramePr>
        <p:xfrm>
          <a:off x="190500" y="1325563"/>
          <a:ext cx="11785600" cy="53292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324571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783FC5-218C-013D-573E-8156B251C7BC}"/>
              </a:ext>
            </a:extLst>
          </p:cNvPr>
          <p:cNvSpPr>
            <a:spLocks noGrp="1"/>
          </p:cNvSpPr>
          <p:nvPr>
            <p:ph type="title"/>
          </p:nvPr>
        </p:nvSpPr>
        <p:spPr/>
        <p:txBody>
          <a:bodyPr/>
          <a:lstStyle/>
          <a:p>
            <a:r>
              <a:rPr lang="en-GB"/>
              <a:t>Offshore Modelling</a:t>
            </a:r>
          </a:p>
        </p:txBody>
      </p:sp>
    </p:spTree>
    <p:extLst>
      <p:ext uri="{BB962C8B-B14F-4D97-AF65-F5344CB8AC3E}">
        <p14:creationId xmlns:p14="http://schemas.microsoft.com/office/powerpoint/2010/main" val="402371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da-DK">
                <a:latin typeface="Lato"/>
              </a:rPr>
              <a:t>Co-optimized offshore </a:t>
            </a:r>
            <a:r>
              <a:rPr lang="da-DK" err="1">
                <a:latin typeface="Lato"/>
              </a:rPr>
              <a:t>energy</a:t>
            </a:r>
            <a:r>
              <a:rPr lang="da-DK">
                <a:latin typeface="Lato"/>
              </a:rPr>
              <a:t> and </a:t>
            </a:r>
            <a:r>
              <a:rPr lang="da-DK" err="1">
                <a:latin typeface="Lato"/>
              </a:rPr>
              <a:t>infrastructure</a:t>
            </a:r>
            <a:r>
              <a:rPr lang="da-DK">
                <a:latin typeface="Lato"/>
              </a:rPr>
              <a:t> </a:t>
            </a:r>
            <a:r>
              <a:rPr lang="da-DK" err="1">
                <a:latin typeface="Lato"/>
              </a:rPr>
              <a:t>build</a:t>
            </a:r>
            <a:r>
              <a:rPr lang="da-DK">
                <a:latin typeface="Lato"/>
              </a:rPr>
              <a:t>-out</a:t>
            </a:r>
            <a:endParaRPr lang="en-US"/>
          </a:p>
        </p:txBody>
      </p:sp>
      <p:grpSp>
        <p:nvGrpSpPr>
          <p:cNvPr id="9" name="Gruppieren 6">
            <a:extLst>
              <a:ext uri="{FF2B5EF4-FFF2-40B4-BE49-F238E27FC236}">
                <a16:creationId xmlns:a16="http://schemas.microsoft.com/office/drawing/2014/main" id="{5E2CC516-1A78-A557-AE88-51D84782EA7D}"/>
              </a:ext>
            </a:extLst>
          </p:cNvPr>
          <p:cNvGrpSpPr>
            <a:grpSpLocks noChangeAspect="1"/>
          </p:cNvGrpSpPr>
          <p:nvPr/>
        </p:nvGrpSpPr>
        <p:grpSpPr>
          <a:xfrm>
            <a:off x="883311" y="3066087"/>
            <a:ext cx="10115108" cy="1957482"/>
            <a:chOff x="130715" y="3669768"/>
            <a:chExt cx="11239008" cy="2174558"/>
          </a:xfrm>
        </p:grpSpPr>
        <p:cxnSp>
          <p:nvCxnSpPr>
            <p:cNvPr id="10" name="Lige pilforbindelse 10">
              <a:extLst>
                <a:ext uri="{FF2B5EF4-FFF2-40B4-BE49-F238E27FC236}">
                  <a16:creationId xmlns:a16="http://schemas.microsoft.com/office/drawing/2014/main" id="{459C45AC-CFFD-3C8A-A021-C5CEF79A2475}"/>
                </a:ext>
              </a:extLst>
            </p:cNvPr>
            <p:cNvCxnSpPr/>
            <p:nvPr/>
          </p:nvCxnSpPr>
          <p:spPr>
            <a:xfrm flipV="1">
              <a:off x="130715" y="5842032"/>
              <a:ext cx="11239008" cy="2294"/>
            </a:xfrm>
            <a:prstGeom prst="straightConnector1">
              <a:avLst/>
            </a:prstGeom>
            <a:ln w="190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 name="Picture 7">
              <a:extLst>
                <a:ext uri="{FF2B5EF4-FFF2-40B4-BE49-F238E27FC236}">
                  <a16:creationId xmlns:a16="http://schemas.microsoft.com/office/drawing/2014/main" id="{E4D38CD9-B58A-7045-F183-8C75CF7323A4}"/>
                </a:ext>
              </a:extLst>
            </p:cNvPr>
            <p:cNvPicPr>
              <a:picLocks noChangeAspect="1"/>
            </p:cNvPicPr>
            <p:nvPr/>
          </p:nvPicPr>
          <p:blipFill>
            <a:blip r:embed="rId2"/>
            <a:stretch>
              <a:fillRect/>
            </a:stretch>
          </p:blipFill>
          <p:spPr>
            <a:xfrm>
              <a:off x="9608601" y="3697950"/>
              <a:ext cx="1753813" cy="1965600"/>
            </a:xfrm>
            <a:prstGeom prst="rect">
              <a:avLst/>
            </a:prstGeom>
          </p:spPr>
        </p:pic>
        <p:pic>
          <p:nvPicPr>
            <p:cNvPr id="12" name="Billede 7">
              <a:extLst>
                <a:ext uri="{FF2B5EF4-FFF2-40B4-BE49-F238E27FC236}">
                  <a16:creationId xmlns:a16="http://schemas.microsoft.com/office/drawing/2014/main" id="{756336C3-DD64-4A2F-30C9-3AF221E1DDB0}"/>
                </a:ext>
              </a:extLst>
            </p:cNvPr>
            <p:cNvPicPr>
              <a:picLocks noChangeAspect="1"/>
            </p:cNvPicPr>
            <p:nvPr/>
          </p:nvPicPr>
          <p:blipFill>
            <a:blip r:embed="rId3"/>
            <a:stretch>
              <a:fillRect/>
            </a:stretch>
          </p:blipFill>
          <p:spPr>
            <a:xfrm>
              <a:off x="205030" y="3669768"/>
              <a:ext cx="2533205" cy="2087835"/>
            </a:xfrm>
            <a:prstGeom prst="rect">
              <a:avLst/>
            </a:prstGeom>
            <a:noFill/>
          </p:spPr>
        </p:pic>
        <p:pic>
          <p:nvPicPr>
            <p:cNvPr id="13" name="Billede 9">
              <a:extLst>
                <a:ext uri="{FF2B5EF4-FFF2-40B4-BE49-F238E27FC236}">
                  <a16:creationId xmlns:a16="http://schemas.microsoft.com/office/drawing/2014/main" id="{20AB86FF-7F69-CC9D-B5AB-0786AB3EE266}"/>
                </a:ext>
              </a:extLst>
            </p:cNvPr>
            <p:cNvPicPr>
              <a:picLocks noChangeAspect="1"/>
            </p:cNvPicPr>
            <p:nvPr/>
          </p:nvPicPr>
          <p:blipFill>
            <a:blip r:embed="rId4"/>
            <a:stretch>
              <a:fillRect/>
            </a:stretch>
          </p:blipFill>
          <p:spPr>
            <a:xfrm>
              <a:off x="3573765" y="3669768"/>
              <a:ext cx="2213254" cy="2074737"/>
            </a:xfrm>
            <a:prstGeom prst="rect">
              <a:avLst/>
            </a:prstGeom>
          </p:spPr>
        </p:pic>
      </p:grpSp>
      <p:sp>
        <p:nvSpPr>
          <p:cNvPr id="15" name="Titel 1">
            <a:extLst>
              <a:ext uri="{FF2B5EF4-FFF2-40B4-BE49-F238E27FC236}">
                <a16:creationId xmlns:a16="http://schemas.microsoft.com/office/drawing/2014/main" id="{F7BA243E-2E10-9603-D0BC-A0669736C665}"/>
              </a:ext>
            </a:extLst>
          </p:cNvPr>
          <p:cNvSpPr txBox="1">
            <a:spLocks/>
          </p:cNvSpPr>
          <p:nvPr/>
        </p:nvSpPr>
        <p:spPr>
          <a:xfrm rot="16200000">
            <a:off x="-39463" y="3803167"/>
            <a:ext cx="1319152" cy="391830"/>
          </a:xfrm>
          <a:prstGeom prst="rect">
            <a:avLst/>
          </a:prstGeom>
          <a:ln>
            <a:solidFill>
              <a:schemeClr val="accent5"/>
            </a:solidFill>
          </a:ln>
        </p:spPr>
        <p:txBody>
          <a:bodyPr vert="horz" lIns="0" tIns="0" rIns="0" bIns="0" rtlCol="0" anchor="ctr" anchorCtr="0">
            <a:noAutofit/>
          </a:bodyPr>
          <a:lstStyle>
            <a:lvl1pPr algn="l" defTabSz="914400" rtl="0" eaLnBrk="1" latinLnBrk="0" hangingPunct="1">
              <a:lnSpc>
                <a:spcPct val="83000"/>
              </a:lnSpc>
              <a:spcBef>
                <a:spcPct val="0"/>
              </a:spcBef>
              <a:buNone/>
              <a:defRPr sz="4000" kern="1200" cap="all" baseline="0">
                <a:solidFill>
                  <a:schemeClr val="accent1"/>
                </a:solidFill>
                <a:latin typeface="Calibri Light" panose="020F0302020204030204" pitchFamily="34" charset="0"/>
                <a:ea typeface="+mj-ea"/>
                <a:cs typeface="+mj-cs"/>
              </a:defRPr>
            </a:lvl1pPr>
          </a:lstStyle>
          <a:p>
            <a:pPr algn="ctr"/>
            <a:r>
              <a:rPr lang="da-DK" sz="2000" err="1"/>
              <a:t>simplicity</a:t>
            </a:r>
            <a:endParaRPr lang="da-DK" sz="2000"/>
          </a:p>
        </p:txBody>
      </p:sp>
      <p:sp>
        <p:nvSpPr>
          <p:cNvPr id="16" name="Titel 1">
            <a:extLst>
              <a:ext uri="{FF2B5EF4-FFF2-40B4-BE49-F238E27FC236}">
                <a16:creationId xmlns:a16="http://schemas.microsoft.com/office/drawing/2014/main" id="{6268F709-E51E-E640-9917-62B268C0FF41}"/>
              </a:ext>
            </a:extLst>
          </p:cNvPr>
          <p:cNvSpPr txBox="1">
            <a:spLocks/>
          </p:cNvSpPr>
          <p:nvPr/>
        </p:nvSpPr>
        <p:spPr>
          <a:xfrm rot="5400000">
            <a:off x="10698161" y="3810530"/>
            <a:ext cx="1319152" cy="391830"/>
          </a:xfrm>
          <a:prstGeom prst="rect">
            <a:avLst/>
          </a:prstGeom>
          <a:ln>
            <a:solidFill>
              <a:schemeClr val="accent5"/>
            </a:solidFill>
          </a:ln>
        </p:spPr>
        <p:txBody>
          <a:bodyPr vert="horz" lIns="0" tIns="0" rIns="0" bIns="0" rtlCol="0" anchor="ctr" anchorCtr="0">
            <a:noAutofit/>
          </a:bodyPr>
          <a:lstStyle>
            <a:lvl1pPr algn="l" defTabSz="914400" rtl="0" eaLnBrk="1" latinLnBrk="0" hangingPunct="1">
              <a:lnSpc>
                <a:spcPct val="83000"/>
              </a:lnSpc>
              <a:spcBef>
                <a:spcPct val="0"/>
              </a:spcBef>
              <a:buNone/>
              <a:defRPr sz="4000" kern="1200" cap="all" baseline="0">
                <a:solidFill>
                  <a:schemeClr val="accent1"/>
                </a:solidFill>
                <a:latin typeface="Calibri Light" panose="020F0302020204030204" pitchFamily="34" charset="0"/>
                <a:ea typeface="+mj-ea"/>
                <a:cs typeface="+mj-cs"/>
              </a:defRPr>
            </a:lvl1pPr>
          </a:lstStyle>
          <a:p>
            <a:pPr algn="ctr"/>
            <a:r>
              <a:rPr lang="da-DK" sz="2000"/>
              <a:t>ACCURACY</a:t>
            </a:r>
          </a:p>
        </p:txBody>
      </p:sp>
      <p:sp>
        <p:nvSpPr>
          <p:cNvPr id="17" name="Rechteck 28">
            <a:extLst>
              <a:ext uri="{FF2B5EF4-FFF2-40B4-BE49-F238E27FC236}">
                <a16:creationId xmlns:a16="http://schemas.microsoft.com/office/drawing/2014/main" id="{A502072A-EDE7-3A83-D885-889E0D2C7F74}"/>
              </a:ext>
            </a:extLst>
          </p:cNvPr>
          <p:cNvSpPr/>
          <p:nvPr/>
        </p:nvSpPr>
        <p:spPr>
          <a:xfrm>
            <a:off x="6619052" y="2990689"/>
            <a:ext cx="2106250" cy="1984667"/>
          </a:xfrm>
          <a:prstGeom prst="rect">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750"/>
              </a:spcBef>
            </a:pPr>
            <a:endParaRPr lang="de-DE" sz="2000" noProof="0"/>
          </a:p>
        </p:txBody>
      </p:sp>
      <p:pic>
        <p:nvPicPr>
          <p:cNvPr id="18" name="Billede 17">
            <a:extLst>
              <a:ext uri="{FF2B5EF4-FFF2-40B4-BE49-F238E27FC236}">
                <a16:creationId xmlns:a16="http://schemas.microsoft.com/office/drawing/2014/main" id="{4B2C795A-22DD-949F-676E-993647BC20DF}"/>
              </a:ext>
            </a:extLst>
          </p:cNvPr>
          <p:cNvPicPr>
            <a:picLocks noChangeAspect="1"/>
          </p:cNvPicPr>
          <p:nvPr/>
        </p:nvPicPr>
        <p:blipFill rotWithShape="1">
          <a:blip r:embed="rId5"/>
          <a:srcRect l="332" t="2745" r="-332" b="-2745"/>
          <a:stretch/>
        </p:blipFill>
        <p:spPr>
          <a:xfrm>
            <a:off x="6675160" y="3091456"/>
            <a:ext cx="2024535" cy="1872176"/>
          </a:xfrm>
          <a:prstGeom prst="rect">
            <a:avLst/>
          </a:prstGeom>
        </p:spPr>
      </p:pic>
      <p:sp>
        <p:nvSpPr>
          <p:cNvPr id="20" name="Text Placeholder 2">
            <a:extLst>
              <a:ext uri="{FF2B5EF4-FFF2-40B4-BE49-F238E27FC236}">
                <a16:creationId xmlns:a16="http://schemas.microsoft.com/office/drawing/2014/main" id="{177318F4-D52D-87E1-6046-518373C90B08}"/>
              </a:ext>
            </a:extLst>
          </p:cNvPr>
          <p:cNvSpPr>
            <a:spLocks noGrp="1"/>
          </p:cNvSpPr>
          <p:nvPr>
            <p:ph type="body" sz="quarter" idx="13"/>
          </p:nvPr>
        </p:nvSpPr>
        <p:spPr>
          <a:xfrm>
            <a:off x="457200" y="1360314"/>
            <a:ext cx="11277600" cy="4648374"/>
          </a:xfrm>
        </p:spPr>
        <p:txBody>
          <a:bodyPr lIns="0" tIns="0" rIns="0" bIns="0" anchor="t"/>
          <a:lstStyle/>
          <a:p>
            <a:pPr marL="285750" lvl="1" indent="-285750"/>
            <a:r>
              <a:rPr lang="en-GB" sz="1600">
                <a:latin typeface="Lato"/>
                <a:ea typeface="Lato"/>
                <a:cs typeface="Lato"/>
              </a:rPr>
              <a:t>In the TYNDP22 Scenarios all offshore capacity build out was connected radially to their respective home market</a:t>
            </a:r>
          </a:p>
          <a:p>
            <a:pPr marL="285750" lvl="1" indent="-285750"/>
            <a:r>
              <a:rPr lang="en-GB" sz="1600">
                <a:latin typeface="Lato"/>
                <a:ea typeface="Lato"/>
                <a:cs typeface="Lato"/>
              </a:rPr>
              <a:t>TYNDP24 Scenarios will </a:t>
            </a:r>
            <a:r>
              <a:rPr lang="en-GB" sz="1600" b="1">
                <a:latin typeface="Lato"/>
                <a:ea typeface="Lato"/>
                <a:cs typeface="Lato"/>
              </a:rPr>
              <a:t>jointly build out offshore capacity and infrastructure</a:t>
            </a:r>
          </a:p>
          <a:p>
            <a:pPr marL="285750" lvl="1" indent="-285750"/>
            <a:r>
              <a:rPr lang="en-GB" sz="1600">
                <a:latin typeface="Lato"/>
                <a:ea typeface="Lato"/>
                <a:cs typeface="Lato"/>
              </a:rPr>
              <a:t>Capacity and infrastructure will be build out aggregated in so-called "offshore hubs" as a trade-off between simplicity and accuracy</a:t>
            </a:r>
          </a:p>
          <a:p>
            <a:pPr marL="285750" lvl="1" indent="-285750"/>
            <a:r>
              <a:rPr lang="en-GB" sz="1600">
                <a:latin typeface="Lato"/>
                <a:ea typeface="Lato"/>
                <a:cs typeface="Lato"/>
              </a:rPr>
              <a:t>Offshore hubs represent aggregated PECD areas within the model</a:t>
            </a:r>
          </a:p>
        </p:txBody>
      </p:sp>
      <p:sp>
        <p:nvSpPr>
          <p:cNvPr id="3" name="Slide Number Placeholder 3">
            <a:extLst>
              <a:ext uri="{FF2B5EF4-FFF2-40B4-BE49-F238E27FC236}">
                <a16:creationId xmlns:a16="http://schemas.microsoft.com/office/drawing/2014/main" id="{14BF9203-0589-7F05-AE9A-FCF9C24D0C0B}"/>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25</a:t>
            </a:fld>
            <a:endParaRPr lang="fr-FR"/>
          </a:p>
        </p:txBody>
      </p:sp>
    </p:spTree>
    <p:extLst>
      <p:ext uri="{BB962C8B-B14F-4D97-AF65-F5344CB8AC3E}">
        <p14:creationId xmlns:p14="http://schemas.microsoft.com/office/powerpoint/2010/main" val="1862613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da-DK"/>
              <a:t>Offshore Hubs - definition</a:t>
            </a:r>
            <a:endParaRPr lang="en-BE"/>
          </a:p>
        </p:txBody>
      </p:sp>
      <p:sp>
        <p:nvSpPr>
          <p:cNvPr id="3" name="Text Placeholder 2">
            <a:extLst>
              <a:ext uri="{FF2B5EF4-FFF2-40B4-BE49-F238E27FC236}">
                <a16:creationId xmlns:a16="http://schemas.microsoft.com/office/drawing/2014/main" id="{28524D49-BF33-4623-BDA8-A49A55DA83CE}"/>
              </a:ext>
            </a:extLst>
          </p:cNvPr>
          <p:cNvSpPr>
            <a:spLocks noGrp="1"/>
          </p:cNvSpPr>
          <p:nvPr>
            <p:ph type="body" sz="quarter" idx="13"/>
          </p:nvPr>
        </p:nvSpPr>
        <p:spPr>
          <a:xfrm>
            <a:off x="457200" y="1360314"/>
            <a:ext cx="11277600" cy="4648374"/>
          </a:xfrm>
        </p:spPr>
        <p:txBody>
          <a:bodyPr lIns="0" tIns="0" rIns="0" bIns="0" anchor="t"/>
          <a:lstStyle/>
          <a:p>
            <a:pPr marL="285750" lvl="1" indent="-285750"/>
            <a:r>
              <a:rPr lang="en-GB" sz="1600" b="1">
                <a:latin typeface="Lato"/>
                <a:ea typeface="Lato"/>
                <a:cs typeface="Lato"/>
              </a:rPr>
              <a:t>Offshore Hubs concept </a:t>
            </a:r>
            <a:r>
              <a:rPr lang="en-GB" sz="1600">
                <a:latin typeface="Lato"/>
                <a:ea typeface="Lato"/>
                <a:cs typeface="Lato"/>
              </a:rPr>
              <a:t>reflects the </a:t>
            </a:r>
            <a:r>
              <a:rPr lang="en-GB" sz="1600" b="1">
                <a:latin typeface="Lato"/>
                <a:ea typeface="Lato"/>
                <a:cs typeface="Lato"/>
              </a:rPr>
              <a:t>combined buildout </a:t>
            </a:r>
            <a:r>
              <a:rPr lang="en-GB" sz="1600">
                <a:latin typeface="Lato"/>
                <a:ea typeface="Lato"/>
                <a:cs typeface="Lato"/>
              </a:rPr>
              <a:t>of</a:t>
            </a:r>
            <a:r>
              <a:rPr lang="en-GB" sz="1600" b="1">
                <a:latin typeface="Lato"/>
                <a:ea typeface="Lato"/>
                <a:cs typeface="Lato"/>
              </a:rPr>
              <a:t> offshore energy </a:t>
            </a:r>
            <a:r>
              <a:rPr lang="en-GB" sz="1600">
                <a:latin typeface="Lato"/>
                <a:ea typeface="Lato"/>
                <a:cs typeface="Lato"/>
              </a:rPr>
              <a:t>and</a:t>
            </a:r>
            <a:r>
              <a:rPr lang="en-GB" sz="1600" b="1">
                <a:latin typeface="Lato"/>
                <a:ea typeface="Lato"/>
                <a:cs typeface="Lato"/>
              </a:rPr>
              <a:t> infrastructure</a:t>
            </a:r>
            <a:r>
              <a:rPr lang="en-GB" sz="1600">
                <a:latin typeface="Lato"/>
                <a:ea typeface="Lato"/>
                <a:cs typeface="Lato"/>
              </a:rPr>
              <a:t> to multiple demand areas</a:t>
            </a:r>
          </a:p>
          <a:p>
            <a:pPr marL="285750" lvl="1" indent="-285750"/>
            <a:r>
              <a:rPr lang="en-US" sz="1600">
                <a:latin typeface="Lato"/>
                <a:ea typeface="Lato"/>
                <a:cs typeface="Lato"/>
              </a:rPr>
              <a:t>In general, a distinction is made between the </a:t>
            </a:r>
            <a:r>
              <a:rPr lang="en-GB" sz="1600" b="1">
                <a:latin typeface="Lato"/>
                <a:ea typeface="Lato"/>
                <a:cs typeface="Lato"/>
              </a:rPr>
              <a:t>near-shore (&lt;50 km)</a:t>
            </a:r>
            <a:r>
              <a:rPr lang="en-GB" sz="1600">
                <a:latin typeface="Lato"/>
                <a:ea typeface="Lato"/>
                <a:cs typeface="Lato"/>
              </a:rPr>
              <a:t> </a:t>
            </a:r>
            <a:r>
              <a:rPr lang="en-US" sz="1600">
                <a:latin typeface="Lato"/>
                <a:ea typeface="Lato"/>
                <a:cs typeface="Lato"/>
              </a:rPr>
              <a:t>and the </a:t>
            </a:r>
            <a:r>
              <a:rPr lang="en-GB" sz="1600" b="1">
                <a:latin typeface="Lato"/>
                <a:ea typeface="Lato"/>
                <a:cs typeface="Lato"/>
              </a:rPr>
              <a:t>far-shore PECD zone (&gt;50 km)</a:t>
            </a:r>
            <a:endParaRPr lang="en-GB" sz="1600">
              <a:latin typeface="Lato"/>
              <a:ea typeface="Lato"/>
              <a:cs typeface="Lato"/>
            </a:endParaRPr>
          </a:p>
          <a:p>
            <a:pPr marL="501650" lvl="2" indent="-285750"/>
            <a:r>
              <a:rPr lang="en-GB" sz="1400" b="1">
                <a:latin typeface="Lato"/>
                <a:ea typeface="Lato"/>
                <a:cs typeface="Lato"/>
              </a:rPr>
              <a:t>Offshore Bidding Zone </a:t>
            </a:r>
            <a:r>
              <a:rPr lang="en-GB" sz="1400">
                <a:latin typeface="Lato"/>
                <a:ea typeface="Lato"/>
                <a:cs typeface="Lato"/>
              </a:rPr>
              <a:t>(OBZ) – Individual price area for each hub (aggregated PECD areas) to reduce model complexity</a:t>
            </a:r>
          </a:p>
          <a:p>
            <a:pPr marL="501650" lvl="2" indent="-285750"/>
            <a:r>
              <a:rPr lang="en-US" sz="1400" b="1">
                <a:latin typeface="Lato"/>
                <a:ea typeface="Lato"/>
                <a:cs typeface="Lato"/>
              </a:rPr>
              <a:t>Near shore zone - </a:t>
            </a:r>
            <a:r>
              <a:rPr lang="en-GB" sz="1400">
                <a:latin typeface="Lato"/>
                <a:ea typeface="Lato"/>
                <a:cs typeface="Lato"/>
              </a:rPr>
              <a:t>Radially connected offshore to </a:t>
            </a:r>
            <a:r>
              <a:rPr lang="en-GB" sz="1400" b="1" err="1">
                <a:latin typeface="Lato"/>
                <a:ea typeface="Lato"/>
                <a:cs typeface="Lato"/>
              </a:rPr>
              <a:t>HomeMarket</a:t>
            </a:r>
            <a:endParaRPr lang="en-GB" sz="1400" b="1">
              <a:latin typeface="Lato"/>
              <a:ea typeface="Lato"/>
              <a:cs typeface="Lato"/>
            </a:endParaRPr>
          </a:p>
          <a:p>
            <a:pPr marL="501650" lvl="2" indent="-285750"/>
            <a:r>
              <a:rPr lang="en-US" sz="1400" b="1">
                <a:latin typeface="Lato"/>
                <a:ea typeface="Lato"/>
                <a:cs typeface="Lato"/>
              </a:rPr>
              <a:t>Exclusion zone </a:t>
            </a:r>
            <a:r>
              <a:rPr lang="en-US" sz="1400">
                <a:latin typeface="Lato"/>
                <a:ea typeface="Lato"/>
                <a:cs typeface="Lato"/>
              </a:rPr>
              <a:t>for the nearest 12 nm to account for shoreline protection and reflect the NIMBY effect of coastal communities</a:t>
            </a:r>
            <a:endParaRPr lang="en-GB" sz="1400">
              <a:latin typeface="Lato"/>
              <a:ea typeface="Lato"/>
              <a:cs typeface="Lato"/>
            </a:endParaRPr>
          </a:p>
          <a:p>
            <a:endParaRPr lang="en-GB" sz="1100">
              <a:latin typeface="Lato"/>
              <a:ea typeface="Lato"/>
              <a:cs typeface="Lato"/>
            </a:endParaRPr>
          </a:p>
        </p:txBody>
      </p:sp>
      <p:pic>
        <p:nvPicPr>
          <p:cNvPr id="30" name="Grafik 29">
            <a:extLst>
              <a:ext uri="{FF2B5EF4-FFF2-40B4-BE49-F238E27FC236}">
                <a16:creationId xmlns:a16="http://schemas.microsoft.com/office/drawing/2014/main" id="{80AD1217-8108-164F-7660-B396F9B409FF}"/>
              </a:ext>
            </a:extLst>
          </p:cNvPr>
          <p:cNvPicPr>
            <a:picLocks noChangeAspect="1"/>
          </p:cNvPicPr>
          <p:nvPr/>
        </p:nvPicPr>
        <p:blipFill>
          <a:blip r:embed="rId2"/>
          <a:stretch>
            <a:fillRect/>
          </a:stretch>
        </p:blipFill>
        <p:spPr>
          <a:xfrm>
            <a:off x="1526424" y="2557116"/>
            <a:ext cx="5394059" cy="3582393"/>
          </a:xfrm>
          <a:prstGeom prst="rect">
            <a:avLst/>
          </a:prstGeom>
        </p:spPr>
      </p:pic>
      <p:pic>
        <p:nvPicPr>
          <p:cNvPr id="31" name="Grafik 1">
            <a:extLst>
              <a:ext uri="{FF2B5EF4-FFF2-40B4-BE49-F238E27FC236}">
                <a16:creationId xmlns:a16="http://schemas.microsoft.com/office/drawing/2014/main" id="{6BC27D96-D28E-7A88-0801-DEA60EF9DF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0554" y="2644750"/>
            <a:ext cx="2465616" cy="3507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5B31A75-3CE4-9257-003B-CEAF364B8232}"/>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26</a:t>
            </a:fld>
            <a:endParaRPr lang="fr-FR"/>
          </a:p>
        </p:txBody>
      </p:sp>
    </p:spTree>
    <p:extLst>
      <p:ext uri="{BB962C8B-B14F-4D97-AF65-F5344CB8AC3E}">
        <p14:creationId xmlns:p14="http://schemas.microsoft.com/office/powerpoint/2010/main" val="3130085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da-DK">
                <a:latin typeface="Lato"/>
              </a:rPr>
              <a:t>Offshore Hubs - </a:t>
            </a:r>
            <a:r>
              <a:rPr lang="da-DK" err="1">
                <a:latin typeface="Lato"/>
              </a:rPr>
              <a:t>Assumptions</a:t>
            </a:r>
            <a:endParaRPr lang="en-BE" err="1"/>
          </a:p>
        </p:txBody>
      </p:sp>
      <p:sp>
        <p:nvSpPr>
          <p:cNvPr id="3" name="Text Placeholder 2">
            <a:extLst>
              <a:ext uri="{FF2B5EF4-FFF2-40B4-BE49-F238E27FC236}">
                <a16:creationId xmlns:a16="http://schemas.microsoft.com/office/drawing/2014/main" id="{28524D49-BF33-4623-BDA8-A49A55DA83CE}"/>
              </a:ext>
            </a:extLst>
          </p:cNvPr>
          <p:cNvSpPr>
            <a:spLocks noGrp="1"/>
          </p:cNvSpPr>
          <p:nvPr>
            <p:ph type="body" sz="quarter" idx="13"/>
          </p:nvPr>
        </p:nvSpPr>
        <p:spPr>
          <a:xfrm>
            <a:off x="457200" y="1360314"/>
            <a:ext cx="7405157" cy="4648374"/>
          </a:xfrm>
        </p:spPr>
        <p:txBody>
          <a:bodyPr lIns="0" tIns="0" rIns="0" bIns="0" anchor="t"/>
          <a:lstStyle/>
          <a:p>
            <a:pPr marL="285750" lvl="1" indent="-285750" algn="just"/>
            <a:r>
              <a:rPr lang="en-GB" sz="1600" b="1">
                <a:latin typeface="Lato"/>
                <a:ea typeface="Lato"/>
                <a:cs typeface="Lato"/>
              </a:rPr>
              <a:t>Interconnector options </a:t>
            </a:r>
            <a:r>
              <a:rPr lang="en-GB" sz="1600">
                <a:latin typeface="Lato"/>
                <a:ea typeface="Lato"/>
                <a:cs typeface="Lato"/>
              </a:rPr>
              <a:t>will be restricted to </a:t>
            </a:r>
            <a:r>
              <a:rPr lang="en-GB" sz="1600" b="1">
                <a:latin typeface="Lato"/>
                <a:ea typeface="Lato"/>
                <a:cs typeface="Lato"/>
              </a:rPr>
              <a:t>connecting neighbouring Offshore Hubs (neighbouring aggregated PECD zones) and to related </a:t>
            </a:r>
            <a:r>
              <a:rPr lang="en-GB" sz="1600" b="1" err="1">
                <a:latin typeface="Lato"/>
                <a:ea typeface="Lato"/>
                <a:cs typeface="Lato"/>
              </a:rPr>
              <a:t>HomeMarket</a:t>
            </a:r>
            <a:endParaRPr lang="en-GB" sz="1600">
              <a:latin typeface="Lato"/>
              <a:ea typeface="Lato"/>
              <a:cs typeface="Lato"/>
            </a:endParaRPr>
          </a:p>
          <a:p>
            <a:pPr marL="285750" lvl="1" indent="-285750" algn="just"/>
            <a:endParaRPr lang="en-GB" sz="1600"/>
          </a:p>
          <a:p>
            <a:pPr marL="285750" lvl="1" indent="-285750"/>
            <a:r>
              <a:rPr lang="en-GB" sz="1600" b="1">
                <a:latin typeface="Lato"/>
                <a:ea typeface="Lato"/>
                <a:cs typeface="Lato"/>
              </a:rPr>
              <a:t>Hub infrastructure </a:t>
            </a:r>
            <a:r>
              <a:rPr lang="en-GB" sz="1600">
                <a:latin typeface="Lato"/>
                <a:ea typeface="Lato"/>
                <a:cs typeface="Lato"/>
              </a:rPr>
              <a:t>will be </a:t>
            </a:r>
            <a:r>
              <a:rPr lang="en-GB" sz="1600" b="1">
                <a:latin typeface="Lato"/>
                <a:ea typeface="Lato"/>
                <a:cs typeface="Lato"/>
              </a:rPr>
              <a:t>connected</a:t>
            </a:r>
            <a:r>
              <a:rPr lang="en-GB" sz="1600">
                <a:latin typeface="Lato"/>
                <a:ea typeface="Lato"/>
                <a:cs typeface="Lato"/>
              </a:rPr>
              <a:t> from </a:t>
            </a:r>
            <a:r>
              <a:rPr lang="en-GB" sz="1600" b="1">
                <a:latin typeface="Lato"/>
                <a:ea typeface="Lato"/>
                <a:cs typeface="Lato"/>
              </a:rPr>
              <a:t>mid-point to mid-point</a:t>
            </a:r>
            <a:r>
              <a:rPr lang="en-GB" sz="1600">
                <a:latin typeface="Lato"/>
                <a:ea typeface="Lato"/>
                <a:cs typeface="Lato"/>
              </a:rPr>
              <a:t> </a:t>
            </a:r>
            <a:r>
              <a:rPr lang="en-GB" sz="1600" b="1">
                <a:latin typeface="Lato"/>
                <a:ea typeface="Lato"/>
                <a:cs typeface="Lato"/>
              </a:rPr>
              <a:t>+ a 30 % cable routing factor </a:t>
            </a:r>
            <a:r>
              <a:rPr lang="en-GB" sz="1600">
                <a:latin typeface="Lato"/>
                <a:ea typeface="Lato"/>
                <a:cs typeface="Lato"/>
              </a:rPr>
              <a:t>on top (as in the NSWPH methodology)</a:t>
            </a:r>
          </a:p>
          <a:p>
            <a:pPr marL="285750" lvl="1" indent="-285750"/>
            <a:endParaRPr lang="en-GB" sz="1600"/>
          </a:p>
          <a:p>
            <a:pPr marL="285750" lvl="1" indent="-285750"/>
            <a:r>
              <a:rPr lang="en-GB" sz="1600">
                <a:latin typeface="Lato"/>
                <a:ea typeface="Lato"/>
                <a:cs typeface="Lato"/>
              </a:rPr>
              <a:t>The length of the infrastructure to shore will be distance to shoreline + </a:t>
            </a:r>
            <a:r>
              <a:rPr lang="en-BE" sz="1600">
                <a:latin typeface="Lato"/>
                <a:ea typeface="Lato"/>
                <a:cs typeface="Lato"/>
              </a:rPr>
              <a:t>3</a:t>
            </a:r>
            <a:r>
              <a:rPr lang="en-GB" sz="1600">
                <a:latin typeface="Lato"/>
                <a:ea typeface="Lato"/>
                <a:cs typeface="Lato"/>
              </a:rPr>
              <a:t>0 km</a:t>
            </a:r>
          </a:p>
          <a:p>
            <a:pPr marL="285750" lvl="1" indent="-285750"/>
            <a:endParaRPr lang="en-GB" sz="1600"/>
          </a:p>
          <a:p>
            <a:pPr marL="285750" lvl="1" indent="-285750"/>
            <a:r>
              <a:rPr lang="en-GB" sz="1600">
                <a:latin typeface="Lato"/>
                <a:ea typeface="Lato"/>
                <a:cs typeface="Lato"/>
              </a:rPr>
              <a:t>Hubs and their related home markets can be connected via DC cables as well as H2 pipelines</a:t>
            </a:r>
            <a:endParaRPr lang="en-GB" sz="1600"/>
          </a:p>
          <a:p>
            <a:pPr marL="285750" lvl="1" indent="-285750"/>
            <a:endParaRPr lang="en-GB" sz="1600"/>
          </a:p>
          <a:p>
            <a:pPr marL="285750" lvl="1" indent="-285750"/>
            <a:r>
              <a:rPr lang="en-GB" sz="1600">
                <a:latin typeface="Lato"/>
                <a:ea typeface="Lato"/>
                <a:cs typeface="Lato"/>
              </a:rPr>
              <a:t>Wind offshore capacity within the hubs can be build either connected to the electricity or H2 grid (via integrated offshore electrolysers). Additionally, platform-based electrolysers to link the electricity and H2 grid can be build out.</a:t>
            </a:r>
            <a:endParaRPr lang="en-GB" sz="1600"/>
          </a:p>
          <a:p>
            <a:pPr marL="285750" lvl="1" indent="-285750"/>
            <a:endParaRPr lang="en-GB" sz="1100"/>
          </a:p>
        </p:txBody>
      </p:sp>
      <p:pic>
        <p:nvPicPr>
          <p:cNvPr id="64" name="Grafik 63">
            <a:extLst>
              <a:ext uri="{FF2B5EF4-FFF2-40B4-BE49-F238E27FC236}">
                <a16:creationId xmlns:a16="http://schemas.microsoft.com/office/drawing/2014/main" id="{CF60DA35-5C07-8D03-DF21-ECC8787AFF9F}"/>
              </a:ext>
            </a:extLst>
          </p:cNvPr>
          <p:cNvPicPr>
            <a:picLocks noChangeAspect="1"/>
          </p:cNvPicPr>
          <p:nvPr/>
        </p:nvPicPr>
        <p:blipFill>
          <a:blip r:embed="rId2"/>
          <a:stretch>
            <a:fillRect/>
          </a:stretch>
        </p:blipFill>
        <p:spPr>
          <a:xfrm>
            <a:off x="8637815" y="1360314"/>
            <a:ext cx="3005623" cy="3577589"/>
          </a:xfrm>
          <a:prstGeom prst="rect">
            <a:avLst/>
          </a:prstGeom>
        </p:spPr>
      </p:pic>
      <p:sp>
        <p:nvSpPr>
          <p:cNvPr id="4" name="Slide Number Placeholder 3">
            <a:extLst>
              <a:ext uri="{FF2B5EF4-FFF2-40B4-BE49-F238E27FC236}">
                <a16:creationId xmlns:a16="http://schemas.microsoft.com/office/drawing/2014/main" id="{9398E4F5-B1EC-9366-E9EB-ED1F6179A6B2}"/>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27</a:t>
            </a:fld>
            <a:endParaRPr lang="fr-FR"/>
          </a:p>
        </p:txBody>
      </p:sp>
    </p:spTree>
    <p:extLst>
      <p:ext uri="{BB962C8B-B14F-4D97-AF65-F5344CB8AC3E}">
        <p14:creationId xmlns:p14="http://schemas.microsoft.com/office/powerpoint/2010/main" val="4176231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latin typeface="Lato"/>
                <a:ea typeface="Lato"/>
                <a:cs typeface="Lato"/>
              </a:rPr>
              <a:t>Full Topology</a:t>
            </a:r>
            <a:endParaRPr lang="da-DK">
              <a:latin typeface="Lato"/>
              <a:ea typeface="Lato"/>
              <a:cs typeface="Lato"/>
            </a:endParaRPr>
          </a:p>
          <a:p>
            <a:endParaRPr lang="da-DK"/>
          </a:p>
        </p:txBody>
      </p:sp>
      <p:pic>
        <p:nvPicPr>
          <p:cNvPr id="8" name="Picture 7">
            <a:extLst>
              <a:ext uri="{FF2B5EF4-FFF2-40B4-BE49-F238E27FC236}">
                <a16:creationId xmlns:a16="http://schemas.microsoft.com/office/drawing/2014/main" id="{40C6CA13-75F4-F031-8C8C-8E5DDD17B1C4}"/>
              </a:ext>
            </a:extLst>
          </p:cNvPr>
          <p:cNvPicPr>
            <a:picLocks noChangeAspect="1"/>
          </p:cNvPicPr>
          <p:nvPr/>
        </p:nvPicPr>
        <p:blipFill rotWithShape="1">
          <a:blip r:embed="rId2"/>
          <a:srcRect l="4130" t="1980" r="4408"/>
          <a:stretch/>
        </p:blipFill>
        <p:spPr>
          <a:xfrm>
            <a:off x="2121528" y="1276537"/>
            <a:ext cx="7948943" cy="4710145"/>
          </a:xfrm>
          <a:prstGeom prst="rect">
            <a:avLst/>
          </a:prstGeom>
        </p:spPr>
      </p:pic>
      <p:sp>
        <p:nvSpPr>
          <p:cNvPr id="3" name="Slide Number Placeholder 3">
            <a:extLst>
              <a:ext uri="{FF2B5EF4-FFF2-40B4-BE49-F238E27FC236}">
                <a16:creationId xmlns:a16="http://schemas.microsoft.com/office/drawing/2014/main" id="{770A529A-028B-2D25-418A-5237E55101BB}"/>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28</a:t>
            </a:fld>
            <a:endParaRPr lang="fr-FR"/>
          </a:p>
        </p:txBody>
      </p:sp>
    </p:spTree>
    <p:extLst>
      <p:ext uri="{BB962C8B-B14F-4D97-AF65-F5344CB8AC3E}">
        <p14:creationId xmlns:p14="http://schemas.microsoft.com/office/powerpoint/2010/main" val="1226437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6D19B4A-7B8C-BCFD-7B8D-3DACD549E60D}"/>
              </a:ext>
            </a:extLst>
          </p:cNvPr>
          <p:cNvSpPr>
            <a:spLocks noGrp="1"/>
          </p:cNvSpPr>
          <p:nvPr>
            <p:ph type="title"/>
          </p:nvPr>
        </p:nvSpPr>
        <p:spPr/>
        <p:txBody>
          <a:bodyPr>
            <a:normAutofit/>
          </a:bodyPr>
          <a:lstStyle/>
          <a:p>
            <a:r>
              <a:rPr lang="en-GB"/>
              <a:t>Offshore technology costs: Bathymetry data</a:t>
            </a:r>
            <a:endParaRPr lang="en-BE"/>
          </a:p>
        </p:txBody>
      </p:sp>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CDB754-25BF-9446-8634-13DEF6A1B38D}" type="slidenum">
              <a:rPr kumimoji="0" lang="de-DE" sz="1200" b="0" i="0" u="none" strike="noStrike" kern="1200" cap="none" spc="0" normalizeH="0" baseline="0" noProof="0" smtClean="0">
                <a:ln>
                  <a:noFill/>
                </a:ln>
                <a:solidFill>
                  <a:srgbClr val="FFFFFF"/>
                </a:solidFill>
                <a:effectLst/>
                <a:uLnTx/>
                <a:uFillTx/>
                <a:latin typeface="Lato" panose="020F050202020403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de-DE" sz="1200" b="0" i="0" u="none" strike="noStrike" kern="1200" cap="none" spc="0" normalizeH="0" baseline="0" noProof="0">
              <a:ln>
                <a:noFill/>
              </a:ln>
              <a:solidFill>
                <a:srgbClr val="FFFFFF"/>
              </a:solidFill>
              <a:effectLst/>
              <a:uLnTx/>
              <a:uFillTx/>
              <a:latin typeface="Lato" panose="020F0502020204030203" pitchFamily="34" charset="0"/>
            </a:endParaRPr>
          </a:p>
        </p:txBody>
      </p:sp>
      <p:sp>
        <p:nvSpPr>
          <p:cNvPr id="7" name="Inhaltsplatzhalter 2">
            <a:extLst>
              <a:ext uri="{FF2B5EF4-FFF2-40B4-BE49-F238E27FC236}">
                <a16:creationId xmlns:a16="http://schemas.microsoft.com/office/drawing/2014/main" id="{D8F5613E-55CD-0A0D-1DA4-C5A596D62E94}"/>
              </a:ext>
            </a:extLst>
          </p:cNvPr>
          <p:cNvSpPr txBox="1">
            <a:spLocks/>
          </p:cNvSpPr>
          <p:nvPr/>
        </p:nvSpPr>
        <p:spPr>
          <a:xfrm>
            <a:off x="623392" y="1412776"/>
            <a:ext cx="10741294" cy="3875916"/>
          </a:xfrm>
          <a:prstGeom prst="rect">
            <a:avLst/>
          </a:prstGeom>
        </p:spPr>
        <p:txBody>
          <a:bodyPr lIns="91440" tIns="45720" rIns="91440" bIns="45720" anchor="t"/>
          <a:lstStyle>
            <a:lvl1pPr marL="0" indent="0" algn="l" defTabSz="914400" rtl="0" eaLnBrk="1" latinLnBrk="0" hangingPunct="1">
              <a:lnSpc>
                <a:spcPct val="90000"/>
              </a:lnSpc>
              <a:spcBef>
                <a:spcPts val="1000"/>
              </a:spcBef>
              <a:buClr>
                <a:srgbClr val="134094"/>
              </a:buClr>
              <a:buFontTx/>
              <a:buNone/>
              <a:defRPr sz="2400" b="0" i="0" kern="1200">
                <a:solidFill>
                  <a:srgbClr val="134094"/>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34094"/>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34094"/>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34094"/>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4094"/>
              </a:buClr>
              <a:buSzTx/>
              <a:buFontTx/>
              <a:buNone/>
              <a:tabLst/>
              <a:defRPr/>
            </a:pPr>
            <a:r>
              <a:rPr kumimoji="0" lang="en-GB" sz="1600" b="1" i="0" u="sng" strike="noStrike" kern="1200" cap="none" spc="0" normalizeH="0" baseline="0" noProof="0">
                <a:ln>
                  <a:noFill/>
                </a:ln>
                <a:solidFill>
                  <a:srgbClr val="060C28"/>
                </a:solidFill>
                <a:effectLst/>
                <a:uLnTx/>
                <a:uFillTx/>
                <a:latin typeface="Lato" panose="020F0502020204030203"/>
                <a:ea typeface="Calibri"/>
                <a:cs typeface="Lato"/>
              </a:rPr>
              <a:t>Methodology</a:t>
            </a:r>
          </a:p>
          <a:p>
            <a:pPr marL="342900" marR="0" lvl="0" indent="-342900" algn="l" defTabSz="914400" rtl="0" eaLnBrk="1" fontAlgn="auto" latinLnBrk="0" hangingPunct="1">
              <a:lnSpc>
                <a:spcPct val="90000"/>
              </a:lnSpc>
              <a:spcBef>
                <a:spcPts val="1000"/>
              </a:spcBef>
              <a:spcAft>
                <a:spcPts val="0"/>
              </a:spcAft>
              <a:buClr>
                <a:srgbClr val="134094"/>
              </a:buClr>
              <a:buSzTx/>
              <a:buFont typeface="Arial" panose="020B0604020202020204" pitchFamily="34" charset="0"/>
              <a:buChar char="•"/>
              <a:tabLst/>
              <a:defRPr/>
            </a:pPr>
            <a:r>
              <a:rPr kumimoji="0" lang="en-GB" sz="1600" b="1" i="0" u="none" strike="noStrike" kern="1200" cap="none" spc="0" normalizeH="0" baseline="0" noProof="0">
                <a:ln>
                  <a:noFill/>
                </a:ln>
                <a:solidFill>
                  <a:srgbClr val="060C28"/>
                </a:solidFill>
                <a:effectLst/>
                <a:uLnTx/>
                <a:uFillTx/>
                <a:latin typeface="Lato" panose="020F0502020204030203"/>
                <a:ea typeface="Calibri"/>
                <a:cs typeface="Lato"/>
              </a:rPr>
              <a:t>Exclude area till 12 nautical miles </a:t>
            </a: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(22.2 km) as customary minimal distance from shore:</a:t>
            </a:r>
            <a:r>
              <a:rPr kumimoji="0" lang="en-GB" sz="1600" b="0" i="0" u="none" strike="noStrike" kern="1200" cap="none" spc="0" normalizeH="0" baseline="0" noProof="0">
                <a:ln>
                  <a:noFill/>
                </a:ln>
                <a:effectLst/>
                <a:uLnTx/>
                <a:uFillTx/>
                <a:latin typeface="Lato" panose="020F0502020204030203"/>
                <a:ea typeface="Calibri"/>
                <a:cs typeface="Lato"/>
              </a:rPr>
              <a:t> </a:t>
            </a:r>
            <a:r>
              <a:rPr kumimoji="0" lang="en-GB" sz="1600" b="0" i="0" u="sng" strike="noStrike" kern="1200" cap="none" spc="0" normalizeH="0" baseline="0" noProof="0">
                <a:ln>
                  <a:noFill/>
                </a:ln>
                <a:solidFill>
                  <a:srgbClr val="0563C1"/>
                </a:solidFill>
                <a:effectLst/>
                <a:uLnTx/>
                <a:uFillTx/>
                <a:latin typeface="Lato" panose="020F0502020204030203"/>
                <a:ea typeface="Calibri"/>
                <a:cs typeface="Lato"/>
                <a:hlinkClick r:id="rId2"/>
              </a:rPr>
              <a:t>ref 1.</a:t>
            </a:r>
            <a:r>
              <a:rPr kumimoji="0" lang="en-GB" sz="1600" b="0" i="0" u="none" strike="noStrike" kern="1200" cap="none" spc="0" normalizeH="0" baseline="0" noProof="0">
                <a:ln>
                  <a:noFill/>
                </a:ln>
                <a:effectLst/>
                <a:uLnTx/>
                <a:uFillTx/>
                <a:latin typeface="Lato" panose="020F0502020204030203"/>
                <a:ea typeface="Calibri"/>
                <a:cs typeface="Lato"/>
              </a:rPr>
              <a:t> </a:t>
            </a: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(p. 5)</a:t>
            </a:r>
            <a:endParaRPr kumimoji="0" lang="de-DE" sz="1600" b="0" i="0" u="none" strike="noStrike" kern="1200" cap="none" spc="0" normalizeH="0" baseline="0" noProof="0">
              <a:ln>
                <a:noFill/>
              </a:ln>
              <a:solidFill>
                <a:srgbClr val="060C28"/>
              </a:solidFill>
              <a:effectLst/>
              <a:uLnTx/>
              <a:uFillTx/>
              <a:latin typeface="Lato" panose="020F0502020204030203"/>
              <a:ea typeface="Calibri"/>
              <a:cs typeface="Lato"/>
            </a:endParaRPr>
          </a:p>
          <a:p>
            <a:pPr marL="342900" marR="0" lvl="0" indent="-342900" algn="l" defTabSz="914400" rtl="0" eaLnBrk="1" fontAlgn="auto" latinLnBrk="0" hangingPunct="1">
              <a:lnSpc>
                <a:spcPct val="90000"/>
              </a:lnSpc>
              <a:spcBef>
                <a:spcPts val="1000"/>
              </a:spcBef>
              <a:spcAft>
                <a:spcPts val="0"/>
              </a:spcAft>
              <a:buClr>
                <a:srgbClr val="134094"/>
              </a:buClr>
              <a:buSzTx/>
              <a:buFont typeface="Arial" panose="020B0604020202020204" pitchFamily="34" charset="0"/>
              <a:buChar char="•"/>
              <a:tabLst/>
              <a:defRPr/>
            </a:pPr>
            <a:r>
              <a:rPr kumimoji="0" lang="en-GB" sz="1600" b="1" i="0" u="none" strike="noStrike" kern="1200" cap="none" spc="0" normalizeH="0" baseline="0" noProof="0">
                <a:ln>
                  <a:noFill/>
                </a:ln>
                <a:solidFill>
                  <a:srgbClr val="060C28"/>
                </a:solidFill>
                <a:effectLst/>
                <a:uLnTx/>
                <a:uFillTx/>
                <a:latin typeface="Lato" panose="020F0502020204030203"/>
                <a:ea typeface="Calibri"/>
                <a:cs typeface="Lato"/>
              </a:rPr>
              <a:t>Distinguish</a:t>
            </a: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 between </a:t>
            </a:r>
            <a:r>
              <a:rPr kumimoji="0" lang="en-GB" sz="1600" b="1" i="0" u="none" strike="noStrike" kern="1200" cap="none" spc="0" normalizeH="0" baseline="0" noProof="0">
                <a:ln>
                  <a:noFill/>
                </a:ln>
                <a:solidFill>
                  <a:srgbClr val="060C28"/>
                </a:solidFill>
                <a:effectLst/>
                <a:uLnTx/>
                <a:uFillTx/>
                <a:latin typeface="Lato" panose="020F0502020204030203"/>
                <a:ea typeface="Calibri"/>
                <a:cs typeface="Lato"/>
              </a:rPr>
              <a:t>fixed-bottom</a:t>
            </a: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 and </a:t>
            </a:r>
            <a:r>
              <a:rPr kumimoji="0" lang="en-GB" sz="1600" b="1" i="0" u="none" strike="noStrike" kern="1200" cap="none" spc="0" normalizeH="0" baseline="0" noProof="0">
                <a:ln>
                  <a:noFill/>
                </a:ln>
                <a:solidFill>
                  <a:srgbClr val="060C28"/>
                </a:solidFill>
                <a:effectLst/>
                <a:uLnTx/>
                <a:uFillTx/>
                <a:latin typeface="Lato" panose="020F0502020204030203"/>
                <a:ea typeface="Calibri"/>
                <a:cs typeface="Lato"/>
              </a:rPr>
              <a:t>floating</a:t>
            </a: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 technologies</a:t>
            </a:r>
            <a:endParaRPr kumimoji="0" lang="de-DE" sz="1600" b="0" i="0" u="none" strike="noStrike" kern="1200" cap="none" spc="0" normalizeH="0" baseline="0" noProof="0">
              <a:ln>
                <a:noFill/>
              </a:ln>
              <a:solidFill>
                <a:srgbClr val="060C28"/>
              </a:solidFill>
              <a:effectLst/>
              <a:uLnTx/>
              <a:uFillTx/>
              <a:latin typeface="Lato" panose="020F0502020204030203"/>
              <a:ea typeface="Calibri"/>
              <a:cs typeface="Lato"/>
            </a:endParaRPr>
          </a:p>
          <a:p>
            <a:pPr marL="685800" marR="0" lvl="1" indent="-228600" algn="l" defTabSz="914400" rtl="0" eaLnBrk="1" fontAlgn="auto" latinLnBrk="0" hangingPunct="1">
              <a:lnSpc>
                <a:spcPct val="90000"/>
              </a:lnSpc>
              <a:spcBef>
                <a:spcPts val="500"/>
              </a:spcBef>
              <a:spcAft>
                <a:spcPts val="0"/>
              </a:spcAft>
              <a:buClr>
                <a:srgbClr val="134094"/>
              </a:buClr>
              <a:buSzPct val="100000"/>
              <a:buFont typeface="Symbol" panose="05050102010706020507" pitchFamily="18" charset="2"/>
              <a:buChar char="-"/>
              <a:tabLst/>
              <a:defRPr/>
            </a:pP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Reasoning: </a:t>
            </a:r>
            <a:r>
              <a:rPr kumimoji="0" lang="en-GB" sz="1600" b="1" i="0" u="none" strike="noStrike" kern="1200" cap="none" spc="0" normalizeH="0" baseline="0" noProof="0">
                <a:ln>
                  <a:noFill/>
                </a:ln>
                <a:solidFill>
                  <a:srgbClr val="060C28"/>
                </a:solidFill>
                <a:effectLst/>
                <a:uLnTx/>
                <a:uFillTx/>
                <a:latin typeface="Lato" panose="020F0502020204030203"/>
                <a:ea typeface="Calibri"/>
                <a:cs typeface="Lato"/>
              </a:rPr>
              <a:t>cost difference</a:t>
            </a:r>
            <a:endParaRPr kumimoji="0" lang="de-DE" sz="1600" b="1" i="0" u="none" strike="noStrike" kern="1200" cap="none" spc="0" normalizeH="0" baseline="0" noProof="0">
              <a:ln>
                <a:noFill/>
              </a:ln>
              <a:solidFill>
                <a:srgbClr val="060C28"/>
              </a:solidFill>
              <a:effectLst/>
              <a:uLnTx/>
              <a:uFillTx/>
              <a:latin typeface="Lato" panose="020F0502020204030203"/>
              <a:ea typeface="Calibri"/>
              <a:cs typeface="Lato"/>
            </a:endParaRPr>
          </a:p>
          <a:p>
            <a:pPr marL="685800" marR="0" lvl="1" indent="-228600" algn="l" defTabSz="914400" rtl="0" eaLnBrk="1" fontAlgn="auto" latinLnBrk="0" hangingPunct="1">
              <a:lnSpc>
                <a:spcPct val="90000"/>
              </a:lnSpc>
              <a:spcBef>
                <a:spcPts val="500"/>
              </a:spcBef>
              <a:spcAft>
                <a:spcPts val="0"/>
              </a:spcAft>
              <a:buClr>
                <a:srgbClr val="134094"/>
              </a:buClr>
              <a:buSzPct val="100000"/>
              <a:buFont typeface="Symbol" panose="05050102010706020507" pitchFamily="18" charset="2"/>
              <a:buChar char="-"/>
              <a:tabLst/>
              <a:defRPr/>
            </a:pP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Reference: </a:t>
            </a:r>
            <a:r>
              <a:rPr kumimoji="0" lang="en-GB" sz="1600" b="0" i="0" u="sng" strike="noStrike" kern="1200" cap="none" spc="0" normalizeH="0" baseline="0" noProof="0">
                <a:ln>
                  <a:noFill/>
                </a:ln>
                <a:solidFill>
                  <a:srgbClr val="0563C1"/>
                </a:solidFill>
                <a:effectLst/>
                <a:uLnTx/>
                <a:uFillTx/>
                <a:latin typeface="Lato" panose="020F0502020204030203"/>
                <a:ea typeface="Calibri"/>
                <a:cs typeface="Lato"/>
                <a:hlinkClick r:id="rId3"/>
              </a:rPr>
              <a:t>Offshore cost elicitation survey</a:t>
            </a:r>
            <a:r>
              <a:rPr kumimoji="0" lang="en-GB" sz="1600" b="0" i="0" u="none" strike="noStrike" kern="1200" cap="none" spc="0" normalizeH="0" baseline="0" noProof="0">
                <a:ln>
                  <a:noFill/>
                </a:ln>
                <a:effectLst/>
                <a:uLnTx/>
                <a:uFillTx/>
                <a:latin typeface="Lato" panose="020F0502020204030203"/>
                <a:ea typeface="Calibri"/>
                <a:cs typeface="Lato"/>
              </a:rPr>
              <a:t> </a:t>
            </a: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rPr>
              <a:t>(p. 560)</a:t>
            </a:r>
            <a:endParaRPr kumimoji="0" lang="de-DE" sz="1600" b="0" i="0" u="none" strike="noStrike" kern="1200" cap="none" spc="0" normalizeH="0" baseline="0" noProof="0">
              <a:ln>
                <a:noFill/>
              </a:ln>
              <a:solidFill>
                <a:srgbClr val="060C28"/>
              </a:solidFill>
              <a:effectLst/>
              <a:uLnTx/>
              <a:uFillTx/>
              <a:latin typeface="Lato" panose="020F0502020204030203"/>
              <a:ea typeface="Calibri"/>
              <a:cs typeface="Lato"/>
            </a:endParaRPr>
          </a:p>
          <a:p>
            <a:pPr marL="685800" marR="0" lvl="1" indent="0" algn="l" defTabSz="914400" rtl="0" eaLnBrk="1" fontAlgn="auto" latinLnBrk="0" hangingPunct="1">
              <a:lnSpc>
                <a:spcPct val="90000"/>
              </a:lnSpc>
              <a:spcBef>
                <a:spcPts val="500"/>
              </a:spcBef>
              <a:spcAft>
                <a:spcPts val="0"/>
              </a:spcAft>
              <a:buClr>
                <a:srgbClr val="134094"/>
              </a:buClr>
              <a:buSzPct val="100000"/>
              <a:buFont typeface="Symbol" panose="05050102010706020507" pitchFamily="18" charset="2"/>
              <a:buNone/>
              <a:tabLst/>
              <a:defRPr/>
            </a:pPr>
            <a:r>
              <a:rPr kumimoji="0" lang="en-GB" sz="1400" b="1" i="0" u="none" strike="noStrike" kern="1200" cap="none" spc="0" normalizeH="0" baseline="0" noProof="0">
                <a:ln>
                  <a:noFill/>
                </a:ln>
                <a:solidFill>
                  <a:srgbClr val="060C28"/>
                </a:solidFill>
                <a:effectLst/>
                <a:uLnTx/>
                <a:uFillTx/>
                <a:latin typeface="Lato" panose="020F0502020204030203"/>
                <a:ea typeface="Calibri"/>
                <a:cs typeface="Lato"/>
              </a:rPr>
              <a:t>Differentiating factor: water depth</a:t>
            </a:r>
            <a:endParaRPr kumimoji="0" lang="de-DE" sz="1400" b="1" i="0" u="none" strike="noStrike" kern="1200" cap="none" spc="0" normalizeH="0" baseline="0" noProof="0">
              <a:ln>
                <a:noFill/>
              </a:ln>
              <a:solidFill>
                <a:srgbClr val="060C28"/>
              </a:solidFill>
              <a:effectLst/>
              <a:uLnTx/>
              <a:uFillTx/>
              <a:latin typeface="Lato" panose="020F0502020204030203"/>
              <a:ea typeface="Calibri"/>
              <a:cs typeface="Lato"/>
            </a:endParaRPr>
          </a:p>
          <a:p>
            <a:pPr lvl="2">
              <a:defRPr/>
            </a:pP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Fixed-bottom: 0-60m </a:t>
            </a:r>
            <a:r>
              <a:rPr lang="en-GB" sz="1400" u="sng">
                <a:solidFill>
                  <a:srgbClr val="0563C1"/>
                </a:solidFill>
                <a:latin typeface="Lato" panose="020F0502020204030203"/>
                <a:ea typeface="Calibri"/>
                <a:cs typeface="Lato"/>
                <a:hlinkClick r:id="rId4"/>
              </a:rPr>
              <a:t>ref 2.</a:t>
            </a:r>
            <a:r>
              <a:rPr kumimoji="0" lang="en-GB" sz="1400" b="0" i="0" u="none" strike="noStrike" kern="1200" cap="none" spc="0" normalizeH="0" baseline="0" noProof="0">
                <a:ln>
                  <a:noFill/>
                </a:ln>
                <a:effectLst/>
                <a:uLnTx/>
                <a:uFillTx/>
                <a:latin typeface="Lato" panose="020F0502020204030203"/>
                <a:ea typeface="Calibri"/>
                <a:cs typeface="Lato"/>
              </a:rPr>
              <a:t> </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(p. 7) &amp; </a:t>
            </a:r>
            <a:r>
              <a:rPr kumimoji="0" lang="en-GB" sz="1400" b="0" i="0" u="sng" strike="noStrike" kern="1200" cap="none" spc="0" normalizeH="0" baseline="0" noProof="0">
                <a:ln>
                  <a:noFill/>
                </a:ln>
                <a:solidFill>
                  <a:srgbClr val="0563C1"/>
                </a:solidFill>
                <a:effectLst/>
                <a:uLnTx/>
                <a:uFillTx/>
                <a:latin typeface="Lato" panose="020F0502020204030203"/>
                <a:ea typeface="Calibri"/>
                <a:cs typeface="Lato"/>
                <a:hlinkClick r:id="rId5"/>
              </a:rPr>
              <a:t>ref 3.</a:t>
            </a:r>
            <a:r>
              <a:rPr kumimoji="0" lang="en-GB" sz="1400" b="0" i="0" u="none" strike="noStrike" kern="1200" cap="none" spc="0" normalizeH="0" baseline="0" noProof="0">
                <a:ln>
                  <a:noFill/>
                </a:ln>
                <a:effectLst/>
                <a:uLnTx/>
                <a:uFillTx/>
                <a:latin typeface="Lato" panose="020F0502020204030203"/>
                <a:ea typeface="Calibri"/>
                <a:cs typeface="Lato"/>
              </a:rPr>
              <a:t> </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(p. 6)</a:t>
            </a:r>
            <a:endParaRPr kumimoji="0" lang="de-DE" sz="1400" b="0" i="0" u="none" strike="noStrike" kern="1200" cap="none" spc="0" normalizeH="0" baseline="0" noProof="0">
              <a:ln>
                <a:noFill/>
              </a:ln>
              <a:solidFill>
                <a:srgbClr val="060C28"/>
              </a:solidFill>
              <a:effectLst/>
              <a:uLnTx/>
              <a:uFillTx/>
              <a:latin typeface="Lato" panose="020F0502020204030203"/>
              <a:ea typeface="Calibri"/>
              <a:cs typeface="Lato"/>
            </a:endParaRPr>
          </a:p>
          <a:p>
            <a:pPr lvl="2">
              <a:defRPr/>
            </a:pP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Floating: </a:t>
            </a:r>
            <a:r>
              <a:rPr lang="en-GB" sz="1400">
                <a:solidFill>
                  <a:srgbClr val="060C28"/>
                </a:solidFill>
                <a:latin typeface="Lato" panose="020F0502020204030203"/>
                <a:ea typeface="Calibri"/>
                <a:cs typeface="Lato"/>
              </a:rPr>
              <a:t>60</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m-1000m</a:t>
            </a:r>
            <a:r>
              <a:rPr kumimoji="0" lang="en-GB" sz="1400" b="0" i="0" u="none" strike="noStrike" kern="1200" cap="none" spc="0" normalizeH="0" baseline="0" noProof="0">
                <a:ln>
                  <a:noFill/>
                </a:ln>
                <a:effectLst/>
                <a:uLnTx/>
                <a:uFillTx/>
                <a:latin typeface="Lato" panose="020F0502020204030203"/>
                <a:ea typeface="Calibri"/>
                <a:cs typeface="Lato"/>
              </a:rPr>
              <a:t> </a:t>
            </a:r>
            <a:r>
              <a:rPr kumimoji="0" lang="en-GB" sz="1400" b="0" i="0" u="sng" strike="noStrike" kern="1200" cap="none" spc="0" normalizeH="0" baseline="0" noProof="0">
                <a:ln>
                  <a:noFill/>
                </a:ln>
                <a:solidFill>
                  <a:srgbClr val="0563C1"/>
                </a:solidFill>
                <a:effectLst/>
                <a:uLnTx/>
                <a:uFillTx/>
                <a:latin typeface="Lato" panose="020F0502020204030203"/>
                <a:ea typeface="Calibri"/>
                <a:cs typeface="Lato"/>
                <a:hlinkClick r:id="rId3"/>
              </a:rPr>
              <a:t>ref 4.</a:t>
            </a:r>
            <a:r>
              <a:rPr kumimoji="0" lang="en-GB" sz="1400" b="0" i="0" u="none" strike="noStrike" kern="1200" cap="none" spc="0" normalizeH="0" baseline="0" noProof="0">
                <a:ln>
                  <a:noFill/>
                </a:ln>
                <a:effectLst/>
                <a:uLnTx/>
                <a:uFillTx/>
                <a:latin typeface="Lato" panose="020F0502020204030203"/>
                <a:ea typeface="Calibri"/>
                <a:cs typeface="Lato"/>
              </a:rPr>
              <a:t> </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(p. 558) 	</a:t>
            </a:r>
            <a:endParaRPr kumimoji="0" lang="de-DE" sz="1400" b="0" i="0" u="none" strike="noStrike" kern="1200" cap="none" spc="0" normalizeH="0" baseline="0" noProof="0">
              <a:ln>
                <a:noFill/>
              </a:ln>
              <a:solidFill>
                <a:srgbClr val="060C28"/>
              </a:solidFill>
              <a:effectLst/>
              <a:uLnTx/>
              <a:uFillTx/>
              <a:latin typeface="Lato" panose="020F0502020204030203"/>
              <a:ea typeface="Calibri"/>
              <a:cs typeface="Lato"/>
            </a:endParaRPr>
          </a:p>
          <a:p>
            <a:pPr marL="1143000" marR="0" lvl="2" indent="-228600" algn="l" defTabSz="914400" rtl="0" eaLnBrk="1" fontAlgn="auto" latinLnBrk="0" hangingPunct="1">
              <a:lnSpc>
                <a:spcPct val="90000"/>
              </a:lnSpc>
              <a:spcBef>
                <a:spcPts val="500"/>
              </a:spcBef>
              <a:spcAft>
                <a:spcPts val="0"/>
              </a:spcAft>
              <a:buClr>
                <a:srgbClr val="134094"/>
              </a:buClr>
              <a:buSzTx/>
              <a:buFont typeface="Symbol" panose="05050102010706020507" pitchFamily="18" charset="2"/>
              <a:buChar char="-"/>
              <a:tabLst/>
              <a:defRPr/>
            </a:pP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Water depth limit of 1000m </a:t>
            </a:r>
            <a:r>
              <a:rPr kumimoji="0" lang="en-GB" sz="1400" b="0" i="0" u="sng" strike="noStrike" kern="1200" cap="none" spc="0" normalizeH="0" baseline="0" noProof="0">
                <a:ln>
                  <a:noFill/>
                </a:ln>
                <a:solidFill>
                  <a:srgbClr val="0563C1"/>
                </a:solidFill>
                <a:effectLst/>
                <a:uLnTx/>
                <a:uFillTx/>
                <a:latin typeface="Lato" panose="020F0502020204030203"/>
                <a:ea typeface="Calibri"/>
                <a:cs typeface="Lato"/>
                <a:hlinkClick r:id="rId4"/>
              </a:rPr>
              <a:t>ref 2.</a:t>
            </a:r>
            <a:r>
              <a:rPr kumimoji="0" lang="en-GB" sz="1400" b="0" i="0" u="none" strike="noStrike" kern="1200" cap="none" spc="0" normalizeH="0" baseline="0" noProof="0">
                <a:ln>
                  <a:noFill/>
                </a:ln>
                <a:effectLst/>
                <a:uLnTx/>
                <a:uFillTx/>
                <a:latin typeface="Lato" panose="020F0502020204030203"/>
                <a:ea typeface="Calibri"/>
                <a:cs typeface="Lato"/>
              </a:rPr>
              <a:t> </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(p. 7) &amp; : </a:t>
            </a:r>
            <a:r>
              <a:rPr kumimoji="0" lang="en-GB" sz="1400" b="0" i="0" u="sng" strike="noStrike" kern="1200" cap="none" spc="0" normalizeH="0" baseline="0" noProof="0">
                <a:ln>
                  <a:noFill/>
                </a:ln>
                <a:solidFill>
                  <a:srgbClr val="92D050"/>
                </a:solidFill>
                <a:effectLst/>
                <a:uLnTx/>
                <a:uFillTx/>
                <a:latin typeface="Lato" panose="020F0502020204030203"/>
                <a:ea typeface="Calibri"/>
                <a:cs typeface="Lato"/>
                <a:hlinkClick r:id="rId5">
                  <a:extLst>
                    <a:ext uri="{A12FA001-AC4F-418D-AE19-62706E023703}">
                      <ahyp:hlinkClr xmlns:ahyp="http://schemas.microsoft.com/office/drawing/2018/hyperlinkcolor" val="tx"/>
                    </a:ext>
                  </a:extLst>
                </a:hlinkClick>
              </a:rPr>
              <a:t>ref 3</a:t>
            </a:r>
            <a:r>
              <a:rPr kumimoji="0" lang="en-GB" sz="1400" b="0" i="0" u="sng" strike="noStrike" kern="1200" cap="none" spc="0" normalizeH="0" baseline="0" noProof="0">
                <a:ln>
                  <a:noFill/>
                </a:ln>
                <a:solidFill>
                  <a:srgbClr val="060C28"/>
                </a:solidFill>
                <a:effectLst/>
                <a:uLnTx/>
                <a:uFillTx/>
                <a:latin typeface="Lato" panose="020F0502020204030203"/>
                <a:ea typeface="Calibri"/>
                <a:cs typeface="Lato"/>
                <a:hlinkClick r:id="rId5">
                  <a:extLst>
                    <a:ext uri="{A12FA001-AC4F-418D-AE19-62706E023703}">
                      <ahyp:hlinkClr xmlns:ahyp="http://schemas.microsoft.com/office/drawing/2018/hyperlinkcolor" val="tx"/>
                    </a:ext>
                  </a:extLst>
                </a:hlinkClick>
              </a:rPr>
              <a:t>.</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rPr>
              <a:t> (p. 4)</a:t>
            </a:r>
            <a:endParaRPr lang="en-GB" sz="1400" b="0" i="0" u="none" strike="noStrike" kern="1200" cap="none" spc="0" normalizeH="0" baseline="0" noProof="0">
              <a:ln>
                <a:noFill/>
              </a:ln>
              <a:solidFill>
                <a:srgbClr val="060C28"/>
              </a:solidFill>
              <a:effectLst/>
              <a:uLnTx/>
              <a:uFillTx/>
              <a:latin typeface="Lato" panose="020F0502020204030203"/>
              <a:ea typeface="Calibri"/>
              <a:cs typeface="Lato"/>
            </a:endParaRPr>
          </a:p>
          <a:p>
            <a:pPr lvl="1">
              <a:buSzTx/>
              <a:defRPr/>
            </a:pPr>
            <a:r>
              <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sym typeface="Wingdings" panose="05000000000000000000" pitchFamily="2" charset="2"/>
              </a:rPr>
              <a:t>Final approach after exchange with </a:t>
            </a:r>
            <a:r>
              <a:rPr kumimoji="0" lang="en-GB" sz="1600" b="0" i="0" u="none" strike="noStrike" kern="1200" cap="none" spc="0" normalizeH="0" baseline="0" noProof="0" err="1">
                <a:ln>
                  <a:noFill/>
                </a:ln>
                <a:solidFill>
                  <a:srgbClr val="060C28"/>
                </a:solidFill>
                <a:effectLst/>
                <a:uLnTx/>
                <a:uFillTx/>
                <a:latin typeface="Lato" panose="020F0502020204030203"/>
                <a:ea typeface="Calibri"/>
                <a:cs typeface="Lato"/>
                <a:sym typeface="Wingdings" panose="05000000000000000000" pitchFamily="2" charset="2"/>
              </a:rPr>
              <a:t>WindEurope</a:t>
            </a:r>
            <a:endParaRPr kumimoji="0" lang="en-GB" sz="1600" b="0" i="0" u="none" strike="noStrike" kern="1200" cap="none" spc="0" normalizeH="0" baseline="0" noProof="0">
              <a:ln>
                <a:noFill/>
              </a:ln>
              <a:solidFill>
                <a:srgbClr val="060C28"/>
              </a:solidFill>
              <a:effectLst/>
              <a:uLnTx/>
              <a:uFillTx/>
              <a:latin typeface="Lato" panose="020F0502020204030203"/>
              <a:ea typeface="Calibri"/>
              <a:cs typeface="Lato"/>
              <a:sym typeface="Wingdings" panose="05000000000000000000" pitchFamily="2" charset="2"/>
            </a:endParaRPr>
          </a:p>
          <a:p>
            <a:pPr lvl="2">
              <a:defRPr/>
            </a:pP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sym typeface="Wingdings" panose="05000000000000000000" pitchFamily="2" charset="2"/>
              </a:rPr>
              <a:t>Cost</a:t>
            </a:r>
            <a:r>
              <a:rPr lang="en-GB" sz="1400">
                <a:solidFill>
                  <a:srgbClr val="060C28"/>
                </a:solidFill>
                <a:latin typeface="Lato" panose="020F0502020204030203"/>
                <a:ea typeface="Calibri"/>
                <a:cs typeface="Lato"/>
                <a:sym typeface="Wingdings" panose="05000000000000000000" pitchFamily="2" charset="2"/>
              </a:rPr>
              <a:t>Band 1 (0-200m): Fixed-Bottom &amp; Floating (shallow)</a:t>
            </a:r>
            <a:endParaRPr lang="en-GB" sz="1400">
              <a:solidFill>
                <a:srgbClr val="060C28"/>
              </a:solidFill>
              <a:latin typeface="Lato" panose="020F0502020204030203"/>
              <a:ea typeface="Calibri"/>
              <a:cs typeface="Lato"/>
            </a:endParaRPr>
          </a:p>
          <a:p>
            <a:pPr lvl="2">
              <a:defRPr/>
            </a:pPr>
            <a:r>
              <a:rPr kumimoji="0" lang="en-GB" sz="1400" b="0" i="0" u="none" strike="noStrike" kern="1200" cap="none" spc="0" normalizeH="0" baseline="0" noProof="0" err="1">
                <a:ln>
                  <a:noFill/>
                </a:ln>
                <a:solidFill>
                  <a:srgbClr val="060C28"/>
                </a:solidFill>
                <a:effectLst/>
                <a:uLnTx/>
                <a:uFillTx/>
                <a:latin typeface="Lato" panose="020F0502020204030203"/>
                <a:ea typeface="Calibri"/>
                <a:cs typeface="Lato"/>
                <a:sym typeface="Wingdings" panose="05000000000000000000" pitchFamily="2" charset="2"/>
              </a:rPr>
              <a:t>CostBand</a:t>
            </a:r>
            <a:r>
              <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sym typeface="Wingdings" panose="05000000000000000000" pitchFamily="2" charset="2"/>
              </a:rPr>
              <a:t> 2 (200-1000m): Floating (deep)</a:t>
            </a:r>
            <a:endParaRPr kumimoji="0" lang="en-GB" sz="1400" b="0" i="0" u="none" strike="noStrike" kern="1200" cap="none" spc="0" normalizeH="0" baseline="0" noProof="0">
              <a:ln>
                <a:noFill/>
              </a:ln>
              <a:solidFill>
                <a:srgbClr val="060C28"/>
              </a:solidFill>
              <a:effectLst/>
              <a:uLnTx/>
              <a:uFillTx/>
              <a:latin typeface="Lato" panose="020F0502020204030203"/>
              <a:ea typeface="Calibri"/>
              <a:cs typeface="Lato"/>
            </a:endParaRPr>
          </a:p>
          <a:p>
            <a:pPr marL="342900" marR="0" lvl="0" indent="-342900" algn="l" defTabSz="914400" rtl="0" eaLnBrk="1" fontAlgn="auto" latinLnBrk="0" hangingPunct="1">
              <a:lnSpc>
                <a:spcPct val="90000"/>
              </a:lnSpc>
              <a:spcBef>
                <a:spcPts val="1000"/>
              </a:spcBef>
              <a:spcAft>
                <a:spcPts val="0"/>
              </a:spcAft>
              <a:buClr>
                <a:srgbClr val="134094"/>
              </a:buClr>
              <a:buSzTx/>
              <a:buFont typeface="Arial" panose="020B0604020202020204" pitchFamily="34" charset="0"/>
              <a:buChar char="•"/>
              <a:tabLst/>
              <a:defRPr/>
            </a:pPr>
            <a:r>
              <a:rPr kumimoji="0" lang="de-DE" sz="1600" b="1" i="0" u="none" strike="noStrike" kern="1200" cap="none" spc="0" normalizeH="0" baseline="0" noProof="0">
                <a:ln>
                  <a:noFill/>
                </a:ln>
                <a:solidFill>
                  <a:srgbClr val="060C28"/>
                </a:solidFill>
                <a:effectLst/>
                <a:uLnTx/>
                <a:uFillTx/>
                <a:latin typeface="Lato" panose="020F0502020204030203"/>
                <a:ea typeface="Calibri"/>
                <a:cs typeface="Lato"/>
              </a:rPr>
              <a:t>AC to DC</a:t>
            </a:r>
            <a:r>
              <a:rPr kumimoji="0" lang="de-DE" sz="1600" b="0" i="0" u="none" strike="noStrike" kern="1200" cap="none" spc="0" normalizeH="0" baseline="0" noProof="0">
                <a:ln>
                  <a:noFill/>
                </a:ln>
                <a:solidFill>
                  <a:srgbClr val="060C28"/>
                </a:solidFill>
                <a:effectLst/>
                <a:uLnTx/>
                <a:uFillTx/>
                <a:latin typeface="Lato" panose="020F0502020204030203"/>
                <a:ea typeface="Calibri"/>
                <a:cs typeface="Lato"/>
              </a:rPr>
              <a:t> break-even point at </a:t>
            </a:r>
            <a:r>
              <a:rPr lang="de-DE" sz="1600" b="1">
                <a:solidFill>
                  <a:srgbClr val="060C28"/>
                </a:solidFill>
                <a:latin typeface="Lato" panose="020F0502020204030203"/>
                <a:ea typeface="Calibri"/>
                <a:cs typeface="Lato"/>
              </a:rPr>
              <a:t>50</a:t>
            </a:r>
            <a:r>
              <a:rPr kumimoji="0" lang="de-DE" sz="1600" b="1" i="0" u="none" strike="noStrike" kern="1200" cap="none" spc="0" normalizeH="0" baseline="0" noProof="0">
                <a:ln>
                  <a:noFill/>
                </a:ln>
                <a:solidFill>
                  <a:srgbClr val="060C28"/>
                </a:solidFill>
                <a:effectLst/>
                <a:uLnTx/>
                <a:uFillTx/>
                <a:latin typeface="Lato" panose="020F0502020204030203"/>
                <a:ea typeface="Calibri"/>
                <a:cs typeface="Lato"/>
              </a:rPr>
              <a:t>km from shore </a:t>
            </a:r>
            <a:r>
              <a:rPr kumimoji="0" lang="en-US" sz="1600" b="0" i="0" u="none" strike="noStrike" kern="1200" cap="none" spc="0" normalizeH="0" baseline="0" noProof="0">
                <a:ln>
                  <a:noFill/>
                </a:ln>
                <a:effectLst/>
                <a:uLnTx/>
                <a:uFillTx/>
                <a:latin typeface="Lato" panose="020F0502020204030203"/>
                <a:ea typeface="Calibri"/>
                <a:cs typeface="Lato"/>
                <a:hlinkClick r:id="rId6"/>
              </a:rPr>
              <a:t>ref 5.</a:t>
            </a:r>
            <a:r>
              <a:rPr kumimoji="0" lang="en-US" sz="1600" b="0" i="0" u="none" strike="noStrike" kern="1200" cap="none" spc="0" normalizeH="0" baseline="0" noProof="0">
                <a:ln>
                  <a:noFill/>
                </a:ln>
                <a:effectLst/>
                <a:uLnTx/>
                <a:uFillTx/>
                <a:latin typeface="Lato" panose="020F0502020204030203"/>
                <a:ea typeface="Calibri"/>
                <a:cs typeface="Lato"/>
              </a:rPr>
              <a:t> </a:t>
            </a:r>
            <a:r>
              <a:rPr kumimoji="0" lang="en-US" sz="1600" b="0" i="0" u="none" strike="noStrike" kern="1200" cap="none" spc="0" normalizeH="0" baseline="0" noProof="0">
                <a:ln>
                  <a:noFill/>
                </a:ln>
                <a:solidFill>
                  <a:srgbClr val="060C28"/>
                </a:solidFill>
                <a:effectLst/>
                <a:uLnTx/>
                <a:uFillTx/>
                <a:latin typeface="Lato" panose="020F0502020204030203"/>
                <a:ea typeface="Calibri"/>
                <a:cs typeface="Lato"/>
              </a:rPr>
              <a:t>(p. 5)</a:t>
            </a:r>
            <a:endParaRPr kumimoji="0" lang="de-DE" sz="1600" b="0" i="0" u="none" strike="noStrike" kern="1200" cap="none" spc="0" normalizeH="0" baseline="0" noProof="0">
              <a:ln>
                <a:noFill/>
              </a:ln>
              <a:solidFill>
                <a:srgbClr val="060C28"/>
              </a:solidFill>
              <a:effectLst/>
              <a:uLnTx/>
              <a:uFillTx/>
              <a:latin typeface="Lato" panose="020F0502020204030203"/>
              <a:ea typeface="Calibri"/>
              <a:cs typeface="Lato"/>
            </a:endParaRPr>
          </a:p>
        </p:txBody>
      </p:sp>
      <p:pic>
        <p:nvPicPr>
          <p:cNvPr id="2" name="Grafik 1">
            <a:extLst>
              <a:ext uri="{FF2B5EF4-FFF2-40B4-BE49-F238E27FC236}">
                <a16:creationId xmlns:a16="http://schemas.microsoft.com/office/drawing/2014/main" id="{6C9AC847-0091-1426-0A15-EEC231C387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49471" y="2415890"/>
            <a:ext cx="4419137" cy="3029334"/>
          </a:xfrm>
          <a:prstGeom prst="rect">
            <a:avLst/>
          </a:prstGeom>
        </p:spPr>
      </p:pic>
    </p:spTree>
    <p:extLst>
      <p:ext uri="{BB962C8B-B14F-4D97-AF65-F5344CB8AC3E}">
        <p14:creationId xmlns:p14="http://schemas.microsoft.com/office/powerpoint/2010/main" val="316424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t>Overview of 2024 Innovations</a:t>
            </a:r>
          </a:p>
        </p:txBody>
      </p:sp>
      <p:sp>
        <p:nvSpPr>
          <p:cNvPr id="4" name="Slide Number Placeholder 3">
            <a:extLst>
              <a:ext uri="{FF2B5EF4-FFF2-40B4-BE49-F238E27FC236}">
                <a16:creationId xmlns:a16="http://schemas.microsoft.com/office/drawing/2014/main" id="{96A29102-34A4-46FB-8052-40587774D23D}"/>
              </a:ext>
            </a:extLst>
          </p:cNvPr>
          <p:cNvSpPr>
            <a:spLocks noGrp="1"/>
          </p:cNvSpPr>
          <p:nvPr>
            <p:ph type="sldNum" sz="quarter" idx="12"/>
          </p:nvPr>
        </p:nvSpPr>
        <p:spPr/>
        <p:txBody>
          <a:bodyPr/>
          <a:lstStyle/>
          <a:p>
            <a:fld id="{9D404F8A-4261-C64A-8103-2CDECA8B7FD7}" type="slidenum">
              <a:rPr lang="fr-FR" smtClean="0"/>
              <a:pPr/>
              <a:t>3</a:t>
            </a:fld>
            <a:endParaRPr lang="fr-FR"/>
          </a:p>
        </p:txBody>
      </p:sp>
      <p:sp>
        <p:nvSpPr>
          <p:cNvPr id="3" name="Text Placeholder 2">
            <a:extLst>
              <a:ext uri="{FF2B5EF4-FFF2-40B4-BE49-F238E27FC236}">
                <a16:creationId xmlns:a16="http://schemas.microsoft.com/office/drawing/2014/main" id="{28524D49-BF33-4623-BDA8-A49A55DA83CE}"/>
              </a:ext>
            </a:extLst>
          </p:cNvPr>
          <p:cNvSpPr>
            <a:spLocks noGrp="1"/>
          </p:cNvSpPr>
          <p:nvPr>
            <p:ph type="body" sz="quarter" idx="13"/>
          </p:nvPr>
        </p:nvSpPr>
        <p:spPr>
          <a:xfrm>
            <a:off x="457200" y="1972342"/>
            <a:ext cx="11277600" cy="3005013"/>
          </a:xfrm>
        </p:spPr>
        <p:txBody>
          <a:bodyPr lIns="0" tIns="0" rIns="0" bIns="0" anchor="t"/>
          <a:lstStyle/>
          <a:p>
            <a:pPr marL="0" marR="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800" i="0" u="none" strike="noStrike" kern="1200" cap="none" spc="0" normalizeH="0" baseline="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The innovations implemented in the TYNDP 2024 Scenarios seek to improve those already implemented in TYNDP 2022</a:t>
            </a:r>
            <a:r>
              <a:rPr kumimoji="0" lang="en-GB" sz="1800" i="0" u="none" strike="noStrike" kern="1200" cap="none" spc="0" normalizeH="0" baseline="3000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(1)</a:t>
            </a:r>
            <a:r>
              <a:rPr kumimoji="0" lang="en-GB" sz="1800" i="0" u="none" strike="noStrike" kern="1200" cap="none" spc="0" normalizeH="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 </a:t>
            </a:r>
          </a:p>
          <a:p>
            <a:pPr marL="0" marR="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800" i="0" u="none" strike="noStrike" kern="1200" cap="none" spc="0" normalizeH="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The aim is to enhance the representation of a fast-changing energy system and the integration </a:t>
            </a:r>
            <a:r>
              <a:rPr lang="en-GB" sz="1800">
                <a:solidFill>
                  <a:srgbClr val="060C28"/>
                </a:solidFill>
                <a:latin typeface="Lato" panose="020F0502020204030203"/>
                <a:ea typeface="Lato" panose="020F0502020204030203" pitchFamily="34" charset="0"/>
                <a:cs typeface="Lato" panose="020F0502020204030203" pitchFamily="34" charset="0"/>
              </a:rPr>
              <a:t>of its different sectors.</a:t>
            </a:r>
          </a:p>
          <a:p>
            <a:pPr marL="0" marR="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kumimoji="0" lang="en-GB" sz="1800" i="0" u="none" strike="noStrike" kern="1200" cap="none" spc="0" normalizeH="0" baseline="0" noProof="0">
              <a:ln>
                <a:noFill/>
              </a:ln>
              <a:solidFill>
                <a:srgbClr val="060C28"/>
              </a:solidFill>
              <a:effectLst/>
              <a:uLnTx/>
              <a:uFillTx/>
              <a:latin typeface="Lato" panose="020F0502020204030203"/>
              <a:ea typeface="Lato" panose="020F0502020204030203" pitchFamily="34" charset="0"/>
              <a:cs typeface="Lato" panose="020F0502020204030203" pitchFamily="34" charset="0"/>
            </a:endParaRPr>
          </a:p>
          <a:p>
            <a:pPr marL="0" marR="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en-GB" sz="1800">
                <a:solidFill>
                  <a:srgbClr val="060C28"/>
                </a:solidFill>
                <a:latin typeface="Lato" panose="020F0502020204030203"/>
                <a:ea typeface="Lato" panose="020F0502020204030203" pitchFamily="34" charset="0"/>
                <a:cs typeface="Lato" panose="020F0502020204030203" pitchFamily="34" charset="0"/>
              </a:rPr>
              <a:t>The following slides will describe the new methodologies used in the current cycle.</a:t>
            </a:r>
            <a:endParaRPr lang="en-BE" sz="1800">
              <a:solidFill>
                <a:srgbClr val="060C28"/>
              </a:solidFill>
              <a:highlight>
                <a:srgbClr val="FFFF00"/>
              </a:highlight>
              <a:latin typeface="Lato"/>
              <a:ea typeface="Lato"/>
              <a:cs typeface="Lato"/>
            </a:endParaRPr>
          </a:p>
        </p:txBody>
      </p:sp>
      <p:sp>
        <p:nvSpPr>
          <p:cNvPr id="5" name="TextBox 4">
            <a:extLst>
              <a:ext uri="{FF2B5EF4-FFF2-40B4-BE49-F238E27FC236}">
                <a16:creationId xmlns:a16="http://schemas.microsoft.com/office/drawing/2014/main" id="{8120A076-2CE6-05C0-E7E2-3663FFEC0CC6}"/>
              </a:ext>
            </a:extLst>
          </p:cNvPr>
          <p:cNvSpPr txBox="1"/>
          <p:nvPr/>
        </p:nvSpPr>
        <p:spPr>
          <a:xfrm>
            <a:off x="320239" y="5626454"/>
            <a:ext cx="8493369" cy="360485"/>
          </a:xfrm>
          <a:prstGeom prst="rect">
            <a:avLst/>
          </a:prstGeom>
        </p:spPr>
        <p:txBody>
          <a:bodyPr vert="horz" wrap="square" lIns="91440" tIns="45720" rIns="91440" bIns="45720" rtlCol="0">
            <a:normAutofit/>
          </a:bodyPr>
          <a:lstStyle/>
          <a:p>
            <a:pPr marL="0" marR="0" indent="0" algn="just"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050" i="0" u="none" strike="noStrike" kern="1200" cap="none" spc="0" normalizeH="0" baseline="30000">
                <a:ln>
                  <a:noFill/>
                </a:ln>
                <a:solidFill>
                  <a:srgbClr val="060C28"/>
                </a:solidFill>
                <a:effectLst/>
                <a:uLnTx/>
                <a:uFillTx/>
                <a:latin typeface="Lato" panose="020F0502020204030203"/>
                <a:ea typeface="Lato" panose="020F0502020204030203" pitchFamily="34" charset="0"/>
                <a:cs typeface="Lato" panose="020F0502020204030203" pitchFamily="34" charset="0"/>
              </a:rPr>
              <a:t>(1) </a:t>
            </a:r>
            <a:r>
              <a:rPr kumimoji="0" lang="en-GB" sz="1050" i="0" u="none" strike="noStrike" kern="1200" cap="none" spc="0" normalizeH="0" baseline="0">
                <a:ln>
                  <a:noFill/>
                </a:ln>
                <a:solidFill>
                  <a:srgbClr val="060C28"/>
                </a:solidFill>
                <a:effectLst/>
                <a:uLnTx/>
                <a:uFillTx/>
                <a:latin typeface="Lato" panose="020F0502020204030203"/>
                <a:ea typeface="Lato" panose="020F0502020204030203" pitchFamily="34" charset="0"/>
                <a:cs typeface="Lato" panose="020F0502020204030203" pitchFamily="34" charset="0"/>
              </a:rPr>
              <a:t>TYNDP 2022 Scenario Building Guidelines: https://2022.entsos-tyndp-scenarios.eu/building-guidelines/</a:t>
            </a:r>
          </a:p>
        </p:txBody>
      </p:sp>
    </p:spTree>
    <p:extLst>
      <p:ext uri="{BB962C8B-B14F-4D97-AF65-F5344CB8AC3E}">
        <p14:creationId xmlns:p14="http://schemas.microsoft.com/office/powerpoint/2010/main" val="9304867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E3942B-9F33-464A-A050-307A0F4AAC4F}"/>
              </a:ext>
            </a:extLst>
          </p:cNvPr>
          <p:cNvSpPr>
            <a:spLocks noGrp="1"/>
          </p:cNvSpPr>
          <p:nvPr>
            <p:ph type="title"/>
          </p:nvPr>
        </p:nvSpPr>
        <p:spPr/>
        <p:txBody>
          <a:bodyPr/>
          <a:lstStyle/>
          <a:p>
            <a:r>
              <a:rPr lang="en-GB">
                <a:ea typeface="Lato" panose="020F0502020204030203" pitchFamily="34" charset="0"/>
                <a:cs typeface="Lato" panose="020F0502020204030203" pitchFamily="34" charset="0"/>
              </a:rPr>
              <a:t>Wind Offshore – Investment Candidates</a:t>
            </a:r>
          </a:p>
        </p:txBody>
      </p:sp>
      <p:sp>
        <p:nvSpPr>
          <p:cNvPr id="5" name="Foliennummernplatzhalter 4">
            <a:extLst>
              <a:ext uri="{FF2B5EF4-FFF2-40B4-BE49-F238E27FC236}">
                <a16:creationId xmlns:a16="http://schemas.microsoft.com/office/drawing/2014/main" id="{64C785CF-753E-4629-BB7E-0D1CDD99A4D6}"/>
              </a:ext>
            </a:extLst>
          </p:cNvPr>
          <p:cNvSpPr>
            <a:spLocks noGrp="1"/>
          </p:cNvSpPr>
          <p:nvPr>
            <p:ph type="sldNum" sz="quarter" idx="12"/>
          </p:nvPr>
        </p:nvSpPr>
        <p:spPr/>
        <p:txBody>
          <a:bodyPr/>
          <a:lstStyle/>
          <a:p>
            <a:fld id="{C7CDB754-25BF-9446-8634-13DEF6A1B38D}" type="slidenum">
              <a:rPr lang="de-DE" smtClean="0"/>
              <a:pPr/>
              <a:t>30</a:t>
            </a:fld>
            <a:endParaRPr lang="de-DE"/>
          </a:p>
        </p:txBody>
      </p:sp>
      <p:pic>
        <p:nvPicPr>
          <p:cNvPr id="9" name="Grafik 8">
            <a:extLst>
              <a:ext uri="{FF2B5EF4-FFF2-40B4-BE49-F238E27FC236}">
                <a16:creationId xmlns:a16="http://schemas.microsoft.com/office/drawing/2014/main" id="{DF440E8C-DE52-425C-99FC-CAA1C594DEBE}"/>
              </a:ext>
            </a:extLst>
          </p:cNvPr>
          <p:cNvPicPr>
            <a:picLocks noChangeAspect="1"/>
          </p:cNvPicPr>
          <p:nvPr/>
        </p:nvPicPr>
        <p:blipFill rotWithShape="1">
          <a:blip r:embed="rId2"/>
          <a:srcRect l="31130" t="588" r="44822" b="56395"/>
          <a:stretch/>
        </p:blipFill>
        <p:spPr>
          <a:xfrm>
            <a:off x="1105971" y="1557534"/>
            <a:ext cx="546560" cy="977707"/>
          </a:xfrm>
          <a:prstGeom prst="rect">
            <a:avLst/>
          </a:prstGeom>
        </p:spPr>
      </p:pic>
      <p:pic>
        <p:nvPicPr>
          <p:cNvPr id="25" name="Grafik 24">
            <a:extLst>
              <a:ext uri="{FF2B5EF4-FFF2-40B4-BE49-F238E27FC236}">
                <a16:creationId xmlns:a16="http://schemas.microsoft.com/office/drawing/2014/main" id="{FCD7BCF0-1E47-40AE-A365-70D01B45260A}"/>
              </a:ext>
            </a:extLst>
          </p:cNvPr>
          <p:cNvPicPr>
            <a:picLocks noChangeAspect="1"/>
          </p:cNvPicPr>
          <p:nvPr/>
        </p:nvPicPr>
        <p:blipFill rotWithShape="1">
          <a:blip r:embed="rId2"/>
          <a:srcRect l="62687" t="2054" r="19226" b="54973"/>
          <a:stretch/>
        </p:blipFill>
        <p:spPr>
          <a:xfrm>
            <a:off x="1173717" y="3032696"/>
            <a:ext cx="411068" cy="976705"/>
          </a:xfrm>
          <a:prstGeom prst="rect">
            <a:avLst/>
          </a:prstGeom>
        </p:spPr>
      </p:pic>
      <p:pic>
        <p:nvPicPr>
          <p:cNvPr id="26" name="Grafik 25">
            <a:extLst>
              <a:ext uri="{FF2B5EF4-FFF2-40B4-BE49-F238E27FC236}">
                <a16:creationId xmlns:a16="http://schemas.microsoft.com/office/drawing/2014/main" id="{8404EAD0-CC7E-4BE2-A2FA-8D76F3BB0999}"/>
              </a:ext>
            </a:extLst>
          </p:cNvPr>
          <p:cNvPicPr>
            <a:picLocks noChangeAspect="1"/>
          </p:cNvPicPr>
          <p:nvPr/>
        </p:nvPicPr>
        <p:blipFill rotWithShape="1">
          <a:blip r:embed="rId2"/>
          <a:srcRect l="28174" t="45027" r="47778" b="9157"/>
          <a:stretch/>
        </p:blipFill>
        <p:spPr>
          <a:xfrm>
            <a:off x="6020572" y="1500598"/>
            <a:ext cx="546560" cy="1041323"/>
          </a:xfrm>
          <a:prstGeom prst="rect">
            <a:avLst/>
          </a:prstGeom>
        </p:spPr>
      </p:pic>
      <p:pic>
        <p:nvPicPr>
          <p:cNvPr id="27" name="Grafik 26">
            <a:extLst>
              <a:ext uri="{FF2B5EF4-FFF2-40B4-BE49-F238E27FC236}">
                <a16:creationId xmlns:a16="http://schemas.microsoft.com/office/drawing/2014/main" id="{DE25F00E-266D-4A93-91DD-36330E3E5F85}"/>
              </a:ext>
            </a:extLst>
          </p:cNvPr>
          <p:cNvPicPr>
            <a:picLocks noChangeAspect="1"/>
          </p:cNvPicPr>
          <p:nvPr/>
        </p:nvPicPr>
        <p:blipFill rotWithShape="1">
          <a:blip r:embed="rId2"/>
          <a:srcRect l="2222" t="43596" r="73730" b="10588"/>
          <a:stretch/>
        </p:blipFill>
        <p:spPr>
          <a:xfrm>
            <a:off x="6020572" y="3055810"/>
            <a:ext cx="546560" cy="1041323"/>
          </a:xfrm>
          <a:prstGeom prst="rect">
            <a:avLst/>
          </a:prstGeom>
        </p:spPr>
      </p:pic>
      <p:pic>
        <p:nvPicPr>
          <p:cNvPr id="28" name="Grafik 27">
            <a:extLst>
              <a:ext uri="{FF2B5EF4-FFF2-40B4-BE49-F238E27FC236}">
                <a16:creationId xmlns:a16="http://schemas.microsoft.com/office/drawing/2014/main" id="{D427BB19-83F2-4759-AC93-985ADE3400DA}"/>
              </a:ext>
            </a:extLst>
          </p:cNvPr>
          <p:cNvPicPr>
            <a:picLocks noChangeAspect="1"/>
          </p:cNvPicPr>
          <p:nvPr/>
        </p:nvPicPr>
        <p:blipFill rotWithShape="1">
          <a:blip r:embed="rId2"/>
          <a:srcRect l="50849" t="41135" r="25103" b="13049"/>
          <a:stretch/>
        </p:blipFill>
        <p:spPr>
          <a:xfrm>
            <a:off x="4377771" y="1491804"/>
            <a:ext cx="546560" cy="1041323"/>
          </a:xfrm>
          <a:prstGeom prst="rect">
            <a:avLst/>
          </a:prstGeom>
        </p:spPr>
      </p:pic>
      <p:pic>
        <p:nvPicPr>
          <p:cNvPr id="29" name="Grafik 28">
            <a:extLst>
              <a:ext uri="{FF2B5EF4-FFF2-40B4-BE49-F238E27FC236}">
                <a16:creationId xmlns:a16="http://schemas.microsoft.com/office/drawing/2014/main" id="{5F428898-778A-4EFC-B78F-8CA0C8DD7948}"/>
              </a:ext>
            </a:extLst>
          </p:cNvPr>
          <p:cNvPicPr>
            <a:picLocks noChangeAspect="1"/>
          </p:cNvPicPr>
          <p:nvPr/>
        </p:nvPicPr>
        <p:blipFill rotWithShape="1">
          <a:blip r:embed="rId2"/>
          <a:srcRect l="76739" t="41306" r="-787" b="12878"/>
          <a:stretch/>
        </p:blipFill>
        <p:spPr>
          <a:xfrm>
            <a:off x="4504816" y="2968078"/>
            <a:ext cx="546560" cy="1041323"/>
          </a:xfrm>
          <a:prstGeom prst="rect">
            <a:avLst/>
          </a:prstGeom>
        </p:spPr>
      </p:pic>
      <p:pic>
        <p:nvPicPr>
          <p:cNvPr id="30" name="Grafik 29">
            <a:extLst>
              <a:ext uri="{FF2B5EF4-FFF2-40B4-BE49-F238E27FC236}">
                <a16:creationId xmlns:a16="http://schemas.microsoft.com/office/drawing/2014/main" id="{915644FB-4420-416F-86F5-AA54EAA77B79}"/>
              </a:ext>
            </a:extLst>
          </p:cNvPr>
          <p:cNvPicPr>
            <a:picLocks noChangeAspect="1"/>
          </p:cNvPicPr>
          <p:nvPr/>
        </p:nvPicPr>
        <p:blipFill rotWithShape="1">
          <a:blip r:embed="rId2"/>
          <a:srcRect l="31130" t="588" r="44822" b="56395"/>
          <a:stretch/>
        </p:blipFill>
        <p:spPr>
          <a:xfrm>
            <a:off x="2748772" y="1555420"/>
            <a:ext cx="546560" cy="977707"/>
          </a:xfrm>
          <a:prstGeom prst="rect">
            <a:avLst/>
          </a:prstGeom>
        </p:spPr>
      </p:pic>
      <p:pic>
        <p:nvPicPr>
          <p:cNvPr id="31" name="Grafik 30">
            <a:extLst>
              <a:ext uri="{FF2B5EF4-FFF2-40B4-BE49-F238E27FC236}">
                <a16:creationId xmlns:a16="http://schemas.microsoft.com/office/drawing/2014/main" id="{61844BED-FA39-497B-B520-B7DA179DE8BD}"/>
              </a:ext>
            </a:extLst>
          </p:cNvPr>
          <p:cNvPicPr>
            <a:picLocks noChangeAspect="1"/>
          </p:cNvPicPr>
          <p:nvPr/>
        </p:nvPicPr>
        <p:blipFill rotWithShape="1">
          <a:blip r:embed="rId2"/>
          <a:srcRect l="62687" t="2054" r="19226" b="54973"/>
          <a:stretch/>
        </p:blipFill>
        <p:spPr>
          <a:xfrm>
            <a:off x="2780794" y="3083302"/>
            <a:ext cx="411068" cy="976705"/>
          </a:xfrm>
          <a:prstGeom prst="rect">
            <a:avLst/>
          </a:prstGeom>
        </p:spPr>
      </p:pic>
      <p:pic>
        <p:nvPicPr>
          <p:cNvPr id="11" name="Grafik 10">
            <a:extLst>
              <a:ext uri="{FF2B5EF4-FFF2-40B4-BE49-F238E27FC236}">
                <a16:creationId xmlns:a16="http://schemas.microsoft.com/office/drawing/2014/main" id="{9E77A34E-ACF3-4C51-BDE6-F45B93771E58}"/>
              </a:ext>
            </a:extLst>
          </p:cNvPr>
          <p:cNvPicPr>
            <a:picLocks noChangeAspect="1"/>
          </p:cNvPicPr>
          <p:nvPr/>
        </p:nvPicPr>
        <p:blipFill rotWithShape="1">
          <a:blip r:embed="rId3"/>
          <a:srcRect l="16667" t="25882" r="39085" b="40344"/>
          <a:stretch/>
        </p:blipFill>
        <p:spPr>
          <a:xfrm>
            <a:off x="4377107" y="4815673"/>
            <a:ext cx="600325" cy="458209"/>
          </a:xfrm>
          <a:prstGeom prst="rect">
            <a:avLst/>
          </a:prstGeom>
        </p:spPr>
      </p:pic>
      <p:sp>
        <p:nvSpPr>
          <p:cNvPr id="35" name="Inhaltsplatzhalter 8">
            <a:extLst>
              <a:ext uri="{FF2B5EF4-FFF2-40B4-BE49-F238E27FC236}">
                <a16:creationId xmlns:a16="http://schemas.microsoft.com/office/drawing/2014/main" id="{39AC07FC-B4C9-48A6-96DD-C7482A2A6B9E}"/>
              </a:ext>
            </a:extLst>
          </p:cNvPr>
          <p:cNvSpPr txBox="1">
            <a:spLocks/>
          </p:cNvSpPr>
          <p:nvPr/>
        </p:nvSpPr>
        <p:spPr bwMode="gray">
          <a:xfrm>
            <a:off x="717843" y="2573725"/>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Fixed AC Radial</a:t>
            </a:r>
          </a:p>
        </p:txBody>
      </p:sp>
      <p:sp>
        <p:nvSpPr>
          <p:cNvPr id="36" name="Inhaltsplatzhalter 8">
            <a:extLst>
              <a:ext uri="{FF2B5EF4-FFF2-40B4-BE49-F238E27FC236}">
                <a16:creationId xmlns:a16="http://schemas.microsoft.com/office/drawing/2014/main" id="{8DD9FDEF-4180-463D-B5CA-8F1869AC56A0}"/>
              </a:ext>
            </a:extLst>
          </p:cNvPr>
          <p:cNvSpPr txBox="1">
            <a:spLocks/>
          </p:cNvSpPr>
          <p:nvPr/>
        </p:nvSpPr>
        <p:spPr bwMode="gray">
          <a:xfrm>
            <a:off x="705538" y="4096558"/>
            <a:ext cx="1201600" cy="490695"/>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Floating AC Radial</a:t>
            </a:r>
          </a:p>
        </p:txBody>
      </p:sp>
      <p:sp>
        <p:nvSpPr>
          <p:cNvPr id="37" name="Inhaltsplatzhalter 8">
            <a:extLst>
              <a:ext uri="{FF2B5EF4-FFF2-40B4-BE49-F238E27FC236}">
                <a16:creationId xmlns:a16="http://schemas.microsoft.com/office/drawing/2014/main" id="{542AE9BC-7C39-4CC7-98AB-119B44FD3498}"/>
              </a:ext>
            </a:extLst>
          </p:cNvPr>
          <p:cNvSpPr txBox="1">
            <a:spLocks/>
          </p:cNvSpPr>
          <p:nvPr/>
        </p:nvSpPr>
        <p:spPr bwMode="gray">
          <a:xfrm>
            <a:off x="2271969" y="2573725"/>
            <a:ext cx="1137725" cy="227209"/>
          </a:xfrm>
          <a:prstGeom prst="rect">
            <a:avLst/>
          </a:prstGeom>
        </p:spPr>
        <p:txBody>
          <a:bodyPr vert="horz" lIns="0" tIns="0" rIns="0" bIns="0" rtlCol="0" anchor="t">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Fixed DC Radial*</a:t>
            </a:r>
          </a:p>
        </p:txBody>
      </p:sp>
      <p:sp>
        <p:nvSpPr>
          <p:cNvPr id="38" name="Inhaltsplatzhalter 8">
            <a:extLst>
              <a:ext uri="{FF2B5EF4-FFF2-40B4-BE49-F238E27FC236}">
                <a16:creationId xmlns:a16="http://schemas.microsoft.com/office/drawing/2014/main" id="{02B50A1F-5035-4598-BFEB-981C2D7C255D}"/>
              </a:ext>
            </a:extLst>
          </p:cNvPr>
          <p:cNvSpPr txBox="1">
            <a:spLocks/>
          </p:cNvSpPr>
          <p:nvPr/>
        </p:nvSpPr>
        <p:spPr bwMode="gray">
          <a:xfrm>
            <a:off x="2296939" y="4017049"/>
            <a:ext cx="1272633" cy="497152"/>
          </a:xfrm>
          <a:prstGeom prst="rect">
            <a:avLst/>
          </a:prstGeom>
        </p:spPr>
        <p:txBody>
          <a:bodyPr vert="horz" lIns="0" tIns="0" rIns="0" bIns="0" rtlCol="0" anchor="t">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Floating DC Radial*</a:t>
            </a:r>
          </a:p>
        </p:txBody>
      </p:sp>
      <p:sp>
        <p:nvSpPr>
          <p:cNvPr id="39" name="Inhaltsplatzhalter 8">
            <a:extLst>
              <a:ext uri="{FF2B5EF4-FFF2-40B4-BE49-F238E27FC236}">
                <a16:creationId xmlns:a16="http://schemas.microsoft.com/office/drawing/2014/main" id="{5A228AE0-6EBC-460E-8A9B-0BB7D11C6340}"/>
              </a:ext>
            </a:extLst>
          </p:cNvPr>
          <p:cNvSpPr txBox="1">
            <a:spLocks/>
          </p:cNvSpPr>
          <p:nvPr/>
        </p:nvSpPr>
        <p:spPr bwMode="gray">
          <a:xfrm>
            <a:off x="4021181" y="2549034"/>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Fixed Hub</a:t>
            </a:r>
          </a:p>
        </p:txBody>
      </p:sp>
      <p:sp>
        <p:nvSpPr>
          <p:cNvPr id="40" name="Inhaltsplatzhalter 8">
            <a:extLst>
              <a:ext uri="{FF2B5EF4-FFF2-40B4-BE49-F238E27FC236}">
                <a16:creationId xmlns:a16="http://schemas.microsoft.com/office/drawing/2014/main" id="{D6FC3062-CD13-410C-AAD0-20F8C9E02483}"/>
              </a:ext>
            </a:extLst>
          </p:cNvPr>
          <p:cNvSpPr txBox="1">
            <a:spLocks/>
          </p:cNvSpPr>
          <p:nvPr/>
        </p:nvSpPr>
        <p:spPr bwMode="gray">
          <a:xfrm>
            <a:off x="4021181" y="4025303"/>
            <a:ext cx="1201600" cy="490695"/>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Floating Hub</a:t>
            </a:r>
          </a:p>
        </p:txBody>
      </p:sp>
      <p:sp>
        <p:nvSpPr>
          <p:cNvPr id="41" name="Inhaltsplatzhalter 8">
            <a:extLst>
              <a:ext uri="{FF2B5EF4-FFF2-40B4-BE49-F238E27FC236}">
                <a16:creationId xmlns:a16="http://schemas.microsoft.com/office/drawing/2014/main" id="{0141D6F7-7D7A-4347-8193-0C843A58535C}"/>
              </a:ext>
            </a:extLst>
          </p:cNvPr>
          <p:cNvSpPr txBox="1">
            <a:spLocks/>
          </p:cNvSpPr>
          <p:nvPr/>
        </p:nvSpPr>
        <p:spPr bwMode="gray">
          <a:xfrm>
            <a:off x="5599937" y="2573725"/>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Fixed Hub H2</a:t>
            </a:r>
          </a:p>
        </p:txBody>
      </p:sp>
      <p:sp>
        <p:nvSpPr>
          <p:cNvPr id="42" name="Inhaltsplatzhalter 8">
            <a:extLst>
              <a:ext uri="{FF2B5EF4-FFF2-40B4-BE49-F238E27FC236}">
                <a16:creationId xmlns:a16="http://schemas.microsoft.com/office/drawing/2014/main" id="{E42DB7DB-EA86-4C22-A1B3-028783B76027}"/>
              </a:ext>
            </a:extLst>
          </p:cNvPr>
          <p:cNvSpPr txBox="1">
            <a:spLocks/>
          </p:cNvSpPr>
          <p:nvPr/>
        </p:nvSpPr>
        <p:spPr bwMode="gray">
          <a:xfrm>
            <a:off x="5599937" y="4113035"/>
            <a:ext cx="1201600" cy="490695"/>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Floating Hub H2</a:t>
            </a:r>
          </a:p>
        </p:txBody>
      </p:sp>
      <p:cxnSp>
        <p:nvCxnSpPr>
          <p:cNvPr id="17" name="Gerader Verbinder 16">
            <a:extLst>
              <a:ext uri="{FF2B5EF4-FFF2-40B4-BE49-F238E27FC236}">
                <a16:creationId xmlns:a16="http://schemas.microsoft.com/office/drawing/2014/main" id="{6A4DB6DE-7727-4A65-AA8E-6D71DA784A73}"/>
              </a:ext>
            </a:extLst>
          </p:cNvPr>
          <p:cNvCxnSpPr>
            <a:cxnSpLocks/>
          </p:cNvCxnSpPr>
          <p:nvPr/>
        </p:nvCxnSpPr>
        <p:spPr>
          <a:xfrm flipV="1">
            <a:off x="1173717" y="4989503"/>
            <a:ext cx="368892" cy="238430"/>
          </a:xfrm>
          <a:prstGeom prst="line">
            <a:avLst/>
          </a:prstGeom>
          <a:ln w="28575">
            <a:solidFill>
              <a:srgbClr val="F1E36F"/>
            </a:solidFill>
          </a:ln>
        </p:spPr>
        <p:style>
          <a:lnRef idx="1">
            <a:schemeClr val="accent1"/>
          </a:lnRef>
          <a:fillRef idx="0">
            <a:schemeClr val="accent1"/>
          </a:fillRef>
          <a:effectRef idx="0">
            <a:schemeClr val="accent1"/>
          </a:effectRef>
          <a:fontRef idx="minor">
            <a:schemeClr val="tx1"/>
          </a:fontRef>
        </p:style>
      </p:cxnSp>
      <p:cxnSp>
        <p:nvCxnSpPr>
          <p:cNvPr id="47" name="Gerader Verbinder 46">
            <a:extLst>
              <a:ext uri="{FF2B5EF4-FFF2-40B4-BE49-F238E27FC236}">
                <a16:creationId xmlns:a16="http://schemas.microsoft.com/office/drawing/2014/main" id="{5BA859B0-95B1-4C9A-9763-5B0BC05C15A7}"/>
              </a:ext>
            </a:extLst>
          </p:cNvPr>
          <p:cNvCxnSpPr>
            <a:cxnSpLocks/>
          </p:cNvCxnSpPr>
          <p:nvPr/>
        </p:nvCxnSpPr>
        <p:spPr>
          <a:xfrm flipV="1">
            <a:off x="2814481" y="4983557"/>
            <a:ext cx="368892" cy="238430"/>
          </a:xfrm>
          <a:prstGeom prst="line">
            <a:avLst/>
          </a:prstGeom>
          <a:ln w="28575">
            <a:solidFill>
              <a:srgbClr val="3CB8FF"/>
            </a:solidFill>
          </a:ln>
        </p:spPr>
        <p:style>
          <a:lnRef idx="1">
            <a:schemeClr val="accent1"/>
          </a:lnRef>
          <a:fillRef idx="0">
            <a:schemeClr val="accent1"/>
          </a:fillRef>
          <a:effectRef idx="0">
            <a:schemeClr val="accent1"/>
          </a:effectRef>
          <a:fontRef idx="minor">
            <a:schemeClr val="tx1"/>
          </a:fontRef>
        </p:style>
      </p:cxnSp>
      <p:sp>
        <p:nvSpPr>
          <p:cNvPr id="50" name="Inhaltsplatzhalter 8">
            <a:extLst>
              <a:ext uri="{FF2B5EF4-FFF2-40B4-BE49-F238E27FC236}">
                <a16:creationId xmlns:a16="http://schemas.microsoft.com/office/drawing/2014/main" id="{B50E3DD1-C455-491A-B569-AB8ED33479E3}"/>
              </a:ext>
            </a:extLst>
          </p:cNvPr>
          <p:cNvSpPr txBox="1">
            <a:spLocks/>
          </p:cNvSpPr>
          <p:nvPr/>
        </p:nvSpPr>
        <p:spPr bwMode="gray">
          <a:xfrm>
            <a:off x="4021180" y="5380057"/>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err="1">
                <a:latin typeface="Lato" panose="020F0502020204030203" pitchFamily="34" charset="0"/>
                <a:ea typeface="Lato" panose="020F0502020204030203" pitchFamily="34" charset="0"/>
                <a:cs typeface="Lato" panose="020F0502020204030203" pitchFamily="34" charset="0"/>
              </a:rPr>
              <a:t>Electrolyzer</a:t>
            </a:r>
            <a:r>
              <a:rPr lang="en-GB" sz="1000">
                <a:latin typeface="Lato" panose="020F0502020204030203" pitchFamily="34" charset="0"/>
                <a:ea typeface="Lato" panose="020F0502020204030203" pitchFamily="34" charset="0"/>
                <a:cs typeface="Lato" panose="020F0502020204030203" pitchFamily="34" charset="0"/>
              </a:rPr>
              <a:t> Offshore</a:t>
            </a:r>
          </a:p>
        </p:txBody>
      </p:sp>
      <p:sp>
        <p:nvSpPr>
          <p:cNvPr id="51" name="Inhaltsplatzhalter 8">
            <a:extLst>
              <a:ext uri="{FF2B5EF4-FFF2-40B4-BE49-F238E27FC236}">
                <a16:creationId xmlns:a16="http://schemas.microsoft.com/office/drawing/2014/main" id="{279AA4BD-6286-46B0-98DB-26182DE62CB0}"/>
              </a:ext>
            </a:extLst>
          </p:cNvPr>
          <p:cNvSpPr txBox="1">
            <a:spLocks/>
          </p:cNvSpPr>
          <p:nvPr/>
        </p:nvSpPr>
        <p:spPr bwMode="gray">
          <a:xfrm>
            <a:off x="2328876" y="5380057"/>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H2 Pipeline</a:t>
            </a:r>
          </a:p>
        </p:txBody>
      </p:sp>
      <p:sp>
        <p:nvSpPr>
          <p:cNvPr id="52" name="Inhaltsplatzhalter 8">
            <a:extLst>
              <a:ext uri="{FF2B5EF4-FFF2-40B4-BE49-F238E27FC236}">
                <a16:creationId xmlns:a16="http://schemas.microsoft.com/office/drawing/2014/main" id="{DF0F635D-8A83-4F22-8C13-155875C4616F}"/>
              </a:ext>
            </a:extLst>
          </p:cNvPr>
          <p:cNvSpPr txBox="1">
            <a:spLocks/>
          </p:cNvSpPr>
          <p:nvPr/>
        </p:nvSpPr>
        <p:spPr bwMode="gray">
          <a:xfrm>
            <a:off x="603114" y="5380057"/>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HVCD Cable</a:t>
            </a:r>
          </a:p>
        </p:txBody>
      </p:sp>
      <p:sp>
        <p:nvSpPr>
          <p:cNvPr id="53" name="Inhaltsplatzhalter 8">
            <a:extLst>
              <a:ext uri="{FF2B5EF4-FFF2-40B4-BE49-F238E27FC236}">
                <a16:creationId xmlns:a16="http://schemas.microsoft.com/office/drawing/2014/main" id="{0E4CE135-895A-4346-9D14-F172EA75CE34}"/>
              </a:ext>
            </a:extLst>
          </p:cNvPr>
          <p:cNvSpPr txBox="1">
            <a:spLocks/>
          </p:cNvSpPr>
          <p:nvPr/>
        </p:nvSpPr>
        <p:spPr bwMode="gray">
          <a:xfrm>
            <a:off x="5599937" y="5399799"/>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Onshore HVDC Station</a:t>
            </a:r>
          </a:p>
        </p:txBody>
      </p:sp>
      <p:pic>
        <p:nvPicPr>
          <p:cNvPr id="1026" name="Picture 2">
            <a:extLst>
              <a:ext uri="{FF2B5EF4-FFF2-40B4-BE49-F238E27FC236}">
                <a16:creationId xmlns:a16="http://schemas.microsoft.com/office/drawing/2014/main" id="{43C12DCD-A025-45D7-9B29-A2CF9B165D1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728" t="64174" r="46569" b="16954"/>
          <a:stretch/>
        </p:blipFill>
        <p:spPr bwMode="auto">
          <a:xfrm>
            <a:off x="5860098" y="4845320"/>
            <a:ext cx="804968" cy="52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feld 2050">
            <a:extLst>
              <a:ext uri="{FF2B5EF4-FFF2-40B4-BE49-F238E27FC236}">
                <a16:creationId xmlns:a16="http://schemas.microsoft.com/office/drawing/2014/main" id="{45367394-9F9F-44B7-BB6B-BA664BBF605C}"/>
              </a:ext>
            </a:extLst>
          </p:cNvPr>
          <p:cNvSpPr txBox="1"/>
          <p:nvPr/>
        </p:nvSpPr>
        <p:spPr>
          <a:xfrm>
            <a:off x="955823" y="1032737"/>
            <a:ext cx="2873828" cy="482085"/>
          </a:xfrm>
          <a:prstGeom prst="rect">
            <a:avLst/>
          </a:prstGeom>
        </p:spPr>
        <p:txBody>
          <a:bodyPr vert="horz" wrap="none" lIns="91440" tIns="45720" rIns="91440" bIns="45720" rtlCol="0">
            <a:normAutofit/>
          </a:bodyPr>
          <a:lstStyle/>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en-GB" sz="2000" b="1" noProof="0">
                <a:latin typeface="Lato" panose="020F0502020204030203" pitchFamily="34" charset="0"/>
                <a:ea typeface="Lato" panose="020F0502020204030203" pitchFamily="34" charset="0"/>
                <a:cs typeface="Lato" panose="020F0502020204030203" pitchFamily="34" charset="0"/>
              </a:rPr>
              <a:t>Components</a:t>
            </a:r>
          </a:p>
        </p:txBody>
      </p:sp>
      <p:pic>
        <p:nvPicPr>
          <p:cNvPr id="65" name="Grafik 64">
            <a:extLst>
              <a:ext uri="{FF2B5EF4-FFF2-40B4-BE49-F238E27FC236}">
                <a16:creationId xmlns:a16="http://schemas.microsoft.com/office/drawing/2014/main" id="{2A45F935-70A4-4020-9E88-7DAA92135247}"/>
              </a:ext>
            </a:extLst>
          </p:cNvPr>
          <p:cNvPicPr>
            <a:picLocks noChangeAspect="1"/>
          </p:cNvPicPr>
          <p:nvPr/>
        </p:nvPicPr>
        <p:blipFill rotWithShape="1">
          <a:blip r:embed="rId3"/>
          <a:srcRect l="16667" t="25882" r="39085" b="40344"/>
          <a:stretch/>
        </p:blipFill>
        <p:spPr>
          <a:xfrm>
            <a:off x="8085509" y="5095149"/>
            <a:ext cx="600325" cy="458209"/>
          </a:xfrm>
          <a:prstGeom prst="rect">
            <a:avLst/>
          </a:prstGeom>
        </p:spPr>
      </p:pic>
      <p:sp>
        <p:nvSpPr>
          <p:cNvPr id="66" name="Inhaltsplatzhalter 8">
            <a:extLst>
              <a:ext uri="{FF2B5EF4-FFF2-40B4-BE49-F238E27FC236}">
                <a16:creationId xmlns:a16="http://schemas.microsoft.com/office/drawing/2014/main" id="{903F662E-B7B6-4D1B-AE54-CCCEC4C76195}"/>
              </a:ext>
            </a:extLst>
          </p:cNvPr>
          <p:cNvSpPr txBox="1">
            <a:spLocks/>
          </p:cNvSpPr>
          <p:nvPr/>
        </p:nvSpPr>
        <p:spPr bwMode="gray">
          <a:xfrm>
            <a:off x="7635570" y="5563967"/>
            <a:ext cx="1447206"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err="1">
                <a:latin typeface="Lato" panose="020F0502020204030203" pitchFamily="34" charset="0"/>
                <a:ea typeface="Lato" panose="020F0502020204030203" pitchFamily="34" charset="0"/>
                <a:cs typeface="Lato" panose="020F0502020204030203" pitchFamily="34" charset="0"/>
              </a:rPr>
              <a:t>Electrolyzer</a:t>
            </a:r>
            <a:r>
              <a:rPr lang="en-GB" sz="1000">
                <a:latin typeface="Lato" panose="020F0502020204030203" pitchFamily="34" charset="0"/>
                <a:ea typeface="Lato" panose="020F0502020204030203" pitchFamily="34" charset="0"/>
                <a:cs typeface="Lato" panose="020F0502020204030203" pitchFamily="34" charset="0"/>
              </a:rPr>
              <a:t> Offshore</a:t>
            </a:r>
          </a:p>
        </p:txBody>
      </p:sp>
      <p:cxnSp>
        <p:nvCxnSpPr>
          <p:cNvPr id="71" name="Gerader Verbinder 70">
            <a:extLst>
              <a:ext uri="{FF2B5EF4-FFF2-40B4-BE49-F238E27FC236}">
                <a16:creationId xmlns:a16="http://schemas.microsoft.com/office/drawing/2014/main" id="{5E4ACCA2-1A32-4C90-B162-CCD80026805F}"/>
              </a:ext>
            </a:extLst>
          </p:cNvPr>
          <p:cNvCxnSpPr>
            <a:cxnSpLocks/>
          </p:cNvCxnSpPr>
          <p:nvPr/>
        </p:nvCxnSpPr>
        <p:spPr>
          <a:xfrm flipV="1">
            <a:off x="9594277" y="5287341"/>
            <a:ext cx="368892" cy="238430"/>
          </a:xfrm>
          <a:prstGeom prst="line">
            <a:avLst/>
          </a:prstGeom>
          <a:ln w="28575">
            <a:solidFill>
              <a:srgbClr val="3CB8FF"/>
            </a:solidFill>
          </a:ln>
        </p:spPr>
        <p:style>
          <a:lnRef idx="1">
            <a:schemeClr val="accent1"/>
          </a:lnRef>
          <a:fillRef idx="0">
            <a:schemeClr val="accent1"/>
          </a:fillRef>
          <a:effectRef idx="0">
            <a:schemeClr val="accent1"/>
          </a:effectRef>
          <a:fontRef idx="minor">
            <a:schemeClr val="tx1"/>
          </a:fontRef>
        </p:style>
      </p:cxnSp>
      <p:sp>
        <p:nvSpPr>
          <p:cNvPr id="72" name="Inhaltsplatzhalter 8">
            <a:extLst>
              <a:ext uri="{FF2B5EF4-FFF2-40B4-BE49-F238E27FC236}">
                <a16:creationId xmlns:a16="http://schemas.microsoft.com/office/drawing/2014/main" id="{1FA88421-AC41-45B5-A33B-F109AAAF6746}"/>
              </a:ext>
            </a:extLst>
          </p:cNvPr>
          <p:cNvSpPr txBox="1">
            <a:spLocks/>
          </p:cNvSpPr>
          <p:nvPr/>
        </p:nvSpPr>
        <p:spPr bwMode="gray">
          <a:xfrm>
            <a:off x="9108672" y="5553218"/>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H2 Pipeline</a:t>
            </a:r>
          </a:p>
        </p:txBody>
      </p:sp>
      <p:sp>
        <p:nvSpPr>
          <p:cNvPr id="76" name="Additionszeichen 75">
            <a:extLst>
              <a:ext uri="{FF2B5EF4-FFF2-40B4-BE49-F238E27FC236}">
                <a16:creationId xmlns:a16="http://schemas.microsoft.com/office/drawing/2014/main" id="{DF92C837-1C02-42B4-8DBD-FAACD7700E24}"/>
              </a:ext>
            </a:extLst>
          </p:cNvPr>
          <p:cNvSpPr/>
          <p:nvPr/>
        </p:nvSpPr>
        <p:spPr>
          <a:xfrm>
            <a:off x="9023739" y="5138763"/>
            <a:ext cx="275156" cy="306955"/>
          </a:xfrm>
          <a:prstGeom prst="mathPlus">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2055" name="Runde Klammer links/rechts 2054">
            <a:extLst>
              <a:ext uri="{FF2B5EF4-FFF2-40B4-BE49-F238E27FC236}">
                <a16:creationId xmlns:a16="http://schemas.microsoft.com/office/drawing/2014/main" id="{006AC1C0-FECA-4C7E-8EFC-D17CE513C916}"/>
              </a:ext>
            </a:extLst>
          </p:cNvPr>
          <p:cNvSpPr/>
          <p:nvPr/>
        </p:nvSpPr>
        <p:spPr>
          <a:xfrm>
            <a:off x="7772136" y="5006986"/>
            <a:ext cx="2698565" cy="827646"/>
          </a:xfrm>
          <a:prstGeom prst="bracketPair">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2057" name="Textfeld 2056">
            <a:extLst>
              <a:ext uri="{FF2B5EF4-FFF2-40B4-BE49-F238E27FC236}">
                <a16:creationId xmlns:a16="http://schemas.microsoft.com/office/drawing/2014/main" id="{F222D18D-A906-4E8B-902A-32D5BABE3997}"/>
              </a:ext>
            </a:extLst>
          </p:cNvPr>
          <p:cNvSpPr txBox="1"/>
          <p:nvPr/>
        </p:nvSpPr>
        <p:spPr>
          <a:xfrm>
            <a:off x="10519874" y="1805997"/>
            <a:ext cx="1454829" cy="712018"/>
          </a:xfrm>
          <a:prstGeom prst="rect">
            <a:avLst/>
          </a:prstGeom>
        </p:spPr>
        <p:txBody>
          <a:bodyPr vert="horz" wrap="square" lIns="91440" tIns="45720" rIns="91440" bIns="45720" rtlCol="0">
            <a:noAutofit/>
          </a:bodyPr>
          <a:lstStyle/>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en-GB" sz="1000" i="1" noProof="0">
                <a:latin typeface="Lato" panose="020F0502020204030203" pitchFamily="34" charset="0"/>
                <a:ea typeface="Lato" panose="020F0502020204030203" pitchFamily="34" charset="0"/>
                <a:cs typeface="Lato" panose="020F0502020204030203" pitchFamily="34" charset="0"/>
              </a:rPr>
              <a:t>Includes turbine, foundation, installation, array cables</a:t>
            </a:r>
            <a:r>
              <a:rPr lang="en-GB" sz="1000" i="1">
                <a:latin typeface="Lato" panose="020F0502020204030203" pitchFamily="34" charset="0"/>
                <a:ea typeface="Lato" panose="020F0502020204030203" pitchFamily="34" charset="0"/>
                <a:cs typeface="Lato" panose="020F0502020204030203" pitchFamily="34" charset="0"/>
              </a:rPr>
              <a:t>, platform</a:t>
            </a:r>
            <a:r>
              <a:rPr lang="en-GB" sz="1000" i="1" noProof="0">
                <a:latin typeface="Lato" panose="020F0502020204030203" pitchFamily="34" charset="0"/>
                <a:ea typeface="Lato" panose="020F0502020204030203" pitchFamily="34" charset="0"/>
                <a:cs typeface="Lato" panose="020F0502020204030203" pitchFamily="34" charset="0"/>
              </a:rPr>
              <a:t> </a:t>
            </a:r>
          </a:p>
        </p:txBody>
      </p:sp>
      <p:sp>
        <p:nvSpPr>
          <p:cNvPr id="81" name="Textfeld 80">
            <a:extLst>
              <a:ext uri="{FF2B5EF4-FFF2-40B4-BE49-F238E27FC236}">
                <a16:creationId xmlns:a16="http://schemas.microsoft.com/office/drawing/2014/main" id="{C5135376-0254-4145-9DDD-50101BDD7D92}"/>
              </a:ext>
            </a:extLst>
          </p:cNvPr>
          <p:cNvSpPr txBox="1"/>
          <p:nvPr/>
        </p:nvSpPr>
        <p:spPr>
          <a:xfrm>
            <a:off x="10519874" y="3621569"/>
            <a:ext cx="1047721" cy="518180"/>
          </a:xfrm>
          <a:prstGeom prst="rect">
            <a:avLst/>
          </a:prstGeom>
        </p:spPr>
        <p:txBody>
          <a:bodyPr vert="horz" wrap="square" lIns="91440" tIns="45720" rIns="91440" bIns="45720" rtlCol="0">
            <a:noAutofit/>
          </a:bodyPr>
          <a:lstStyle>
            <a:defPPr>
              <a:defRPr lang="en-US"/>
            </a:defPPr>
            <a:lvl1pPr marR="0" indent="0" fontAlgn="auto">
              <a:lnSpc>
                <a:spcPct val="120000"/>
              </a:lnSpc>
              <a:spcBef>
                <a:spcPts val="1000"/>
              </a:spcBef>
              <a:spcAft>
                <a:spcPts val="0"/>
              </a:spcAft>
              <a:buClrTx/>
              <a:buSzTx/>
              <a:buFont typeface="Arial" panose="020B0604020202020204" pitchFamily="34" charset="0"/>
              <a:buNone/>
              <a:tabLst/>
              <a:defRPr sz="1000" i="1">
                <a:latin typeface="Arial" panose="020B0604020202020204" pitchFamily="34" charset="0"/>
                <a:ea typeface="Lato" panose="020F0502020204030203" pitchFamily="34" charset="0"/>
                <a:cs typeface="Arial" panose="020B0604020202020204" pitchFamily="34" charset="0"/>
              </a:defRPr>
            </a:lvl1pPr>
          </a:lstStyle>
          <a:p>
            <a:r>
              <a:rPr lang="en-GB">
                <a:latin typeface="Lato" panose="020F0502020204030203" pitchFamily="34" charset="0"/>
                <a:cs typeface="Lato" panose="020F0502020204030203" pitchFamily="34" charset="0"/>
              </a:rPr>
              <a:t>Cable cost Mio.€/MW/km</a:t>
            </a:r>
          </a:p>
        </p:txBody>
      </p:sp>
      <p:sp>
        <p:nvSpPr>
          <p:cNvPr id="82" name="Textfeld 81">
            <a:extLst>
              <a:ext uri="{FF2B5EF4-FFF2-40B4-BE49-F238E27FC236}">
                <a16:creationId xmlns:a16="http://schemas.microsoft.com/office/drawing/2014/main" id="{080BA9EB-8C83-4E56-9C04-EB5E8E0F4F36}"/>
              </a:ext>
            </a:extLst>
          </p:cNvPr>
          <p:cNvSpPr txBox="1"/>
          <p:nvPr/>
        </p:nvSpPr>
        <p:spPr>
          <a:xfrm>
            <a:off x="10520294" y="5035038"/>
            <a:ext cx="1278324" cy="518180"/>
          </a:xfrm>
          <a:prstGeom prst="rect">
            <a:avLst/>
          </a:prstGeom>
        </p:spPr>
        <p:txBody>
          <a:bodyPr vert="horz" wrap="square" lIns="91440" tIns="45720" rIns="91440" bIns="45720" rtlCol="0">
            <a:noAutofit/>
          </a:bodyPr>
          <a:lstStyle>
            <a:defPPr>
              <a:defRPr lang="en-US"/>
            </a:defPPr>
            <a:lvl1pPr marR="0" indent="0" fontAlgn="auto">
              <a:lnSpc>
                <a:spcPct val="120000"/>
              </a:lnSpc>
              <a:spcBef>
                <a:spcPts val="1000"/>
              </a:spcBef>
              <a:spcAft>
                <a:spcPts val="0"/>
              </a:spcAft>
              <a:buClrTx/>
              <a:buSzTx/>
              <a:buFont typeface="Arial" panose="020B0604020202020204" pitchFamily="34" charset="0"/>
              <a:buNone/>
              <a:tabLst/>
              <a:defRPr sz="1000" i="1">
                <a:latin typeface="Arial" panose="020B0604020202020204" pitchFamily="34" charset="0"/>
                <a:ea typeface="Lato" panose="020F0502020204030203" pitchFamily="34" charset="0"/>
                <a:cs typeface="Arial" panose="020B0604020202020204" pitchFamily="34" charset="0"/>
              </a:defRPr>
            </a:lvl1pPr>
          </a:lstStyle>
          <a:p>
            <a:r>
              <a:rPr lang="en-GB">
                <a:latin typeface="Lato" panose="020F0502020204030203" pitchFamily="34" charset="0"/>
                <a:cs typeface="Lato" panose="020F0502020204030203" pitchFamily="34" charset="0"/>
              </a:rPr>
              <a:t>Expansion possible</a:t>
            </a:r>
          </a:p>
          <a:p>
            <a:r>
              <a:rPr lang="en-GB">
                <a:latin typeface="Lato" panose="020F0502020204030203" pitchFamily="34" charset="0"/>
                <a:cs typeface="Lato" panose="020F0502020204030203" pitchFamily="34" charset="0"/>
              </a:rPr>
              <a:t>Compressor costs in pipeline included  </a:t>
            </a:r>
          </a:p>
        </p:txBody>
      </p:sp>
      <p:sp>
        <p:nvSpPr>
          <p:cNvPr id="83" name="Textfeld 82">
            <a:extLst>
              <a:ext uri="{FF2B5EF4-FFF2-40B4-BE49-F238E27FC236}">
                <a16:creationId xmlns:a16="http://schemas.microsoft.com/office/drawing/2014/main" id="{370B7A81-347B-40AB-BDC8-52EE68FD3F75}"/>
              </a:ext>
            </a:extLst>
          </p:cNvPr>
          <p:cNvSpPr txBox="1"/>
          <p:nvPr/>
        </p:nvSpPr>
        <p:spPr>
          <a:xfrm>
            <a:off x="7662122" y="1045204"/>
            <a:ext cx="1401232" cy="482085"/>
          </a:xfrm>
          <a:prstGeom prst="rect">
            <a:avLst/>
          </a:prstGeom>
        </p:spPr>
        <p:txBody>
          <a:bodyPr vert="horz" wrap="none" lIns="91440" tIns="45720" rIns="91440" bIns="45720" rtlCol="0" anchor="t">
            <a:normAutofit/>
          </a:bodyPr>
          <a:lstStyle/>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en-GB" sz="2000" b="1">
                <a:latin typeface="Lato" panose="020F0502020204030203" pitchFamily="34" charset="0"/>
                <a:ea typeface="Lato" panose="020F0502020204030203" pitchFamily="34" charset="0"/>
                <a:cs typeface="Lato" panose="020F0502020204030203" pitchFamily="34" charset="0"/>
              </a:rPr>
              <a:t>Example E-Hub</a:t>
            </a:r>
          </a:p>
        </p:txBody>
      </p:sp>
      <p:sp>
        <p:nvSpPr>
          <p:cNvPr id="12" name="Textfeld 11">
            <a:extLst>
              <a:ext uri="{FF2B5EF4-FFF2-40B4-BE49-F238E27FC236}">
                <a16:creationId xmlns:a16="http://schemas.microsoft.com/office/drawing/2014/main" id="{2A1F614E-E84D-83EF-649E-11D5445A3BAC}"/>
              </a:ext>
            </a:extLst>
          </p:cNvPr>
          <p:cNvSpPr txBox="1"/>
          <p:nvPr/>
        </p:nvSpPr>
        <p:spPr>
          <a:xfrm>
            <a:off x="1945603" y="5834572"/>
            <a:ext cx="4494614" cy="309288"/>
          </a:xfrm>
          <a:prstGeom prst="rect">
            <a:avLst/>
          </a:prstGeom>
        </p:spPr>
        <p:txBody>
          <a:bodyPr vert="horz" wrap="none" lIns="91440" tIns="45720" rIns="91440" bIns="45720" rtlCol="0" anchor="t">
            <a:normAutofit/>
          </a:bodyPr>
          <a:lstStyle/>
          <a:p>
            <a:pPr>
              <a:lnSpc>
                <a:spcPct val="120000"/>
              </a:lnSpc>
              <a:spcBef>
                <a:spcPts val="1000"/>
              </a:spcBef>
            </a:pPr>
            <a:r>
              <a:rPr lang="en-GB" sz="1100" b="1">
                <a:latin typeface="Lato" panose="020F0502020204030203" pitchFamily="34" charset="0"/>
                <a:ea typeface="Lato" panose="020F0502020204030203" pitchFamily="34" charset="0"/>
                <a:cs typeface="Lato" panose="020F0502020204030203" pitchFamily="34" charset="0"/>
              </a:rPr>
              <a:t>* Radial DC connections are only used in special cases, e.g. in Italy</a:t>
            </a:r>
            <a:endParaRPr lang="en-GB" sz="1100" b="1" noProof="0">
              <a:latin typeface="Lato" panose="020F0502020204030203" pitchFamily="34" charset="0"/>
              <a:ea typeface="Lato" panose="020F0502020204030203" pitchFamily="34" charset="0"/>
              <a:cs typeface="Lato" panose="020F0502020204030203" pitchFamily="34" charset="0"/>
            </a:endParaRPr>
          </a:p>
        </p:txBody>
      </p:sp>
      <p:grpSp>
        <p:nvGrpSpPr>
          <p:cNvPr id="20" name="Group 19">
            <a:extLst>
              <a:ext uri="{FF2B5EF4-FFF2-40B4-BE49-F238E27FC236}">
                <a16:creationId xmlns:a16="http://schemas.microsoft.com/office/drawing/2014/main" id="{EC8DEFA7-F909-C1A7-2B4D-F42EAB7CEED6}"/>
              </a:ext>
            </a:extLst>
          </p:cNvPr>
          <p:cNvGrpSpPr/>
          <p:nvPr/>
        </p:nvGrpSpPr>
        <p:grpSpPr>
          <a:xfrm>
            <a:off x="7756067" y="1355656"/>
            <a:ext cx="2714634" cy="1410825"/>
            <a:chOff x="7756067" y="1338072"/>
            <a:chExt cx="2714634" cy="1410825"/>
          </a:xfrm>
        </p:grpSpPr>
        <p:sp>
          <p:nvSpPr>
            <p:cNvPr id="14" name="Rechteck: abgerundete Ecken 13">
              <a:extLst>
                <a:ext uri="{FF2B5EF4-FFF2-40B4-BE49-F238E27FC236}">
                  <a16:creationId xmlns:a16="http://schemas.microsoft.com/office/drawing/2014/main" id="{C4B84508-BCC3-644D-8EC3-13FFA850DDC8}"/>
                </a:ext>
              </a:extLst>
            </p:cNvPr>
            <p:cNvSpPr/>
            <p:nvPr/>
          </p:nvSpPr>
          <p:spPr>
            <a:xfrm>
              <a:off x="7772136" y="1453922"/>
              <a:ext cx="2698565" cy="1294975"/>
            </a:xfrm>
            <a:prstGeom prst="roundRect">
              <a:avLst/>
            </a:prstGeom>
            <a:solidFill>
              <a:srgbClr val="DEEBF7">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pic>
          <p:nvPicPr>
            <p:cNvPr id="59" name="Grafik 58">
              <a:extLst>
                <a:ext uri="{FF2B5EF4-FFF2-40B4-BE49-F238E27FC236}">
                  <a16:creationId xmlns:a16="http://schemas.microsoft.com/office/drawing/2014/main" id="{1A9CD4B7-A4DC-42BF-AFD0-C02E808FFA4C}"/>
                </a:ext>
              </a:extLst>
            </p:cNvPr>
            <p:cNvPicPr>
              <a:picLocks noChangeAspect="1"/>
            </p:cNvPicPr>
            <p:nvPr/>
          </p:nvPicPr>
          <p:blipFill rotWithShape="1">
            <a:blip r:embed="rId2">
              <a:clrChange>
                <a:clrFrom>
                  <a:srgbClr val="FFFFFF"/>
                </a:clrFrom>
                <a:clrTo>
                  <a:srgbClr val="FFFFFF">
                    <a:alpha val="0"/>
                  </a:srgbClr>
                </a:clrTo>
              </a:clrChange>
            </a:blip>
            <a:srcRect l="50849" t="41135" r="25103" b="13049"/>
            <a:stretch/>
          </p:blipFill>
          <p:spPr>
            <a:xfrm>
              <a:off x="8704684" y="1338072"/>
              <a:ext cx="546560" cy="1041323"/>
            </a:xfrm>
            <a:prstGeom prst="rect">
              <a:avLst/>
            </a:prstGeom>
          </p:spPr>
        </p:pic>
        <p:sp>
          <p:nvSpPr>
            <p:cNvPr id="60" name="Inhaltsplatzhalter 8">
              <a:extLst>
                <a:ext uri="{FF2B5EF4-FFF2-40B4-BE49-F238E27FC236}">
                  <a16:creationId xmlns:a16="http://schemas.microsoft.com/office/drawing/2014/main" id="{27550480-1ED7-4622-BF90-89AA63124668}"/>
                </a:ext>
              </a:extLst>
            </p:cNvPr>
            <p:cNvSpPr txBox="1">
              <a:spLocks/>
            </p:cNvSpPr>
            <p:nvPr/>
          </p:nvSpPr>
          <p:spPr bwMode="gray">
            <a:xfrm>
              <a:off x="8348094" y="2355110"/>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Wind Offshore Fixed Hub</a:t>
              </a:r>
            </a:p>
          </p:txBody>
        </p:sp>
        <p:cxnSp>
          <p:nvCxnSpPr>
            <p:cNvPr id="7" name="Gerader Verbinder 6">
              <a:extLst>
                <a:ext uri="{FF2B5EF4-FFF2-40B4-BE49-F238E27FC236}">
                  <a16:creationId xmlns:a16="http://schemas.microsoft.com/office/drawing/2014/main" id="{6022895D-4BD0-6BD8-C122-9E94ED9607BF}"/>
                </a:ext>
              </a:extLst>
            </p:cNvPr>
            <p:cNvCxnSpPr>
              <a:cxnSpLocks/>
            </p:cNvCxnSpPr>
            <p:nvPr/>
          </p:nvCxnSpPr>
          <p:spPr>
            <a:xfrm flipV="1">
              <a:off x="9789545" y="1635540"/>
              <a:ext cx="368892" cy="238430"/>
            </a:xfrm>
            <a:prstGeom prst="line">
              <a:avLst/>
            </a:prstGeom>
            <a:ln w="28575">
              <a:solidFill>
                <a:srgbClr val="F1E36F"/>
              </a:solidFill>
            </a:ln>
          </p:spPr>
          <p:style>
            <a:lnRef idx="1">
              <a:schemeClr val="accent1"/>
            </a:lnRef>
            <a:fillRef idx="0">
              <a:schemeClr val="accent1"/>
            </a:fillRef>
            <a:effectRef idx="0">
              <a:schemeClr val="accent1"/>
            </a:effectRef>
            <a:fontRef idx="minor">
              <a:schemeClr val="tx1"/>
            </a:fontRef>
          </p:style>
        </p:cxnSp>
        <p:sp>
          <p:nvSpPr>
            <p:cNvPr id="8" name="Inhaltsplatzhalter 8">
              <a:extLst>
                <a:ext uri="{FF2B5EF4-FFF2-40B4-BE49-F238E27FC236}">
                  <a16:creationId xmlns:a16="http://schemas.microsoft.com/office/drawing/2014/main" id="{93DE0D55-C2EC-013C-3582-49A4E096F220}"/>
                </a:ext>
              </a:extLst>
            </p:cNvPr>
            <p:cNvSpPr txBox="1">
              <a:spLocks/>
            </p:cNvSpPr>
            <p:nvPr/>
          </p:nvSpPr>
          <p:spPr bwMode="gray">
            <a:xfrm>
              <a:off x="9218942" y="2026094"/>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HVCD Cable</a:t>
              </a:r>
            </a:p>
          </p:txBody>
        </p:sp>
        <p:sp>
          <p:nvSpPr>
            <p:cNvPr id="10" name="Additionszeichen 9">
              <a:extLst>
                <a:ext uri="{FF2B5EF4-FFF2-40B4-BE49-F238E27FC236}">
                  <a16:creationId xmlns:a16="http://schemas.microsoft.com/office/drawing/2014/main" id="{14CB1ABD-9BC9-B46D-A059-D18E9BB65560}"/>
                </a:ext>
              </a:extLst>
            </p:cNvPr>
            <p:cNvSpPr/>
            <p:nvPr/>
          </p:nvSpPr>
          <p:spPr>
            <a:xfrm>
              <a:off x="9284517" y="1625877"/>
              <a:ext cx="275156" cy="306955"/>
            </a:xfrm>
            <a:prstGeom prst="mathPlus">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5" name="Textfeld 14">
              <a:extLst>
                <a:ext uri="{FF2B5EF4-FFF2-40B4-BE49-F238E27FC236}">
                  <a16:creationId xmlns:a16="http://schemas.microsoft.com/office/drawing/2014/main" id="{FDFDE471-8D88-DCED-2FCD-069BFD1035B5}"/>
                </a:ext>
              </a:extLst>
            </p:cNvPr>
            <p:cNvSpPr txBox="1"/>
            <p:nvPr/>
          </p:nvSpPr>
          <p:spPr>
            <a:xfrm>
              <a:off x="7756067" y="1494861"/>
              <a:ext cx="1401232" cy="482085"/>
            </a:xfrm>
            <a:prstGeom prst="rect">
              <a:avLst/>
            </a:prstGeom>
          </p:spPr>
          <p:txBody>
            <a:bodyPr vert="horz" wrap="none" lIns="91440" tIns="45720" rIns="91440" bIns="45720" rtlCol="0" anchor="t">
              <a:noAutofit/>
            </a:bodyPr>
            <a:lstStyle/>
            <a:p>
              <a:pPr marL="0" marR="0" indent="0" defTabSz="914400" rtl="0" eaLnBrk="1" fontAlgn="auto" latinLnBrk="0" hangingPunct="1">
                <a:lnSpc>
                  <a:spcPct val="120000"/>
                </a:lnSpc>
                <a:spcBef>
                  <a:spcPts val="400"/>
                </a:spcBef>
                <a:spcAft>
                  <a:spcPts val="0"/>
                </a:spcAft>
                <a:buClrTx/>
                <a:buSzTx/>
                <a:buFont typeface="Arial" panose="020B0604020202020204" pitchFamily="34" charset="0"/>
                <a:buNone/>
                <a:tabLst/>
              </a:pPr>
              <a:r>
                <a:rPr lang="en-GB" sz="1200" b="1">
                  <a:latin typeface="Lato" panose="020F0502020204030203" pitchFamily="34" charset="0"/>
                  <a:ea typeface="Lato" panose="020F0502020204030203" pitchFamily="34" charset="0"/>
                  <a:cs typeface="Lato" panose="020F0502020204030203" pitchFamily="34" charset="0"/>
                </a:rPr>
                <a:t>Hub2Hub</a:t>
              </a:r>
            </a:p>
            <a:p>
              <a:pPr marL="0" marR="0" indent="0" defTabSz="914400" rtl="0" eaLnBrk="1" fontAlgn="auto" latinLnBrk="0" hangingPunct="1">
                <a:lnSpc>
                  <a:spcPct val="120000"/>
                </a:lnSpc>
                <a:spcBef>
                  <a:spcPts val="400"/>
                </a:spcBef>
                <a:spcAft>
                  <a:spcPts val="0"/>
                </a:spcAft>
                <a:buClrTx/>
                <a:buSzTx/>
                <a:buFont typeface="Arial" panose="020B0604020202020204" pitchFamily="34" charset="0"/>
                <a:buNone/>
                <a:tabLst/>
              </a:pPr>
              <a:r>
                <a:rPr lang="en-GB" sz="1200" b="1">
                  <a:latin typeface="Lato" panose="020F0502020204030203" pitchFamily="34" charset="0"/>
                  <a:ea typeface="Lato" panose="020F0502020204030203" pitchFamily="34" charset="0"/>
                  <a:cs typeface="Lato" panose="020F0502020204030203" pitchFamily="34" charset="0"/>
                </a:rPr>
                <a:t>connection</a:t>
              </a:r>
              <a:endParaRPr lang="en-GB" sz="1200" b="1" noProof="0">
                <a:latin typeface="Lato" panose="020F0502020204030203" pitchFamily="34" charset="0"/>
                <a:ea typeface="Lato" panose="020F0502020204030203" pitchFamily="34" charset="0"/>
                <a:cs typeface="Lato" panose="020F0502020204030203" pitchFamily="34" charset="0"/>
              </a:endParaRPr>
            </a:p>
          </p:txBody>
        </p:sp>
      </p:grpSp>
      <p:grpSp>
        <p:nvGrpSpPr>
          <p:cNvPr id="18" name="Group 17">
            <a:extLst>
              <a:ext uri="{FF2B5EF4-FFF2-40B4-BE49-F238E27FC236}">
                <a16:creationId xmlns:a16="http://schemas.microsoft.com/office/drawing/2014/main" id="{0BED753D-DC20-639A-A366-DE0F6779ED5B}"/>
              </a:ext>
            </a:extLst>
          </p:cNvPr>
          <p:cNvGrpSpPr/>
          <p:nvPr/>
        </p:nvGrpSpPr>
        <p:grpSpPr>
          <a:xfrm>
            <a:off x="7727582" y="2784827"/>
            <a:ext cx="2746261" cy="2109974"/>
            <a:chOff x="7727582" y="2705699"/>
            <a:chExt cx="2746261" cy="2109974"/>
          </a:xfrm>
        </p:grpSpPr>
        <p:sp>
          <p:nvSpPr>
            <p:cNvPr id="13" name="Rechteck: abgerundete Ecken 12">
              <a:extLst>
                <a:ext uri="{FF2B5EF4-FFF2-40B4-BE49-F238E27FC236}">
                  <a16:creationId xmlns:a16="http://schemas.microsoft.com/office/drawing/2014/main" id="{5AABC7FE-A4AB-C13E-708C-06A758ADCB3B}"/>
                </a:ext>
              </a:extLst>
            </p:cNvPr>
            <p:cNvSpPr/>
            <p:nvPr/>
          </p:nvSpPr>
          <p:spPr>
            <a:xfrm>
              <a:off x="7775278" y="2705699"/>
              <a:ext cx="2698565" cy="2109974"/>
            </a:xfrm>
            <a:prstGeom prst="roundRect">
              <a:avLst/>
            </a:prstGeom>
            <a:solidFill>
              <a:srgbClr val="DEEBF7">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cxnSp>
          <p:nvCxnSpPr>
            <p:cNvPr id="61" name="Gerader Verbinder 60">
              <a:extLst>
                <a:ext uri="{FF2B5EF4-FFF2-40B4-BE49-F238E27FC236}">
                  <a16:creationId xmlns:a16="http://schemas.microsoft.com/office/drawing/2014/main" id="{3D7A45CB-9584-4977-9363-D53C3810FEAD}"/>
                </a:ext>
              </a:extLst>
            </p:cNvPr>
            <p:cNvCxnSpPr>
              <a:cxnSpLocks/>
            </p:cNvCxnSpPr>
            <p:nvPr/>
          </p:nvCxnSpPr>
          <p:spPr>
            <a:xfrm flipV="1">
              <a:off x="8237178" y="3801531"/>
              <a:ext cx="368892" cy="238430"/>
            </a:xfrm>
            <a:prstGeom prst="line">
              <a:avLst/>
            </a:prstGeom>
            <a:ln w="28575">
              <a:solidFill>
                <a:srgbClr val="F1E36F"/>
              </a:solidFill>
            </a:ln>
          </p:spPr>
          <p:style>
            <a:lnRef idx="1">
              <a:schemeClr val="accent1"/>
            </a:lnRef>
            <a:fillRef idx="0">
              <a:schemeClr val="accent1"/>
            </a:fillRef>
            <a:effectRef idx="0">
              <a:schemeClr val="accent1"/>
            </a:effectRef>
            <a:fontRef idx="minor">
              <a:schemeClr val="tx1"/>
            </a:fontRef>
          </p:style>
        </p:cxnSp>
        <p:sp>
          <p:nvSpPr>
            <p:cNvPr id="62" name="Inhaltsplatzhalter 8">
              <a:extLst>
                <a:ext uri="{FF2B5EF4-FFF2-40B4-BE49-F238E27FC236}">
                  <a16:creationId xmlns:a16="http://schemas.microsoft.com/office/drawing/2014/main" id="{59BEC7D1-C1FC-4769-A660-1A3A4475A993}"/>
                </a:ext>
              </a:extLst>
            </p:cNvPr>
            <p:cNvSpPr txBox="1">
              <a:spLocks/>
            </p:cNvSpPr>
            <p:nvPr/>
          </p:nvSpPr>
          <p:spPr bwMode="gray">
            <a:xfrm>
              <a:off x="7727582" y="4191631"/>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HVCD Cable</a:t>
              </a:r>
            </a:p>
          </p:txBody>
        </p:sp>
        <p:sp>
          <p:nvSpPr>
            <p:cNvPr id="63" name="Inhaltsplatzhalter 8">
              <a:extLst>
                <a:ext uri="{FF2B5EF4-FFF2-40B4-BE49-F238E27FC236}">
                  <a16:creationId xmlns:a16="http://schemas.microsoft.com/office/drawing/2014/main" id="{DEF1CB67-6595-40A0-B7C7-E216375750EA}"/>
                </a:ext>
              </a:extLst>
            </p:cNvPr>
            <p:cNvSpPr txBox="1">
              <a:spLocks/>
            </p:cNvSpPr>
            <p:nvPr/>
          </p:nvSpPr>
          <p:spPr bwMode="gray">
            <a:xfrm>
              <a:off x="9175038" y="4226543"/>
              <a:ext cx="1137725" cy="227209"/>
            </a:xfrm>
            <a:prstGeom prst="rect">
              <a:avLst/>
            </a:prstGeom>
          </p:spPr>
          <p:txBody>
            <a:bodyPr vert="horz" lIns="0" tIns="0" rIns="0" bIns="0" rtlCol="0">
              <a:noAutofit/>
            </a:bodyPr>
            <a:lstStyle>
              <a:lvl1pPr marL="0" indent="0" algn="l" defTabSz="914400" rtl="0" eaLnBrk="1" latinLnBrk="0" hangingPunct="1">
                <a:lnSpc>
                  <a:spcPct val="120000"/>
                </a:lnSpc>
                <a:spcBef>
                  <a:spcPts val="1000"/>
                </a:spcBef>
                <a:buFontTx/>
                <a:buNone/>
                <a:defRPr sz="1600" kern="1200">
                  <a:solidFill>
                    <a:schemeClr val="tx1"/>
                  </a:solidFill>
                  <a:latin typeface="+mn-lt"/>
                  <a:ea typeface="+mn-ea"/>
                  <a:cs typeface="+mn-cs"/>
                </a:defRPr>
              </a:lvl1pPr>
              <a:lvl2pPr marL="266700" indent="-2667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2pPr>
              <a:lvl3pPr marL="538163" indent="-271463" algn="l" defTabSz="914400" rtl="0" eaLnBrk="1" latinLnBrk="0" hangingPunct="1">
                <a:lnSpc>
                  <a:spcPct val="120000"/>
                </a:lnSpc>
                <a:spcBef>
                  <a:spcPts val="500"/>
                </a:spcBef>
                <a:buSzPct val="125000"/>
                <a:buFont typeface="Arial" panose="020B0604020202020204" pitchFamily="34" charset="0"/>
                <a:buChar char="–"/>
                <a:tabLst>
                  <a:tab pos="447675" algn="l"/>
                </a:tabLst>
                <a:defRPr sz="1400" kern="1200">
                  <a:solidFill>
                    <a:schemeClr val="tx1"/>
                  </a:solidFill>
                  <a:latin typeface="+mn-lt"/>
                  <a:ea typeface="+mn-ea"/>
                  <a:cs typeface="+mn-cs"/>
                </a:defRPr>
              </a:lvl3pPr>
              <a:lvl4pPr marL="266700" indent="-266700" algn="l" defTabSz="914400" rtl="0" eaLnBrk="1" latinLnBrk="0" hangingPunct="1">
                <a:lnSpc>
                  <a:spcPct val="120000"/>
                </a:lnSpc>
                <a:spcBef>
                  <a:spcPts val="500"/>
                </a:spcBef>
                <a:buFont typeface="+mj-lt"/>
                <a:buAutoNum type="arabicParenR"/>
                <a:tabLst/>
                <a:defRPr sz="1600" b="1" kern="1200">
                  <a:solidFill>
                    <a:schemeClr val="tx1"/>
                  </a:solidFill>
                  <a:latin typeface="+mn-lt"/>
                  <a:ea typeface="+mn-ea"/>
                  <a:cs typeface="+mn-cs"/>
                </a:defRPr>
              </a:lvl4pPr>
              <a:lvl5pPr marL="266700" indent="0" algn="l" defTabSz="914400" rtl="0" eaLnBrk="1" latinLnBrk="0" hangingPunct="1">
                <a:lnSpc>
                  <a:spcPct val="120000"/>
                </a:lnSpc>
                <a:spcBef>
                  <a:spcPts val="500"/>
                </a:spcBef>
                <a:buSzPct val="125000"/>
                <a:buFontTx/>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0" algn="ctr">
                <a:buNone/>
              </a:pPr>
              <a:r>
                <a:rPr lang="en-GB" sz="1000">
                  <a:latin typeface="Lato" panose="020F0502020204030203" pitchFamily="34" charset="0"/>
                  <a:ea typeface="Lato" panose="020F0502020204030203" pitchFamily="34" charset="0"/>
                  <a:cs typeface="Lato" panose="020F0502020204030203" pitchFamily="34" charset="0"/>
                </a:rPr>
                <a:t>Onshore HVDC Station</a:t>
              </a:r>
            </a:p>
          </p:txBody>
        </p:sp>
        <p:pic>
          <p:nvPicPr>
            <p:cNvPr id="64" name="Picture 2">
              <a:extLst>
                <a:ext uri="{FF2B5EF4-FFF2-40B4-BE49-F238E27FC236}">
                  <a16:creationId xmlns:a16="http://schemas.microsoft.com/office/drawing/2014/main" id="{34C0061A-D879-44B9-9A80-11102D36E612}"/>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4728" t="64174" r="46569" b="16954"/>
            <a:stretch/>
          </p:blipFill>
          <p:spPr bwMode="auto">
            <a:xfrm>
              <a:off x="9435199" y="3672064"/>
              <a:ext cx="804968" cy="52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Additionszeichen 2052">
              <a:extLst>
                <a:ext uri="{FF2B5EF4-FFF2-40B4-BE49-F238E27FC236}">
                  <a16:creationId xmlns:a16="http://schemas.microsoft.com/office/drawing/2014/main" id="{AA4C529B-225F-468E-B4AC-473F05447B0C}"/>
                </a:ext>
              </a:extLst>
            </p:cNvPr>
            <p:cNvSpPr/>
            <p:nvPr/>
          </p:nvSpPr>
          <p:spPr>
            <a:xfrm>
              <a:off x="8958186" y="3190280"/>
              <a:ext cx="275156" cy="306955"/>
            </a:xfrm>
            <a:prstGeom prst="mathPlus">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6" name="Textfeld 15">
              <a:extLst>
                <a:ext uri="{FF2B5EF4-FFF2-40B4-BE49-F238E27FC236}">
                  <a16:creationId xmlns:a16="http://schemas.microsoft.com/office/drawing/2014/main" id="{91C47273-8D1A-BA08-D9AB-1A7F536048B5}"/>
                </a:ext>
              </a:extLst>
            </p:cNvPr>
            <p:cNvSpPr txBox="1"/>
            <p:nvPr/>
          </p:nvSpPr>
          <p:spPr>
            <a:xfrm>
              <a:off x="7824023" y="2857847"/>
              <a:ext cx="2185866" cy="603458"/>
            </a:xfrm>
            <a:prstGeom prst="rect">
              <a:avLst/>
            </a:prstGeom>
          </p:spPr>
          <p:txBody>
            <a:bodyPr vert="horz" wrap="none" lIns="91440" tIns="45720" rIns="91440" bIns="45720" rtlCol="0" anchor="t">
              <a:noAutofit/>
            </a:bodyPr>
            <a:lstStyle/>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lang="en-GB" sz="1200" b="1">
                  <a:latin typeface="Lato" panose="020F0502020204030203" pitchFamily="34" charset="0"/>
                  <a:ea typeface="Lato" panose="020F0502020204030203" pitchFamily="34" charset="0"/>
                  <a:cs typeface="Lato" panose="020F0502020204030203" pitchFamily="34" charset="0"/>
                </a:rPr>
                <a:t>Hub connection to </a:t>
              </a:r>
              <a:r>
                <a:rPr lang="en-GB" sz="1200" b="1" err="1">
                  <a:latin typeface="Lato" panose="020F0502020204030203" pitchFamily="34" charset="0"/>
                  <a:ea typeface="Lato" panose="020F0502020204030203" pitchFamily="34" charset="0"/>
                  <a:cs typeface="Lato" panose="020F0502020204030203" pitchFamily="34" charset="0"/>
                </a:rPr>
                <a:t>HomeMarket</a:t>
              </a:r>
              <a:endParaRPr lang="en-GB" sz="1200" b="1" noProof="0">
                <a:latin typeface="Lato" panose="020F0502020204030203" pitchFamily="34" charset="0"/>
                <a:ea typeface="Lato" panose="020F0502020204030203" pitchFamily="34" charset="0"/>
                <a:cs typeface="Lato" panose="020F0502020204030203" pitchFamily="34" charset="0"/>
              </a:endParaRPr>
            </a:p>
          </p:txBody>
        </p:sp>
      </p:grpSp>
      <p:sp>
        <p:nvSpPr>
          <p:cNvPr id="19" name="Rechteck: abgerundete Ecken 18">
            <a:extLst>
              <a:ext uri="{FF2B5EF4-FFF2-40B4-BE49-F238E27FC236}">
                <a16:creationId xmlns:a16="http://schemas.microsoft.com/office/drawing/2014/main" id="{FD8D8E93-CFDD-22B7-373E-5A155FE592F3}"/>
              </a:ext>
            </a:extLst>
          </p:cNvPr>
          <p:cNvSpPr/>
          <p:nvPr/>
        </p:nvSpPr>
        <p:spPr>
          <a:xfrm>
            <a:off x="785163" y="1517375"/>
            <a:ext cx="6277918" cy="43316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6" name="Rechteck: abgerundete Ecken 5">
            <a:extLst>
              <a:ext uri="{FF2B5EF4-FFF2-40B4-BE49-F238E27FC236}">
                <a16:creationId xmlns:a16="http://schemas.microsoft.com/office/drawing/2014/main" id="{CAF7D017-CE51-5A7D-F77C-1520FE006C76}"/>
              </a:ext>
            </a:extLst>
          </p:cNvPr>
          <p:cNvSpPr/>
          <p:nvPr/>
        </p:nvSpPr>
        <p:spPr>
          <a:xfrm>
            <a:off x="2408668" y="1524175"/>
            <a:ext cx="1201600" cy="3208085"/>
          </a:xfrm>
          <a:prstGeom prst="roundRect">
            <a:avLst/>
          </a:prstGeom>
          <a:solidFill>
            <a:srgbClr val="DEEBF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83882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46508632-4AC4-57B0-8CCD-6C1B2493A470}"/>
              </a:ext>
            </a:extLst>
          </p:cNvPr>
          <p:cNvPicPr>
            <a:picLocks noChangeAspect="1"/>
          </p:cNvPicPr>
          <p:nvPr/>
        </p:nvPicPr>
        <p:blipFill>
          <a:blip r:embed="rId2"/>
          <a:stretch>
            <a:fillRect/>
          </a:stretch>
        </p:blipFill>
        <p:spPr>
          <a:xfrm>
            <a:off x="3819356" y="0"/>
            <a:ext cx="8372643" cy="6172199"/>
          </a:xfrm>
          <a:prstGeom prst="rect">
            <a:avLst/>
          </a:prstGeom>
        </p:spPr>
      </p:pic>
      <p:sp>
        <p:nvSpPr>
          <p:cNvPr id="5" name="Foliennummernplatzhalter 4">
            <a:extLst>
              <a:ext uri="{FF2B5EF4-FFF2-40B4-BE49-F238E27FC236}">
                <a16:creationId xmlns:a16="http://schemas.microsoft.com/office/drawing/2014/main" id="{64C785CF-753E-4629-BB7E-0D1CDD99A4D6}"/>
              </a:ext>
            </a:extLst>
          </p:cNvPr>
          <p:cNvSpPr>
            <a:spLocks noGrp="1"/>
          </p:cNvSpPr>
          <p:nvPr>
            <p:ph type="sldNum" sz="quarter" idx="12"/>
          </p:nvPr>
        </p:nvSpPr>
        <p:spPr/>
        <p:txBody>
          <a:bodyPr/>
          <a:lstStyle/>
          <a:p>
            <a:fld id="{C7CDB754-25BF-9446-8634-13DEF6A1B38D}" type="slidenum">
              <a:rPr lang="de-DE" smtClean="0"/>
              <a:pPr/>
              <a:t>31</a:t>
            </a:fld>
            <a:endParaRPr lang="de-DE"/>
          </a:p>
        </p:txBody>
      </p:sp>
      <p:cxnSp>
        <p:nvCxnSpPr>
          <p:cNvPr id="24" name="Straight Connector 23">
            <a:extLst>
              <a:ext uri="{FF2B5EF4-FFF2-40B4-BE49-F238E27FC236}">
                <a16:creationId xmlns:a16="http://schemas.microsoft.com/office/drawing/2014/main" id="{DBE5A472-40C9-99CD-C57B-57DF6B3FEDDF}"/>
              </a:ext>
            </a:extLst>
          </p:cNvPr>
          <p:cNvCxnSpPr>
            <a:cxnSpLocks/>
          </p:cNvCxnSpPr>
          <p:nvPr/>
        </p:nvCxnSpPr>
        <p:spPr>
          <a:xfrm>
            <a:off x="803275" y="2514600"/>
            <a:ext cx="317500" cy="0"/>
          </a:xfrm>
          <a:prstGeom prst="line">
            <a:avLst/>
          </a:prstGeom>
          <a:ln w="57150">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33" name="Title 8">
            <a:extLst>
              <a:ext uri="{FF2B5EF4-FFF2-40B4-BE49-F238E27FC236}">
                <a16:creationId xmlns:a16="http://schemas.microsoft.com/office/drawing/2014/main" id="{FFCEB83F-12D4-82A8-25B8-E404063759CE}"/>
              </a:ext>
            </a:extLst>
          </p:cNvPr>
          <p:cNvSpPr txBox="1">
            <a:spLocks/>
          </p:cNvSpPr>
          <p:nvPr/>
        </p:nvSpPr>
        <p:spPr>
          <a:xfrm>
            <a:off x="1155700" y="2357438"/>
            <a:ext cx="2578100" cy="11604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3200" b="0" i="0" kern="1200" baseline="0">
                <a:solidFill>
                  <a:srgbClr val="17253F"/>
                </a:solidFill>
                <a:latin typeface="Lato" panose="020F0502020204030203" pitchFamily="34" charset="0"/>
                <a:ea typeface="Lato Heavy" panose="020F0502020204030203" pitchFamily="34" charset="0"/>
                <a:cs typeface="Lato Heavy" panose="020F0502020204030203" pitchFamily="34" charset="0"/>
              </a:defRPr>
            </a:lvl1pPr>
          </a:lstStyle>
          <a:p>
            <a:pPr algn="l"/>
            <a:r>
              <a:rPr lang="en-GB" sz="1800"/>
              <a:t>AC Electricity Grid</a:t>
            </a:r>
            <a:br>
              <a:rPr lang="en-GB" sz="1800"/>
            </a:br>
            <a:r>
              <a:rPr lang="en-GB" sz="1800"/>
              <a:t>DC Electricity Grid</a:t>
            </a:r>
            <a:br>
              <a:rPr lang="en-GB" sz="1800"/>
            </a:br>
            <a:r>
              <a:rPr lang="en-GB" sz="1800"/>
              <a:t>Electricity and Gas Grid</a:t>
            </a:r>
            <a:br>
              <a:rPr lang="en-GB" sz="1800"/>
            </a:br>
            <a:r>
              <a:rPr lang="en-GB" sz="1800"/>
              <a:t>Hydrogen Pipeline</a:t>
            </a:r>
            <a:br>
              <a:rPr lang="en-GB" sz="1800"/>
            </a:br>
            <a:endParaRPr lang="en-GB" sz="1800"/>
          </a:p>
        </p:txBody>
      </p:sp>
      <p:cxnSp>
        <p:nvCxnSpPr>
          <p:cNvPr id="43" name="Straight Connector 42">
            <a:extLst>
              <a:ext uri="{FF2B5EF4-FFF2-40B4-BE49-F238E27FC236}">
                <a16:creationId xmlns:a16="http://schemas.microsoft.com/office/drawing/2014/main" id="{B3A88461-6F85-1768-1E0F-F896D90A4488}"/>
              </a:ext>
            </a:extLst>
          </p:cNvPr>
          <p:cNvCxnSpPr>
            <a:cxnSpLocks/>
          </p:cNvCxnSpPr>
          <p:nvPr/>
        </p:nvCxnSpPr>
        <p:spPr>
          <a:xfrm>
            <a:off x="803275" y="2781300"/>
            <a:ext cx="317500"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6BE4C65-BE13-6374-38BF-5BCAFBD72EEE}"/>
              </a:ext>
            </a:extLst>
          </p:cNvPr>
          <p:cNvCxnSpPr>
            <a:cxnSpLocks/>
          </p:cNvCxnSpPr>
          <p:nvPr/>
        </p:nvCxnSpPr>
        <p:spPr>
          <a:xfrm>
            <a:off x="803275" y="3022600"/>
            <a:ext cx="317500"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A3CD160-9F65-B312-1603-AFA1F8F6BF10}"/>
              </a:ext>
            </a:extLst>
          </p:cNvPr>
          <p:cNvCxnSpPr>
            <a:cxnSpLocks/>
          </p:cNvCxnSpPr>
          <p:nvPr/>
        </p:nvCxnSpPr>
        <p:spPr>
          <a:xfrm>
            <a:off x="803275" y="3260725"/>
            <a:ext cx="317500" cy="0"/>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54" name="Title 1">
            <a:extLst>
              <a:ext uri="{FF2B5EF4-FFF2-40B4-BE49-F238E27FC236}">
                <a16:creationId xmlns:a16="http://schemas.microsoft.com/office/drawing/2014/main" id="{87594B2E-AD70-CD95-B341-89CC81BB9183}"/>
              </a:ext>
            </a:extLst>
          </p:cNvPr>
          <p:cNvSpPr txBox="1">
            <a:spLocks/>
          </p:cNvSpPr>
          <p:nvPr/>
        </p:nvSpPr>
        <p:spPr>
          <a:xfrm>
            <a:off x="609600" y="604837"/>
            <a:ext cx="11277600" cy="690563"/>
          </a:xfrm>
          <a:prstGeom prst="rect">
            <a:avLst/>
          </a:prstGeom>
        </p:spPr>
        <p:txBody>
          <a:bodyPr vert="horz" lIns="91440" tIns="45720" rIns="91440" bIns="45720" rtlCol="0" anchor="t">
            <a:normAutofit/>
          </a:bodyPr>
          <a:lstStyle>
            <a:lvl1pPr algn="ctr" defTabSz="914377" rtl="0" eaLnBrk="1" latinLnBrk="0" hangingPunct="1">
              <a:lnSpc>
                <a:spcPct val="90000"/>
              </a:lnSpc>
              <a:spcBef>
                <a:spcPct val="0"/>
              </a:spcBef>
              <a:buNone/>
              <a:defRPr sz="2600" b="1" kern="1200">
                <a:solidFill>
                  <a:schemeClr val="tx1"/>
                </a:solidFill>
                <a:latin typeface="Lato" panose="020F0502020204030203" pitchFamily="34" charset="0"/>
                <a:ea typeface="Lato" panose="020F0502020204030203" pitchFamily="34" charset="0"/>
                <a:cs typeface="Lato" panose="020F0502020204030203" pitchFamily="34" charset="0"/>
              </a:defRPr>
            </a:lvl1pPr>
          </a:lstStyle>
          <a:p>
            <a:pPr defTabSz="914400"/>
            <a:r>
              <a:rPr lang="en-GB" sz="3200" b="0">
                <a:solidFill>
                  <a:srgbClr val="17253F"/>
                </a:solidFill>
                <a:latin typeface="Lato"/>
                <a:ea typeface="Lato"/>
                <a:cs typeface="Lato"/>
              </a:rPr>
              <a:t>Exemplary types of offshore wind farms</a:t>
            </a:r>
          </a:p>
        </p:txBody>
      </p:sp>
    </p:spTree>
    <p:extLst>
      <p:ext uri="{BB962C8B-B14F-4D97-AF65-F5344CB8AC3E}">
        <p14:creationId xmlns:p14="http://schemas.microsoft.com/office/powerpoint/2010/main" val="3839251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BAECC9-039B-4630-4B7C-AF7CD3F46568}"/>
              </a:ext>
            </a:extLst>
          </p:cNvPr>
          <p:cNvSpPr/>
          <p:nvPr/>
        </p:nvSpPr>
        <p:spPr>
          <a:xfrm>
            <a:off x="4965269" y="120758"/>
            <a:ext cx="2537847" cy="109133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Title 238">
            <a:extLst>
              <a:ext uri="{FF2B5EF4-FFF2-40B4-BE49-F238E27FC236}">
                <a16:creationId xmlns:a16="http://schemas.microsoft.com/office/drawing/2014/main" id="{37B3919F-1D9C-CA1F-7D1E-CCBF079C721C}"/>
              </a:ext>
            </a:extLst>
          </p:cNvPr>
          <p:cNvSpPr>
            <a:spLocks noGrp="1"/>
          </p:cNvSpPr>
          <p:nvPr>
            <p:ph type="title"/>
          </p:nvPr>
        </p:nvSpPr>
        <p:spPr>
          <a:xfrm>
            <a:off x="263472" y="103323"/>
            <a:ext cx="9850779" cy="570866"/>
          </a:xfrm>
        </p:spPr>
        <p:txBody>
          <a:bodyPr lIns="91440" tIns="45720" rIns="91440" bIns="45720" anchor="t"/>
          <a:lstStyle/>
          <a:p>
            <a:pPr algn="l"/>
            <a:r>
              <a:rPr lang="de-DE">
                <a:latin typeface="Lato"/>
                <a:ea typeface="Lato"/>
                <a:cs typeface="Lato"/>
              </a:rPr>
              <a:t>Hub </a:t>
            </a:r>
            <a:r>
              <a:rPr lang="de-DE" err="1">
                <a:latin typeface="Lato"/>
                <a:ea typeface="Lato"/>
                <a:cs typeface="Lato"/>
              </a:rPr>
              <a:t>Structure</a:t>
            </a:r>
            <a:endParaRPr lang="de-DE">
              <a:latin typeface="Lato"/>
              <a:ea typeface="Lato"/>
              <a:cs typeface="Lato"/>
            </a:endParaRPr>
          </a:p>
        </p:txBody>
      </p:sp>
      <p:grpSp>
        <p:nvGrpSpPr>
          <p:cNvPr id="240" name="Group 239">
            <a:extLst>
              <a:ext uri="{FF2B5EF4-FFF2-40B4-BE49-F238E27FC236}">
                <a16:creationId xmlns:a16="http://schemas.microsoft.com/office/drawing/2014/main" id="{2A3628EF-9333-EAC4-15CD-C6704C3AB28E}"/>
              </a:ext>
            </a:extLst>
          </p:cNvPr>
          <p:cNvGrpSpPr/>
          <p:nvPr/>
        </p:nvGrpSpPr>
        <p:grpSpPr>
          <a:xfrm>
            <a:off x="989874" y="4741681"/>
            <a:ext cx="5698223" cy="1946808"/>
            <a:chOff x="989874" y="4741681"/>
            <a:chExt cx="5698223" cy="1946808"/>
          </a:xfrm>
        </p:grpSpPr>
        <p:sp>
          <p:nvSpPr>
            <p:cNvPr id="241" name="Rectangle 240">
              <a:extLst>
                <a:ext uri="{FF2B5EF4-FFF2-40B4-BE49-F238E27FC236}">
                  <a16:creationId xmlns:a16="http://schemas.microsoft.com/office/drawing/2014/main" id="{BC6E65B6-FC7F-658B-5305-E8EB5D3F0D21}"/>
                </a:ext>
              </a:extLst>
            </p:cNvPr>
            <p:cNvSpPr/>
            <p:nvPr/>
          </p:nvSpPr>
          <p:spPr>
            <a:xfrm>
              <a:off x="1131813" y="4741681"/>
              <a:ext cx="5556284" cy="1946808"/>
            </a:xfrm>
            <a:prstGeom prst="rect">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grpSp>
          <p:nvGrpSpPr>
            <p:cNvPr id="242" name="Group 241">
              <a:extLst>
                <a:ext uri="{FF2B5EF4-FFF2-40B4-BE49-F238E27FC236}">
                  <a16:creationId xmlns:a16="http://schemas.microsoft.com/office/drawing/2014/main" id="{C3B8A792-EA40-5401-7275-70FB21577D06}"/>
                </a:ext>
              </a:extLst>
            </p:cNvPr>
            <p:cNvGrpSpPr/>
            <p:nvPr/>
          </p:nvGrpSpPr>
          <p:grpSpPr>
            <a:xfrm>
              <a:off x="3365922" y="5307592"/>
              <a:ext cx="1177902" cy="997601"/>
              <a:chOff x="10902086" y="2134855"/>
              <a:chExt cx="1177902" cy="997601"/>
            </a:xfrm>
          </p:grpSpPr>
          <p:pic>
            <p:nvPicPr>
              <p:cNvPr id="268" name="Picture 2">
                <a:extLst>
                  <a:ext uri="{FF2B5EF4-FFF2-40B4-BE49-F238E27FC236}">
                    <a16:creationId xmlns:a16="http://schemas.microsoft.com/office/drawing/2014/main" id="{02B1A47F-B4A6-4FEF-C0E0-790479E3F4C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7037" y="2304456"/>
                <a:ext cx="828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69" name="TextBox 268">
                <a:extLst>
                  <a:ext uri="{FF2B5EF4-FFF2-40B4-BE49-F238E27FC236}">
                    <a16:creationId xmlns:a16="http://schemas.microsoft.com/office/drawing/2014/main" id="{08F842DD-44E1-AC57-7EE9-BA4C021362E7}"/>
                  </a:ext>
                </a:extLst>
              </p:cNvPr>
              <p:cNvSpPr txBox="1"/>
              <p:nvPr/>
            </p:nvSpPr>
            <p:spPr>
              <a:xfrm>
                <a:off x="10902086" y="2134855"/>
                <a:ext cx="1177902"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srgbClr val="44546A"/>
                    </a:solidFill>
                    <a:effectLst/>
                    <a:uLnTx/>
                    <a:uFillTx/>
                  </a:rPr>
                  <a:t>Plattform </a:t>
                </a:r>
                <a:r>
                  <a:rPr kumimoji="0" lang="de-DE" sz="1100" b="1" i="0" u="none" strike="noStrike" kern="0" cap="none" spc="0" normalizeH="0" baseline="0" noProof="0">
                    <a:ln>
                      <a:noFill/>
                    </a:ln>
                    <a:solidFill>
                      <a:srgbClr val="44546A"/>
                    </a:solidFill>
                    <a:effectLst/>
                    <a:uLnTx/>
                    <a:uFillTx/>
                  </a:rPr>
                  <a:t>A</a:t>
                </a:r>
                <a:r>
                  <a:rPr kumimoji="0" lang="de-DE" sz="1100" b="0" i="0" u="none" strike="noStrike" kern="0" cap="none" spc="0" normalizeH="0" baseline="0" noProof="0">
                    <a:ln>
                      <a:noFill/>
                    </a:ln>
                    <a:solidFill>
                      <a:srgbClr val="44546A"/>
                    </a:solidFill>
                    <a:effectLst/>
                    <a:uLnTx/>
                    <a:uFillTx/>
                  </a:rPr>
                  <a:t> </a:t>
                </a:r>
                <a:r>
                  <a:rPr kumimoji="0" lang="de-DE" sz="1100" b="0" i="0" u="none" strike="noStrike" kern="0" cap="none" spc="0" normalizeH="0" baseline="-25000" noProof="0">
                    <a:ln>
                      <a:noFill/>
                    </a:ln>
                    <a:solidFill>
                      <a:srgbClr val="44546A"/>
                    </a:solidFill>
                    <a:effectLst/>
                    <a:uLnTx/>
                    <a:uFillTx/>
                  </a:rPr>
                  <a:t>Radial i</a:t>
                </a:r>
                <a:endParaRPr kumimoji="0" lang="de-DE" sz="1100" b="1" i="0" u="none" strike="noStrike" kern="0" cap="none" spc="0" normalizeH="0" baseline="-25000" noProof="0">
                  <a:ln>
                    <a:noFill/>
                  </a:ln>
                  <a:solidFill>
                    <a:srgbClr val="44546A"/>
                  </a:solidFill>
                  <a:effectLst/>
                  <a:uLnTx/>
                  <a:uFillTx/>
                </a:endParaRPr>
              </a:p>
            </p:txBody>
          </p:sp>
        </p:grpSp>
        <p:grpSp>
          <p:nvGrpSpPr>
            <p:cNvPr id="243" name="Group 242">
              <a:extLst>
                <a:ext uri="{FF2B5EF4-FFF2-40B4-BE49-F238E27FC236}">
                  <a16:creationId xmlns:a16="http://schemas.microsoft.com/office/drawing/2014/main" id="{E7C9B31A-E838-06FC-23E5-0D7B28ED4249}"/>
                </a:ext>
              </a:extLst>
            </p:cNvPr>
            <p:cNvGrpSpPr/>
            <p:nvPr/>
          </p:nvGrpSpPr>
          <p:grpSpPr>
            <a:xfrm>
              <a:off x="4408549" y="5307592"/>
              <a:ext cx="1177902" cy="997601"/>
              <a:chOff x="10902086" y="2134855"/>
              <a:chExt cx="1177902" cy="997601"/>
            </a:xfrm>
          </p:grpSpPr>
          <p:pic>
            <p:nvPicPr>
              <p:cNvPr id="266" name="Picture 2">
                <a:extLst>
                  <a:ext uri="{FF2B5EF4-FFF2-40B4-BE49-F238E27FC236}">
                    <a16:creationId xmlns:a16="http://schemas.microsoft.com/office/drawing/2014/main" id="{ABE4699B-F925-2B15-764C-864D53F386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7037" y="2304456"/>
                <a:ext cx="828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67" name="TextBox 266">
                <a:extLst>
                  <a:ext uri="{FF2B5EF4-FFF2-40B4-BE49-F238E27FC236}">
                    <a16:creationId xmlns:a16="http://schemas.microsoft.com/office/drawing/2014/main" id="{E672F9C4-F2D9-09E0-4D21-5EE0A3118D1E}"/>
                  </a:ext>
                </a:extLst>
              </p:cNvPr>
              <p:cNvSpPr txBox="1"/>
              <p:nvPr/>
            </p:nvSpPr>
            <p:spPr>
              <a:xfrm>
                <a:off x="10902086" y="2134855"/>
                <a:ext cx="1177902"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srgbClr val="44546A"/>
                    </a:solidFill>
                    <a:effectLst/>
                    <a:uLnTx/>
                    <a:uFillTx/>
                  </a:rPr>
                  <a:t>Plattform </a:t>
                </a:r>
                <a:r>
                  <a:rPr kumimoji="0" lang="de-DE" sz="1100" b="1" i="0" u="none" strike="noStrike" kern="0" cap="none" spc="0" normalizeH="0" baseline="0" noProof="0">
                    <a:ln>
                      <a:noFill/>
                    </a:ln>
                    <a:solidFill>
                      <a:srgbClr val="44546A"/>
                    </a:solidFill>
                    <a:effectLst/>
                    <a:uLnTx/>
                    <a:uFillTx/>
                  </a:rPr>
                  <a:t>B</a:t>
                </a:r>
                <a:r>
                  <a:rPr kumimoji="0" lang="de-DE" sz="1100" b="0" i="0" u="none" strike="noStrike" kern="0" cap="none" spc="0" normalizeH="0" baseline="0" noProof="0">
                    <a:ln>
                      <a:noFill/>
                    </a:ln>
                    <a:solidFill>
                      <a:srgbClr val="44546A"/>
                    </a:solidFill>
                    <a:effectLst/>
                    <a:uLnTx/>
                    <a:uFillTx/>
                  </a:rPr>
                  <a:t> </a:t>
                </a:r>
                <a:r>
                  <a:rPr kumimoji="0" lang="de-DE" sz="1100" b="0" i="0" u="none" strike="noStrike" kern="0" cap="none" spc="0" normalizeH="0" baseline="-25000" noProof="0">
                    <a:ln>
                      <a:noFill/>
                    </a:ln>
                    <a:solidFill>
                      <a:srgbClr val="44546A"/>
                    </a:solidFill>
                    <a:effectLst/>
                    <a:uLnTx/>
                    <a:uFillTx/>
                  </a:rPr>
                  <a:t>Radial i</a:t>
                </a:r>
                <a:endParaRPr kumimoji="0" lang="de-DE" sz="1100" b="1" i="0" u="none" strike="noStrike" kern="0" cap="none" spc="0" normalizeH="0" baseline="-25000" noProof="0">
                  <a:ln>
                    <a:noFill/>
                  </a:ln>
                  <a:solidFill>
                    <a:srgbClr val="44546A"/>
                  </a:solidFill>
                  <a:effectLst/>
                  <a:uLnTx/>
                  <a:uFillTx/>
                </a:endParaRPr>
              </a:p>
            </p:txBody>
          </p:sp>
        </p:grpSp>
        <p:grpSp>
          <p:nvGrpSpPr>
            <p:cNvPr id="244" name="Group 243">
              <a:extLst>
                <a:ext uri="{FF2B5EF4-FFF2-40B4-BE49-F238E27FC236}">
                  <a16:creationId xmlns:a16="http://schemas.microsoft.com/office/drawing/2014/main" id="{38253270-699F-9199-F206-3F5B674E9CE5}"/>
                </a:ext>
              </a:extLst>
            </p:cNvPr>
            <p:cNvGrpSpPr/>
            <p:nvPr/>
          </p:nvGrpSpPr>
          <p:grpSpPr>
            <a:xfrm>
              <a:off x="5451175" y="5307592"/>
              <a:ext cx="1177902" cy="997601"/>
              <a:chOff x="10902086" y="2134855"/>
              <a:chExt cx="1177902" cy="997601"/>
            </a:xfrm>
          </p:grpSpPr>
          <p:pic>
            <p:nvPicPr>
              <p:cNvPr id="264" name="Picture 2">
                <a:extLst>
                  <a:ext uri="{FF2B5EF4-FFF2-40B4-BE49-F238E27FC236}">
                    <a16:creationId xmlns:a16="http://schemas.microsoft.com/office/drawing/2014/main" id="{BD1E22D1-3AA3-79C3-1352-7986615972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7037" y="2304456"/>
                <a:ext cx="828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65" name="TextBox 264">
                <a:extLst>
                  <a:ext uri="{FF2B5EF4-FFF2-40B4-BE49-F238E27FC236}">
                    <a16:creationId xmlns:a16="http://schemas.microsoft.com/office/drawing/2014/main" id="{7E0BD188-D7C0-4564-73BB-C7B18AF01077}"/>
                  </a:ext>
                </a:extLst>
              </p:cNvPr>
              <p:cNvSpPr txBox="1"/>
              <p:nvPr/>
            </p:nvSpPr>
            <p:spPr>
              <a:xfrm>
                <a:off x="10902086" y="2134855"/>
                <a:ext cx="1177902"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srgbClr val="44546A"/>
                    </a:solidFill>
                    <a:effectLst/>
                    <a:uLnTx/>
                    <a:uFillTx/>
                  </a:rPr>
                  <a:t>Plattform </a:t>
                </a:r>
                <a:r>
                  <a:rPr kumimoji="0" lang="de-DE" sz="1100" b="1" i="0" u="none" strike="noStrike" kern="0" cap="none" spc="0" normalizeH="0" baseline="0" noProof="0">
                    <a:ln>
                      <a:noFill/>
                    </a:ln>
                    <a:solidFill>
                      <a:srgbClr val="44546A"/>
                    </a:solidFill>
                    <a:effectLst/>
                    <a:uLnTx/>
                    <a:uFillTx/>
                  </a:rPr>
                  <a:t>C</a:t>
                </a:r>
                <a:r>
                  <a:rPr kumimoji="0" lang="de-DE" sz="1100" b="0" i="0" u="none" strike="noStrike" kern="0" cap="none" spc="0" normalizeH="0" baseline="0" noProof="0">
                    <a:ln>
                      <a:noFill/>
                    </a:ln>
                    <a:solidFill>
                      <a:srgbClr val="44546A"/>
                    </a:solidFill>
                    <a:effectLst/>
                    <a:uLnTx/>
                    <a:uFillTx/>
                  </a:rPr>
                  <a:t> </a:t>
                </a:r>
                <a:r>
                  <a:rPr kumimoji="0" lang="de-DE" sz="1100" b="0" i="0" u="none" strike="noStrike" kern="0" cap="none" spc="0" normalizeH="0" baseline="-25000" noProof="0">
                    <a:ln>
                      <a:noFill/>
                    </a:ln>
                    <a:solidFill>
                      <a:srgbClr val="44546A"/>
                    </a:solidFill>
                    <a:effectLst/>
                    <a:uLnTx/>
                    <a:uFillTx/>
                  </a:rPr>
                  <a:t>Radial i</a:t>
                </a:r>
                <a:endParaRPr kumimoji="0" lang="de-DE" sz="1100" b="1" i="0" u="none" strike="noStrike" kern="0" cap="none" spc="0" normalizeH="0" baseline="-25000" noProof="0">
                  <a:ln>
                    <a:noFill/>
                  </a:ln>
                  <a:solidFill>
                    <a:srgbClr val="44546A"/>
                  </a:solidFill>
                  <a:effectLst/>
                  <a:uLnTx/>
                  <a:uFillTx/>
                </a:endParaRPr>
              </a:p>
            </p:txBody>
          </p:sp>
        </p:grpSp>
        <p:sp>
          <p:nvSpPr>
            <p:cNvPr id="245" name="Rectangle 244">
              <a:extLst>
                <a:ext uri="{FF2B5EF4-FFF2-40B4-BE49-F238E27FC236}">
                  <a16:creationId xmlns:a16="http://schemas.microsoft.com/office/drawing/2014/main" id="{F68A2042-B131-61DC-26ED-CFABB619D4A9}"/>
                </a:ext>
              </a:extLst>
            </p:cNvPr>
            <p:cNvSpPr/>
            <p:nvPr/>
          </p:nvSpPr>
          <p:spPr>
            <a:xfrm rot="16200000">
              <a:off x="4458096" y="4182830"/>
              <a:ext cx="1129247" cy="3219452"/>
            </a:xfrm>
            <a:prstGeom prst="rect">
              <a:avLst/>
            </a:prstGeom>
            <a:no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cxnSp>
          <p:nvCxnSpPr>
            <p:cNvPr id="246" name="Straight Connector 245">
              <a:extLst>
                <a:ext uri="{FF2B5EF4-FFF2-40B4-BE49-F238E27FC236}">
                  <a16:creationId xmlns:a16="http://schemas.microsoft.com/office/drawing/2014/main" id="{F42C54C9-8D33-78F2-162C-119FEB7B76F9}"/>
                </a:ext>
              </a:extLst>
            </p:cNvPr>
            <p:cNvCxnSpPr>
              <a:cxnSpLocks/>
            </p:cNvCxnSpPr>
            <p:nvPr/>
          </p:nvCxnSpPr>
          <p:spPr>
            <a:xfrm flipH="1">
              <a:off x="1833890" y="5640013"/>
              <a:ext cx="504493" cy="0"/>
            </a:xfrm>
            <a:prstGeom prst="line">
              <a:avLst/>
            </a:prstGeom>
            <a:noFill/>
            <a:ln w="63500" cap="flat" cmpd="dbl" algn="ctr">
              <a:solidFill>
                <a:srgbClr val="6A99A6"/>
              </a:solidFill>
              <a:prstDash val="solid"/>
              <a:miter lim="800000"/>
            </a:ln>
            <a:effectLst/>
          </p:spPr>
        </p:cxnSp>
        <p:pic>
          <p:nvPicPr>
            <p:cNvPr id="247" name="Picture 10">
              <a:extLst>
                <a:ext uri="{FF2B5EF4-FFF2-40B4-BE49-F238E27FC236}">
                  <a16:creationId xmlns:a16="http://schemas.microsoft.com/office/drawing/2014/main" id="{DA437EEE-0143-7D1E-B1CA-56EA520763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645" r="10645"/>
            <a:stretch/>
          </p:blipFill>
          <p:spPr bwMode="auto">
            <a:xfrm>
              <a:off x="1323846" y="5328423"/>
              <a:ext cx="510044" cy="648000"/>
            </a:xfrm>
            <a:prstGeom prst="rect">
              <a:avLst/>
            </a:prstGeom>
            <a:noFill/>
            <a:extLst>
              <a:ext uri="{909E8E84-426E-40DD-AFC4-6F175D3DCCD1}">
                <a14:hiddenFill xmlns:a14="http://schemas.microsoft.com/office/drawing/2010/main">
                  <a:solidFill>
                    <a:srgbClr val="FFFFFF"/>
                  </a:solidFill>
                </a14:hiddenFill>
              </a:ext>
            </a:extLst>
          </p:spPr>
        </p:pic>
        <p:cxnSp>
          <p:nvCxnSpPr>
            <p:cNvPr id="248" name="Straight Connector 247">
              <a:extLst>
                <a:ext uri="{FF2B5EF4-FFF2-40B4-BE49-F238E27FC236}">
                  <a16:creationId xmlns:a16="http://schemas.microsoft.com/office/drawing/2014/main" id="{A744C5A0-FBC6-8DF8-CE64-D9446D9BA4D0}"/>
                </a:ext>
              </a:extLst>
            </p:cNvPr>
            <p:cNvCxnSpPr>
              <a:cxnSpLocks/>
            </p:cNvCxnSpPr>
            <p:nvPr/>
          </p:nvCxnSpPr>
          <p:spPr>
            <a:xfrm>
              <a:off x="3311679" y="5227932"/>
              <a:ext cx="0" cy="1137972"/>
            </a:xfrm>
            <a:prstGeom prst="line">
              <a:avLst/>
            </a:prstGeom>
            <a:noFill/>
            <a:ln w="25400" cap="flat" cmpd="sng" algn="ctr">
              <a:solidFill>
                <a:srgbClr val="44546A"/>
              </a:solidFill>
              <a:prstDash val="solid"/>
              <a:miter lim="800000"/>
            </a:ln>
            <a:effectLst/>
          </p:spPr>
        </p:cxnSp>
        <p:cxnSp>
          <p:nvCxnSpPr>
            <p:cNvPr id="249" name="Straight Connector 248">
              <a:extLst>
                <a:ext uri="{FF2B5EF4-FFF2-40B4-BE49-F238E27FC236}">
                  <a16:creationId xmlns:a16="http://schemas.microsoft.com/office/drawing/2014/main" id="{91FDDBCE-8279-6A29-00A8-FCAD29252426}"/>
                </a:ext>
              </a:extLst>
            </p:cNvPr>
            <p:cNvCxnSpPr>
              <a:cxnSpLocks/>
            </p:cNvCxnSpPr>
            <p:nvPr/>
          </p:nvCxnSpPr>
          <p:spPr>
            <a:xfrm>
              <a:off x="2932229" y="5794663"/>
              <a:ext cx="379450" cy="0"/>
            </a:xfrm>
            <a:prstGeom prst="line">
              <a:avLst/>
            </a:prstGeom>
            <a:noFill/>
            <a:ln w="25400" cap="flat" cmpd="sng" algn="ctr">
              <a:solidFill>
                <a:srgbClr val="44546A"/>
              </a:solidFill>
              <a:prstDash val="solid"/>
              <a:miter lim="800000"/>
            </a:ln>
            <a:effectLst/>
          </p:spPr>
        </p:cxnSp>
        <p:grpSp>
          <p:nvGrpSpPr>
            <p:cNvPr id="250" name="Group 249">
              <a:extLst>
                <a:ext uri="{FF2B5EF4-FFF2-40B4-BE49-F238E27FC236}">
                  <a16:creationId xmlns:a16="http://schemas.microsoft.com/office/drawing/2014/main" id="{F1F60559-BE8C-24F9-B5E8-9026CB5D3C8D}"/>
                </a:ext>
              </a:extLst>
            </p:cNvPr>
            <p:cNvGrpSpPr/>
            <p:nvPr/>
          </p:nvGrpSpPr>
          <p:grpSpPr>
            <a:xfrm>
              <a:off x="2086075" y="4917495"/>
              <a:ext cx="972308" cy="1563836"/>
              <a:chOff x="3239645" y="3358408"/>
              <a:chExt cx="972308" cy="1563836"/>
            </a:xfrm>
            <a:effectLst>
              <a:outerShdw blurRad="63500" dist="63500" dir="2700000" algn="tl" rotWithShape="0">
                <a:prstClr val="black">
                  <a:alpha val="70000"/>
                </a:prstClr>
              </a:outerShdw>
            </a:effectLst>
          </p:grpSpPr>
          <p:grpSp>
            <p:nvGrpSpPr>
              <p:cNvPr id="253" name="Group 252">
                <a:extLst>
                  <a:ext uri="{FF2B5EF4-FFF2-40B4-BE49-F238E27FC236}">
                    <a16:creationId xmlns:a16="http://schemas.microsoft.com/office/drawing/2014/main" id="{3168925E-8DB8-1596-2944-AF4970B5ADD4}"/>
                  </a:ext>
                </a:extLst>
              </p:cNvPr>
              <p:cNvGrpSpPr/>
              <p:nvPr/>
            </p:nvGrpSpPr>
            <p:grpSpPr>
              <a:xfrm>
                <a:off x="3491953" y="3697870"/>
                <a:ext cx="720000" cy="1224374"/>
                <a:chOff x="3239645" y="3358408"/>
                <a:chExt cx="720000" cy="1224374"/>
              </a:xfrm>
            </p:grpSpPr>
            <p:sp>
              <p:nvSpPr>
                <p:cNvPr id="262" name="Rectangle 261">
                  <a:extLst>
                    <a:ext uri="{FF2B5EF4-FFF2-40B4-BE49-F238E27FC236}">
                      <a16:creationId xmlns:a16="http://schemas.microsoft.com/office/drawing/2014/main" id="{8FCC9E5D-6774-5AF8-56FB-9615B2845D61}"/>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263" name="TextBox 262">
                  <a:extLst>
                    <a:ext uri="{FF2B5EF4-FFF2-40B4-BE49-F238E27FC236}">
                      <a16:creationId xmlns:a16="http://schemas.microsoft.com/office/drawing/2014/main" id="{9E432027-16E8-2F36-3D96-18515BE966CB}"/>
                    </a:ext>
                  </a:extLst>
                </p:cNvPr>
                <p:cNvSpPr txBox="1"/>
                <p:nvPr/>
              </p:nvSpPr>
              <p:spPr>
                <a:xfrm>
                  <a:off x="3257645" y="4394477"/>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C</a:t>
                  </a:r>
                </a:p>
              </p:txBody>
            </p:sp>
          </p:grpSp>
          <p:grpSp>
            <p:nvGrpSpPr>
              <p:cNvPr id="254" name="Group 253">
                <a:extLst>
                  <a:ext uri="{FF2B5EF4-FFF2-40B4-BE49-F238E27FC236}">
                    <a16:creationId xmlns:a16="http://schemas.microsoft.com/office/drawing/2014/main" id="{637D4A52-9622-6FEF-FA5D-F20AF7E5ABC5}"/>
                  </a:ext>
                </a:extLst>
              </p:cNvPr>
              <p:cNvGrpSpPr/>
              <p:nvPr/>
            </p:nvGrpSpPr>
            <p:grpSpPr>
              <a:xfrm>
                <a:off x="3365799" y="3528139"/>
                <a:ext cx="720000" cy="1224374"/>
                <a:chOff x="3239645" y="3358408"/>
                <a:chExt cx="720000" cy="1224374"/>
              </a:xfrm>
            </p:grpSpPr>
            <p:sp>
              <p:nvSpPr>
                <p:cNvPr id="260" name="Rectangle 259">
                  <a:extLst>
                    <a:ext uri="{FF2B5EF4-FFF2-40B4-BE49-F238E27FC236}">
                      <a16:creationId xmlns:a16="http://schemas.microsoft.com/office/drawing/2014/main" id="{8573CE6B-F6AF-8953-D335-424B1F4C4E0F}"/>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261" name="TextBox 260">
                  <a:extLst>
                    <a:ext uri="{FF2B5EF4-FFF2-40B4-BE49-F238E27FC236}">
                      <a16:creationId xmlns:a16="http://schemas.microsoft.com/office/drawing/2014/main" id="{79264452-2F2C-D02B-2C3C-F8ABA3D0EF3D}"/>
                    </a:ext>
                  </a:extLst>
                </p:cNvPr>
                <p:cNvSpPr txBox="1"/>
                <p:nvPr/>
              </p:nvSpPr>
              <p:spPr>
                <a:xfrm>
                  <a:off x="3257645" y="4394477"/>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B</a:t>
                  </a:r>
                  <a:endParaRPr kumimoji="0" lang="de-DE" sz="1100" b="1" i="0" u="none" strike="noStrike" kern="0" cap="none" spc="0" normalizeH="0" baseline="-25000" noProof="0">
                    <a:ln>
                      <a:noFill/>
                    </a:ln>
                    <a:solidFill>
                      <a:prstClr val="black"/>
                    </a:solidFill>
                    <a:effectLst/>
                    <a:uLnTx/>
                    <a:uFillTx/>
                  </a:endParaRPr>
                </a:p>
              </p:txBody>
            </p:sp>
          </p:grpSp>
          <p:grpSp>
            <p:nvGrpSpPr>
              <p:cNvPr id="255" name="Group 254">
                <a:extLst>
                  <a:ext uri="{FF2B5EF4-FFF2-40B4-BE49-F238E27FC236}">
                    <a16:creationId xmlns:a16="http://schemas.microsoft.com/office/drawing/2014/main" id="{202A7957-0381-8068-9936-4EE58429088B}"/>
                  </a:ext>
                </a:extLst>
              </p:cNvPr>
              <p:cNvGrpSpPr/>
              <p:nvPr/>
            </p:nvGrpSpPr>
            <p:grpSpPr>
              <a:xfrm>
                <a:off x="3239645" y="3358408"/>
                <a:ext cx="720000" cy="1224374"/>
                <a:chOff x="3239645" y="3358408"/>
                <a:chExt cx="720000" cy="1224374"/>
              </a:xfrm>
            </p:grpSpPr>
            <p:sp>
              <p:nvSpPr>
                <p:cNvPr id="256" name="Rectangle 255">
                  <a:extLst>
                    <a:ext uri="{FF2B5EF4-FFF2-40B4-BE49-F238E27FC236}">
                      <a16:creationId xmlns:a16="http://schemas.microsoft.com/office/drawing/2014/main" id="{E694E3FB-B984-CF77-4E18-E92C63EB7F54}"/>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257" name="Picture 8">
                  <a:extLst>
                    <a:ext uri="{FF2B5EF4-FFF2-40B4-BE49-F238E27FC236}">
                      <a16:creationId xmlns:a16="http://schemas.microsoft.com/office/drawing/2014/main" id="{C1A3D121-BC17-1D90-D3C2-69C8A7BD508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950" r="11062"/>
                <a:stretch/>
              </p:blipFill>
              <p:spPr bwMode="auto">
                <a:xfrm>
                  <a:off x="3271379" y="3529921"/>
                  <a:ext cx="656532" cy="864000"/>
                </a:xfrm>
                <a:prstGeom prst="rect">
                  <a:avLst/>
                </a:prstGeom>
                <a:noFill/>
                <a:extLst>
                  <a:ext uri="{909E8E84-426E-40DD-AFC4-6F175D3DCCD1}">
                    <a14:hiddenFill xmlns:a14="http://schemas.microsoft.com/office/drawing/2010/main">
                      <a:solidFill>
                        <a:srgbClr val="FFFFFF"/>
                      </a:solidFill>
                    </a14:hiddenFill>
                  </a:ext>
                </a:extLst>
              </p:spPr>
            </p:pic>
            <p:sp>
              <p:nvSpPr>
                <p:cNvPr id="258" name="TextBox 257">
                  <a:extLst>
                    <a:ext uri="{FF2B5EF4-FFF2-40B4-BE49-F238E27FC236}">
                      <a16:creationId xmlns:a16="http://schemas.microsoft.com/office/drawing/2014/main" id="{C8DB36CE-7CAD-5F6E-ABEC-151F9F9EB752}"/>
                    </a:ext>
                  </a:extLst>
                </p:cNvPr>
                <p:cNvSpPr txBox="1"/>
                <p:nvPr/>
              </p:nvSpPr>
              <p:spPr>
                <a:xfrm>
                  <a:off x="3257645" y="3373810"/>
                  <a:ext cx="684000"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a:ln>
                        <a:noFill/>
                      </a:ln>
                      <a:solidFill>
                        <a:prstClr val="black"/>
                      </a:solidFill>
                      <a:effectLst/>
                      <a:uLnTx/>
                      <a:uFillTx/>
                    </a:rPr>
                    <a:t>E</a:t>
                  </a:r>
                  <a:r>
                    <a:rPr kumimoji="0" lang="de-DE" sz="1200" b="0" i="0" u="none" strike="noStrike" kern="0" cap="none" spc="0" normalizeH="0" baseline="0" noProof="0">
                      <a:ln>
                        <a:noFill/>
                      </a:ln>
                      <a:solidFill>
                        <a:prstClr val="black"/>
                      </a:solidFill>
                      <a:effectLst/>
                      <a:uLnTx/>
                      <a:uFillTx/>
                    </a:rPr>
                    <a:t>-Wind</a:t>
                  </a:r>
                  <a:endParaRPr kumimoji="0" lang="de-DE" sz="1200" b="1" i="0" u="none" strike="noStrike" kern="0" cap="none" spc="0" normalizeH="0" baseline="-25000" noProof="0">
                    <a:ln>
                      <a:noFill/>
                    </a:ln>
                    <a:solidFill>
                      <a:prstClr val="black"/>
                    </a:solidFill>
                    <a:effectLst/>
                    <a:uLnTx/>
                    <a:uFillTx/>
                  </a:endParaRPr>
                </a:p>
              </p:txBody>
            </p:sp>
            <p:sp>
              <p:nvSpPr>
                <p:cNvPr id="259" name="TextBox 258">
                  <a:extLst>
                    <a:ext uri="{FF2B5EF4-FFF2-40B4-BE49-F238E27FC236}">
                      <a16:creationId xmlns:a16="http://schemas.microsoft.com/office/drawing/2014/main" id="{A7122573-DC9C-577B-DEFF-5B48C11D3849}"/>
                    </a:ext>
                  </a:extLst>
                </p:cNvPr>
                <p:cNvSpPr txBox="1"/>
                <p:nvPr/>
              </p:nvSpPr>
              <p:spPr>
                <a:xfrm>
                  <a:off x="3257645" y="4394477"/>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A</a:t>
                  </a:r>
                  <a:endParaRPr kumimoji="0" lang="de-DE" sz="1100" b="1" i="0" u="none" strike="noStrike" kern="0" cap="none" spc="0" normalizeH="0" baseline="-25000" noProof="0">
                    <a:ln>
                      <a:noFill/>
                    </a:ln>
                    <a:solidFill>
                      <a:prstClr val="black"/>
                    </a:solidFill>
                    <a:effectLst/>
                    <a:uLnTx/>
                    <a:uFillTx/>
                  </a:endParaRPr>
                </a:p>
              </p:txBody>
            </p:sp>
          </p:grpSp>
        </p:grpSp>
        <p:sp>
          <p:nvSpPr>
            <p:cNvPr id="251" name="TextBox 250">
              <a:extLst>
                <a:ext uri="{FF2B5EF4-FFF2-40B4-BE49-F238E27FC236}">
                  <a16:creationId xmlns:a16="http://schemas.microsoft.com/office/drawing/2014/main" id="{93E495E8-8387-0BD5-6A0B-3360AA7428B2}"/>
                </a:ext>
              </a:extLst>
            </p:cNvPr>
            <p:cNvSpPr txBox="1"/>
            <p:nvPr/>
          </p:nvSpPr>
          <p:spPr>
            <a:xfrm>
              <a:off x="989874" y="6049536"/>
              <a:ext cx="1177902"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Substation</a:t>
              </a:r>
              <a:endParaRPr kumimoji="0" lang="de-DE" sz="1200" b="0" i="0" u="none" strike="noStrike" kern="0" cap="none" spc="0" normalizeH="0" baseline="-25000" noProof="0">
                <a:ln>
                  <a:noFill/>
                </a:ln>
                <a:solidFill>
                  <a:srgbClr val="44546A"/>
                </a:solidFill>
                <a:effectLst/>
                <a:uLnTx/>
                <a:uFillTx/>
              </a:endParaRPr>
            </a:p>
          </p:txBody>
        </p:sp>
        <p:sp>
          <p:nvSpPr>
            <p:cNvPr id="252" name="TextBox 251">
              <a:extLst>
                <a:ext uri="{FF2B5EF4-FFF2-40B4-BE49-F238E27FC236}">
                  <a16:creationId xmlns:a16="http://schemas.microsoft.com/office/drawing/2014/main" id="{5CBF778C-E379-6B82-4131-B2E387DB3A35}"/>
                </a:ext>
              </a:extLst>
            </p:cNvPr>
            <p:cNvSpPr txBox="1"/>
            <p:nvPr/>
          </p:nvSpPr>
          <p:spPr>
            <a:xfrm>
              <a:off x="5282988" y="4801819"/>
              <a:ext cx="1322660" cy="246221"/>
            </a:xfrm>
            <a:prstGeom prst="rect">
              <a:avLst/>
            </a:prstGeom>
            <a:noFill/>
          </p:spPr>
          <p:txBody>
            <a:bodyPr wrap="squar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solidFill>
                    <a:srgbClr val="44546A"/>
                  </a:solidFill>
                  <a:effectLst/>
                  <a:uLnTx/>
                  <a:uFillTx/>
                </a:rPr>
                <a:t>Radial i</a:t>
              </a:r>
              <a:endParaRPr kumimoji="0" lang="de-DE" sz="1600" b="0" i="0" u="none" strike="noStrike" kern="0" cap="none" spc="0" normalizeH="0" baseline="-25000" noProof="0">
                <a:ln>
                  <a:noFill/>
                </a:ln>
                <a:solidFill>
                  <a:srgbClr val="44546A"/>
                </a:solidFill>
                <a:effectLst/>
                <a:uLnTx/>
                <a:uFillTx/>
              </a:endParaRPr>
            </a:p>
          </p:txBody>
        </p:sp>
      </p:grpSp>
      <p:sp>
        <p:nvSpPr>
          <p:cNvPr id="270" name="Oval 269">
            <a:extLst>
              <a:ext uri="{FF2B5EF4-FFF2-40B4-BE49-F238E27FC236}">
                <a16:creationId xmlns:a16="http://schemas.microsoft.com/office/drawing/2014/main" id="{E5C22312-1030-949F-2011-C5F1AE9FE96B}"/>
              </a:ext>
            </a:extLst>
          </p:cNvPr>
          <p:cNvSpPr/>
          <p:nvPr/>
        </p:nvSpPr>
        <p:spPr>
          <a:xfrm>
            <a:off x="2723750" y="293317"/>
            <a:ext cx="3377344" cy="4205518"/>
          </a:xfrm>
          <a:prstGeom prst="ellipse">
            <a:avLst/>
          </a:prstGeom>
          <a:solidFill>
            <a:srgbClr val="F2F2F2"/>
          </a:solidFill>
          <a:ln w="12700" cap="flat" cmpd="sng" algn="ctr">
            <a:solidFill>
              <a:sysClr val="windowText" lastClr="000000"/>
            </a:solidFill>
            <a:prstDash val="solid"/>
            <a:miter lim="800000"/>
          </a:ln>
          <a:effectLst/>
        </p:spPr>
        <p:txBody>
          <a:bodyPr lIns="0" tIns="0" rIns="0" bIns="0"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44546A"/>
              </a:solidFill>
              <a:effectLst/>
              <a:uLnTx/>
              <a:uFillTx/>
              <a:latin typeface="Calibri" panose="020F0502020204030204"/>
              <a:ea typeface="+mn-ea"/>
              <a:cs typeface="+mn-cs"/>
            </a:endParaRPr>
          </a:p>
        </p:txBody>
      </p:sp>
      <p:sp>
        <p:nvSpPr>
          <p:cNvPr id="271" name="Rectangle 270">
            <a:extLst>
              <a:ext uri="{FF2B5EF4-FFF2-40B4-BE49-F238E27FC236}">
                <a16:creationId xmlns:a16="http://schemas.microsoft.com/office/drawing/2014/main" id="{8B226299-9190-D725-C238-5B80CBA2CA95}"/>
              </a:ext>
            </a:extLst>
          </p:cNvPr>
          <p:cNvSpPr/>
          <p:nvPr/>
        </p:nvSpPr>
        <p:spPr>
          <a:xfrm>
            <a:off x="6469527" y="316810"/>
            <a:ext cx="5525868" cy="3659545"/>
          </a:xfrm>
          <a:prstGeom prst="rect">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grpSp>
        <p:nvGrpSpPr>
          <p:cNvPr id="272" name="Group 271">
            <a:extLst>
              <a:ext uri="{FF2B5EF4-FFF2-40B4-BE49-F238E27FC236}">
                <a16:creationId xmlns:a16="http://schemas.microsoft.com/office/drawing/2014/main" id="{F7E9CCB3-C1B6-8422-C7D9-7211DB3F1335}"/>
              </a:ext>
            </a:extLst>
          </p:cNvPr>
          <p:cNvGrpSpPr/>
          <p:nvPr/>
        </p:nvGrpSpPr>
        <p:grpSpPr>
          <a:xfrm>
            <a:off x="10687422" y="2720779"/>
            <a:ext cx="1177902" cy="997601"/>
            <a:chOff x="10902086" y="4918859"/>
            <a:chExt cx="1177902" cy="997601"/>
          </a:xfrm>
        </p:grpSpPr>
        <p:pic>
          <p:nvPicPr>
            <p:cNvPr id="273" name="Picture 2">
              <a:extLst>
                <a:ext uri="{FF2B5EF4-FFF2-40B4-BE49-F238E27FC236}">
                  <a16:creationId xmlns:a16="http://schemas.microsoft.com/office/drawing/2014/main" id="{EF293D7A-94C3-21A7-A399-B18BACF50F4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7037" y="5088460"/>
              <a:ext cx="828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74" name="TextBox 273">
              <a:extLst>
                <a:ext uri="{FF2B5EF4-FFF2-40B4-BE49-F238E27FC236}">
                  <a16:creationId xmlns:a16="http://schemas.microsoft.com/office/drawing/2014/main" id="{13185F70-0885-A874-02D1-405489B03309}"/>
                </a:ext>
              </a:extLst>
            </p:cNvPr>
            <p:cNvSpPr txBox="1"/>
            <p:nvPr/>
          </p:nvSpPr>
          <p:spPr>
            <a:xfrm>
              <a:off x="10902086" y="4918859"/>
              <a:ext cx="1177902"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srgbClr val="44546A"/>
                  </a:solidFill>
                  <a:effectLst/>
                  <a:uLnTx/>
                  <a:uFillTx/>
                </a:rPr>
                <a:t>Plattform </a:t>
              </a:r>
              <a:r>
                <a:rPr kumimoji="0" lang="de-DE" sz="1100" b="1" i="0" u="none" strike="noStrike" kern="0" cap="none" spc="0" normalizeH="0" baseline="0" noProof="0">
                  <a:ln>
                    <a:noFill/>
                  </a:ln>
                  <a:solidFill>
                    <a:srgbClr val="44546A"/>
                  </a:solidFill>
                  <a:effectLst/>
                  <a:uLnTx/>
                  <a:uFillTx/>
                </a:rPr>
                <a:t>A</a:t>
              </a:r>
              <a:r>
                <a:rPr kumimoji="0" lang="de-DE" sz="1100" b="0" i="0" u="none" strike="noStrike" kern="0" cap="none" spc="0" normalizeH="0" baseline="0" noProof="0">
                  <a:ln>
                    <a:noFill/>
                  </a:ln>
                  <a:solidFill>
                    <a:srgbClr val="44546A"/>
                  </a:solidFill>
                  <a:effectLst/>
                  <a:uLnTx/>
                  <a:uFillTx/>
                </a:rPr>
                <a:t> </a:t>
              </a:r>
              <a:r>
                <a:rPr kumimoji="0" lang="de-DE" sz="1100" b="0" i="0" u="none" strike="noStrike" kern="0" cap="none" spc="0" normalizeH="0" baseline="-25000" noProof="0">
                  <a:ln>
                    <a:noFill/>
                  </a:ln>
                  <a:solidFill>
                    <a:srgbClr val="44546A"/>
                  </a:solidFill>
                  <a:effectLst/>
                  <a:uLnTx/>
                  <a:uFillTx/>
                </a:rPr>
                <a:t>Hub </a:t>
              </a:r>
              <a:r>
                <a:rPr kumimoji="0" lang="de-DE" sz="1100" b="1" i="0" u="none" strike="noStrike" kern="0" cap="none" spc="0" normalizeH="0" baseline="-25000" noProof="0">
                  <a:ln>
                    <a:noFill/>
                  </a:ln>
                  <a:solidFill>
                    <a:srgbClr val="44546A"/>
                  </a:solidFill>
                  <a:effectLst/>
                  <a:uLnTx/>
                  <a:uFillTx/>
                </a:rPr>
                <a:t>x</a:t>
              </a:r>
            </a:p>
          </p:txBody>
        </p:sp>
      </p:grpSp>
      <p:grpSp>
        <p:nvGrpSpPr>
          <p:cNvPr id="275" name="Group 274">
            <a:extLst>
              <a:ext uri="{FF2B5EF4-FFF2-40B4-BE49-F238E27FC236}">
                <a16:creationId xmlns:a16="http://schemas.microsoft.com/office/drawing/2014/main" id="{383F204F-4151-AA65-CDD8-3746E8CCBB13}"/>
              </a:ext>
            </a:extLst>
          </p:cNvPr>
          <p:cNvGrpSpPr/>
          <p:nvPr/>
        </p:nvGrpSpPr>
        <p:grpSpPr>
          <a:xfrm>
            <a:off x="10687422" y="1689161"/>
            <a:ext cx="1177902" cy="997601"/>
            <a:chOff x="10902086" y="3404937"/>
            <a:chExt cx="1177902" cy="997601"/>
          </a:xfrm>
        </p:grpSpPr>
        <p:pic>
          <p:nvPicPr>
            <p:cNvPr id="276" name="Picture 2">
              <a:extLst>
                <a:ext uri="{FF2B5EF4-FFF2-40B4-BE49-F238E27FC236}">
                  <a16:creationId xmlns:a16="http://schemas.microsoft.com/office/drawing/2014/main" id="{F5DF3529-BFB4-1DA3-A48F-7F02F233593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7037" y="3574538"/>
              <a:ext cx="828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77" name="TextBox 276">
              <a:extLst>
                <a:ext uri="{FF2B5EF4-FFF2-40B4-BE49-F238E27FC236}">
                  <a16:creationId xmlns:a16="http://schemas.microsoft.com/office/drawing/2014/main" id="{B9837A08-4CF9-1E72-4A88-DFD91A5D54E7}"/>
                </a:ext>
              </a:extLst>
            </p:cNvPr>
            <p:cNvSpPr txBox="1"/>
            <p:nvPr/>
          </p:nvSpPr>
          <p:spPr>
            <a:xfrm>
              <a:off x="10902086" y="3404937"/>
              <a:ext cx="1177902"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srgbClr val="44546A"/>
                  </a:solidFill>
                  <a:effectLst/>
                  <a:uLnTx/>
                  <a:uFillTx/>
                </a:rPr>
                <a:t>Plattform </a:t>
              </a:r>
              <a:r>
                <a:rPr kumimoji="0" lang="de-DE" sz="1100" b="1" i="0" u="none" strike="noStrike" kern="0" cap="none" spc="0" normalizeH="0" baseline="0" noProof="0">
                  <a:ln>
                    <a:noFill/>
                  </a:ln>
                  <a:solidFill>
                    <a:srgbClr val="44546A"/>
                  </a:solidFill>
                  <a:effectLst/>
                  <a:uLnTx/>
                  <a:uFillTx/>
                </a:rPr>
                <a:t>B</a:t>
              </a:r>
              <a:r>
                <a:rPr kumimoji="0" lang="de-DE" sz="1100" b="0" i="0" u="none" strike="noStrike" kern="0" cap="none" spc="0" normalizeH="0" baseline="0" noProof="0">
                  <a:ln>
                    <a:noFill/>
                  </a:ln>
                  <a:solidFill>
                    <a:srgbClr val="44546A"/>
                  </a:solidFill>
                  <a:effectLst/>
                  <a:uLnTx/>
                  <a:uFillTx/>
                </a:rPr>
                <a:t> </a:t>
              </a:r>
              <a:r>
                <a:rPr kumimoji="0" lang="de-DE" sz="1100" b="0" i="0" u="none" strike="noStrike" kern="0" cap="none" spc="0" normalizeH="0" baseline="-25000" noProof="0">
                  <a:ln>
                    <a:noFill/>
                  </a:ln>
                  <a:solidFill>
                    <a:srgbClr val="44546A"/>
                  </a:solidFill>
                  <a:effectLst/>
                  <a:uLnTx/>
                  <a:uFillTx/>
                </a:rPr>
                <a:t>Hub </a:t>
              </a:r>
              <a:r>
                <a:rPr kumimoji="0" lang="de-DE" sz="1100" b="1" i="0" u="none" strike="noStrike" kern="0" cap="none" spc="0" normalizeH="0" baseline="-25000" noProof="0">
                  <a:ln>
                    <a:noFill/>
                  </a:ln>
                  <a:solidFill>
                    <a:srgbClr val="44546A"/>
                  </a:solidFill>
                  <a:effectLst/>
                  <a:uLnTx/>
                  <a:uFillTx/>
                </a:rPr>
                <a:t>x</a:t>
              </a:r>
            </a:p>
          </p:txBody>
        </p:sp>
      </p:grpSp>
      <p:grpSp>
        <p:nvGrpSpPr>
          <p:cNvPr id="278" name="Group 277">
            <a:extLst>
              <a:ext uri="{FF2B5EF4-FFF2-40B4-BE49-F238E27FC236}">
                <a16:creationId xmlns:a16="http://schemas.microsoft.com/office/drawing/2014/main" id="{BF30CF54-508C-3C0F-D987-DF7EF7B35BA0}"/>
              </a:ext>
            </a:extLst>
          </p:cNvPr>
          <p:cNvGrpSpPr/>
          <p:nvPr/>
        </p:nvGrpSpPr>
        <p:grpSpPr>
          <a:xfrm>
            <a:off x="10687422" y="611363"/>
            <a:ext cx="1177902" cy="997601"/>
            <a:chOff x="10902086" y="2134855"/>
            <a:chExt cx="1177902" cy="997601"/>
          </a:xfrm>
        </p:grpSpPr>
        <p:pic>
          <p:nvPicPr>
            <p:cNvPr id="279" name="Picture 2">
              <a:extLst>
                <a:ext uri="{FF2B5EF4-FFF2-40B4-BE49-F238E27FC236}">
                  <a16:creationId xmlns:a16="http://schemas.microsoft.com/office/drawing/2014/main" id="{C4B2FEDA-317F-BF10-F5BC-D949110032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7037" y="2304456"/>
              <a:ext cx="828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80" name="TextBox 279">
              <a:extLst>
                <a:ext uri="{FF2B5EF4-FFF2-40B4-BE49-F238E27FC236}">
                  <a16:creationId xmlns:a16="http://schemas.microsoft.com/office/drawing/2014/main" id="{B209E75F-8D1D-4D30-CCC9-9E97AAAF6F8E}"/>
                </a:ext>
              </a:extLst>
            </p:cNvPr>
            <p:cNvSpPr txBox="1"/>
            <p:nvPr/>
          </p:nvSpPr>
          <p:spPr>
            <a:xfrm>
              <a:off x="10902086" y="2134855"/>
              <a:ext cx="1177902"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srgbClr val="44546A"/>
                  </a:solidFill>
                  <a:effectLst/>
                  <a:uLnTx/>
                  <a:uFillTx/>
                </a:rPr>
                <a:t>Plattform </a:t>
              </a:r>
              <a:r>
                <a:rPr kumimoji="0" lang="de-DE" sz="1100" b="1" i="0" u="none" strike="noStrike" kern="0" cap="none" spc="0" normalizeH="0" baseline="0" noProof="0">
                  <a:ln>
                    <a:noFill/>
                  </a:ln>
                  <a:solidFill>
                    <a:srgbClr val="44546A"/>
                  </a:solidFill>
                  <a:effectLst/>
                  <a:uLnTx/>
                  <a:uFillTx/>
                </a:rPr>
                <a:t>C</a:t>
              </a:r>
              <a:r>
                <a:rPr kumimoji="0" lang="de-DE" sz="1100" b="0" i="0" u="none" strike="noStrike" kern="0" cap="none" spc="0" normalizeH="0" baseline="0" noProof="0">
                  <a:ln>
                    <a:noFill/>
                  </a:ln>
                  <a:solidFill>
                    <a:srgbClr val="44546A"/>
                  </a:solidFill>
                  <a:effectLst/>
                  <a:uLnTx/>
                  <a:uFillTx/>
                </a:rPr>
                <a:t> </a:t>
              </a:r>
              <a:r>
                <a:rPr kumimoji="0" lang="de-DE" sz="1100" b="0" i="0" u="none" strike="noStrike" kern="0" cap="none" spc="0" normalizeH="0" baseline="-25000" noProof="0">
                  <a:ln>
                    <a:noFill/>
                  </a:ln>
                  <a:solidFill>
                    <a:srgbClr val="44546A"/>
                  </a:solidFill>
                  <a:effectLst/>
                  <a:uLnTx/>
                  <a:uFillTx/>
                </a:rPr>
                <a:t>Hub </a:t>
              </a:r>
              <a:r>
                <a:rPr kumimoji="0" lang="de-DE" sz="1100" b="1" i="0" u="none" strike="noStrike" kern="0" cap="none" spc="0" normalizeH="0" baseline="-25000" noProof="0">
                  <a:ln>
                    <a:noFill/>
                  </a:ln>
                  <a:solidFill>
                    <a:srgbClr val="44546A"/>
                  </a:solidFill>
                  <a:effectLst/>
                  <a:uLnTx/>
                  <a:uFillTx/>
                </a:rPr>
                <a:t>x</a:t>
              </a:r>
            </a:p>
          </p:txBody>
        </p:sp>
      </p:grpSp>
      <p:cxnSp>
        <p:nvCxnSpPr>
          <p:cNvPr id="281" name="Straight Connector 280">
            <a:extLst>
              <a:ext uri="{FF2B5EF4-FFF2-40B4-BE49-F238E27FC236}">
                <a16:creationId xmlns:a16="http://schemas.microsoft.com/office/drawing/2014/main" id="{E660924D-A3C6-1944-1935-6714E73CFBC0}"/>
              </a:ext>
            </a:extLst>
          </p:cNvPr>
          <p:cNvCxnSpPr>
            <a:cxnSpLocks/>
          </p:cNvCxnSpPr>
          <p:nvPr/>
        </p:nvCxnSpPr>
        <p:spPr>
          <a:xfrm>
            <a:off x="10626879" y="678747"/>
            <a:ext cx="0" cy="2865633"/>
          </a:xfrm>
          <a:prstGeom prst="line">
            <a:avLst/>
          </a:prstGeom>
          <a:noFill/>
          <a:ln w="25400" cap="flat" cmpd="sng" algn="ctr">
            <a:solidFill>
              <a:srgbClr val="44546A"/>
            </a:solidFill>
            <a:prstDash val="solid"/>
            <a:miter lim="800000"/>
          </a:ln>
          <a:effectLst/>
        </p:spPr>
      </p:cxnSp>
      <p:cxnSp>
        <p:nvCxnSpPr>
          <p:cNvPr id="282" name="Straight Connector 281">
            <a:extLst>
              <a:ext uri="{FF2B5EF4-FFF2-40B4-BE49-F238E27FC236}">
                <a16:creationId xmlns:a16="http://schemas.microsoft.com/office/drawing/2014/main" id="{7721388F-A42B-1679-DF50-8EAE64702F68}"/>
              </a:ext>
            </a:extLst>
          </p:cNvPr>
          <p:cNvCxnSpPr>
            <a:cxnSpLocks/>
          </p:cNvCxnSpPr>
          <p:nvPr/>
        </p:nvCxnSpPr>
        <p:spPr>
          <a:xfrm flipH="1">
            <a:off x="10235225" y="3078128"/>
            <a:ext cx="391654" cy="0"/>
          </a:xfrm>
          <a:prstGeom prst="line">
            <a:avLst/>
          </a:prstGeom>
          <a:noFill/>
          <a:ln w="25400" cap="flat" cmpd="sng" algn="ctr">
            <a:solidFill>
              <a:srgbClr val="44546A"/>
            </a:solidFill>
            <a:prstDash val="solid"/>
            <a:miter lim="800000"/>
          </a:ln>
          <a:effectLst/>
        </p:spPr>
      </p:cxnSp>
      <p:cxnSp>
        <p:nvCxnSpPr>
          <p:cNvPr id="283" name="Straight Connector 282">
            <a:extLst>
              <a:ext uri="{FF2B5EF4-FFF2-40B4-BE49-F238E27FC236}">
                <a16:creationId xmlns:a16="http://schemas.microsoft.com/office/drawing/2014/main" id="{D3509C37-A818-70D2-DE97-02D5FD933A61}"/>
              </a:ext>
            </a:extLst>
          </p:cNvPr>
          <p:cNvCxnSpPr>
            <a:cxnSpLocks/>
          </p:cNvCxnSpPr>
          <p:nvPr/>
        </p:nvCxnSpPr>
        <p:spPr>
          <a:xfrm flipH="1" flipV="1">
            <a:off x="8642870" y="1178174"/>
            <a:ext cx="939241" cy="2157"/>
          </a:xfrm>
          <a:prstGeom prst="line">
            <a:avLst/>
          </a:prstGeom>
          <a:noFill/>
          <a:ln w="63500" cap="flat" cmpd="dbl" algn="ctr">
            <a:solidFill>
              <a:srgbClr val="DE9F00"/>
            </a:solidFill>
            <a:prstDash val="solid"/>
            <a:miter lim="800000"/>
          </a:ln>
          <a:effectLst/>
        </p:spPr>
      </p:cxnSp>
      <p:cxnSp>
        <p:nvCxnSpPr>
          <p:cNvPr id="284" name="Straight Connector 283">
            <a:extLst>
              <a:ext uri="{FF2B5EF4-FFF2-40B4-BE49-F238E27FC236}">
                <a16:creationId xmlns:a16="http://schemas.microsoft.com/office/drawing/2014/main" id="{07623C5C-7307-AD7A-944C-9BB7B35CED6F}"/>
              </a:ext>
            </a:extLst>
          </p:cNvPr>
          <p:cNvCxnSpPr>
            <a:cxnSpLocks/>
          </p:cNvCxnSpPr>
          <p:nvPr/>
        </p:nvCxnSpPr>
        <p:spPr>
          <a:xfrm flipH="1">
            <a:off x="9425015" y="3096601"/>
            <a:ext cx="153678" cy="0"/>
          </a:xfrm>
          <a:prstGeom prst="line">
            <a:avLst/>
          </a:prstGeom>
          <a:noFill/>
          <a:ln w="63500" cap="flat" cmpd="dbl" algn="ctr">
            <a:solidFill>
              <a:srgbClr val="6A99A6"/>
            </a:solidFill>
            <a:prstDash val="solid"/>
            <a:miter lim="800000"/>
          </a:ln>
          <a:effectLst/>
        </p:spPr>
      </p:cxnSp>
      <p:pic>
        <p:nvPicPr>
          <p:cNvPr id="285" name="Picture 10">
            <a:extLst>
              <a:ext uri="{FF2B5EF4-FFF2-40B4-BE49-F238E27FC236}">
                <a16:creationId xmlns:a16="http://schemas.microsoft.com/office/drawing/2014/main" id="{0EA43FE0-0277-AF57-7671-60862000D8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645" r="10645"/>
          <a:stretch/>
        </p:blipFill>
        <p:spPr bwMode="auto">
          <a:xfrm>
            <a:off x="8914971" y="2985036"/>
            <a:ext cx="510044" cy="648000"/>
          </a:xfrm>
          <a:prstGeom prst="rect">
            <a:avLst/>
          </a:prstGeom>
          <a:noFill/>
          <a:extLst>
            <a:ext uri="{909E8E84-426E-40DD-AFC4-6F175D3DCCD1}">
              <a14:hiddenFill xmlns:a14="http://schemas.microsoft.com/office/drawing/2010/main">
                <a:solidFill>
                  <a:srgbClr val="FFFFFF"/>
                </a:solidFill>
              </a14:hiddenFill>
            </a:ext>
          </a:extLst>
        </p:spPr>
      </p:pic>
      <p:cxnSp>
        <p:nvCxnSpPr>
          <p:cNvPr id="286" name="Straight Connector 285">
            <a:extLst>
              <a:ext uri="{FF2B5EF4-FFF2-40B4-BE49-F238E27FC236}">
                <a16:creationId xmlns:a16="http://schemas.microsoft.com/office/drawing/2014/main" id="{F7232FD5-F2BF-E377-4D45-95B77E116DAC}"/>
              </a:ext>
            </a:extLst>
          </p:cNvPr>
          <p:cNvCxnSpPr>
            <a:cxnSpLocks/>
          </p:cNvCxnSpPr>
          <p:nvPr/>
        </p:nvCxnSpPr>
        <p:spPr>
          <a:xfrm>
            <a:off x="8558760" y="2604805"/>
            <a:ext cx="1" cy="370124"/>
          </a:xfrm>
          <a:prstGeom prst="line">
            <a:avLst/>
          </a:prstGeom>
          <a:noFill/>
          <a:ln w="63500" cap="flat" cmpd="dbl" algn="ctr">
            <a:solidFill>
              <a:srgbClr val="6A99A6"/>
            </a:solidFill>
            <a:prstDash val="solid"/>
            <a:miter lim="800000"/>
          </a:ln>
          <a:effectLst/>
        </p:spPr>
      </p:cxnSp>
      <p:sp>
        <p:nvSpPr>
          <p:cNvPr id="287" name="TextBox 286">
            <a:extLst>
              <a:ext uri="{FF2B5EF4-FFF2-40B4-BE49-F238E27FC236}">
                <a16:creationId xmlns:a16="http://schemas.microsoft.com/office/drawing/2014/main" id="{81D2E418-F25B-CF13-F2FF-00EF722F6BC4}"/>
              </a:ext>
            </a:extLst>
          </p:cNvPr>
          <p:cNvSpPr txBox="1"/>
          <p:nvPr/>
        </p:nvSpPr>
        <p:spPr>
          <a:xfrm>
            <a:off x="8571052" y="3677147"/>
            <a:ext cx="1177902"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Substation</a:t>
            </a:r>
            <a:endParaRPr kumimoji="0" lang="de-DE" sz="1200" b="0" i="0" u="none" strike="noStrike" kern="0" cap="none" spc="0" normalizeH="0" baseline="-25000" noProof="0">
              <a:ln>
                <a:noFill/>
              </a:ln>
              <a:solidFill>
                <a:srgbClr val="44546A"/>
              </a:solidFill>
              <a:effectLst/>
              <a:uLnTx/>
              <a:uFillTx/>
            </a:endParaRPr>
          </a:p>
        </p:txBody>
      </p:sp>
      <p:sp>
        <p:nvSpPr>
          <p:cNvPr id="288" name="Oval 287">
            <a:extLst>
              <a:ext uri="{FF2B5EF4-FFF2-40B4-BE49-F238E27FC236}">
                <a16:creationId xmlns:a16="http://schemas.microsoft.com/office/drawing/2014/main" id="{B2C3FA01-92BB-CFD7-884B-E9EE659D5CC8}"/>
              </a:ext>
            </a:extLst>
          </p:cNvPr>
          <p:cNvSpPr/>
          <p:nvPr/>
        </p:nvSpPr>
        <p:spPr>
          <a:xfrm>
            <a:off x="9100300" y="1063379"/>
            <a:ext cx="231747" cy="231747"/>
          </a:xfrm>
          <a:prstGeom prst="ellipse">
            <a:avLst/>
          </a:prstGeom>
          <a:solidFill>
            <a:srgbClr val="86ACB7"/>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289" name="TextBox 288">
            <a:extLst>
              <a:ext uri="{FF2B5EF4-FFF2-40B4-BE49-F238E27FC236}">
                <a16:creationId xmlns:a16="http://schemas.microsoft.com/office/drawing/2014/main" id="{A981F920-6CAA-01B3-2AAB-7AE546CBE6D1}"/>
              </a:ext>
            </a:extLst>
          </p:cNvPr>
          <p:cNvSpPr txBox="1"/>
          <p:nvPr/>
        </p:nvSpPr>
        <p:spPr>
          <a:xfrm>
            <a:off x="8828668" y="1315071"/>
            <a:ext cx="720000" cy="553998"/>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Hub</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E-</a:t>
            </a:r>
            <a:r>
              <a:rPr kumimoji="0" lang="de-DE" sz="1200" b="0" i="0" u="none" strike="noStrike" kern="0" cap="none" spc="0" normalizeH="0" baseline="0" noProof="0" err="1">
                <a:ln>
                  <a:noFill/>
                </a:ln>
                <a:solidFill>
                  <a:srgbClr val="44546A"/>
                </a:solidFill>
                <a:effectLst/>
                <a:uLnTx/>
                <a:uFillTx/>
              </a:rPr>
              <a:t>Node</a:t>
            </a:r>
            <a:r>
              <a:rPr kumimoji="0" lang="de-DE" sz="1200" b="0" i="0" u="none" strike="noStrike" kern="0" cap="none" spc="0" normalizeH="0" baseline="0" noProof="0">
                <a:ln>
                  <a:noFill/>
                </a:ln>
                <a:solidFill>
                  <a:srgbClr val="44546A"/>
                </a:solidFill>
                <a:effectLst/>
                <a:uLnTx/>
                <a:uFillTx/>
              </a:rPr>
              <a:t> Dedicated</a:t>
            </a:r>
            <a:endParaRPr kumimoji="0" lang="de-DE" sz="1200" b="0" i="0" u="none" strike="noStrike" kern="0" cap="none" spc="0" normalizeH="0" baseline="-25000" noProof="0">
              <a:ln>
                <a:noFill/>
              </a:ln>
              <a:solidFill>
                <a:srgbClr val="44546A"/>
              </a:solidFill>
              <a:effectLst/>
              <a:uLnTx/>
              <a:uFillTx/>
            </a:endParaRPr>
          </a:p>
        </p:txBody>
      </p:sp>
      <p:sp>
        <p:nvSpPr>
          <p:cNvPr id="290" name="TextBox 289">
            <a:extLst>
              <a:ext uri="{FF2B5EF4-FFF2-40B4-BE49-F238E27FC236}">
                <a16:creationId xmlns:a16="http://schemas.microsoft.com/office/drawing/2014/main" id="{8DA59FE6-EB9A-4831-0B5C-01BD5A8E7749}"/>
              </a:ext>
            </a:extLst>
          </p:cNvPr>
          <p:cNvSpPr txBox="1"/>
          <p:nvPr/>
        </p:nvSpPr>
        <p:spPr>
          <a:xfrm>
            <a:off x="7567125" y="3218245"/>
            <a:ext cx="846558" cy="369332"/>
          </a:xfrm>
          <a:prstGeom prst="rect">
            <a:avLst/>
          </a:prstGeom>
          <a:noFill/>
        </p:spPr>
        <p:txBody>
          <a:bodyPr wrap="squar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Hub</a:t>
            </a:r>
          </a:p>
          <a:p>
            <a:pPr marL="0" marR="0" lvl="0" indent="0" algn="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E-</a:t>
            </a:r>
            <a:r>
              <a:rPr kumimoji="0" lang="de-DE" sz="1200" b="0" i="0" u="none" strike="noStrike" kern="0" cap="none" spc="0" normalizeH="0" baseline="0" noProof="0" err="1">
                <a:ln>
                  <a:noFill/>
                </a:ln>
                <a:solidFill>
                  <a:srgbClr val="44546A"/>
                </a:solidFill>
                <a:effectLst/>
                <a:uLnTx/>
                <a:uFillTx/>
              </a:rPr>
              <a:t>Node</a:t>
            </a:r>
            <a:r>
              <a:rPr kumimoji="0" lang="de-DE" sz="1200" b="0" i="0" u="none" strike="noStrike" kern="0" cap="none" spc="0" normalizeH="0" baseline="0" noProof="0">
                <a:ln>
                  <a:noFill/>
                </a:ln>
                <a:solidFill>
                  <a:srgbClr val="44546A"/>
                </a:solidFill>
                <a:effectLst/>
                <a:uLnTx/>
                <a:uFillTx/>
              </a:rPr>
              <a:t> </a:t>
            </a:r>
            <a:r>
              <a:rPr kumimoji="0" lang="de-DE" sz="1200" b="0" i="0" u="none" strike="noStrike" kern="0" cap="none" spc="0" normalizeH="0" baseline="0" noProof="0" err="1">
                <a:ln>
                  <a:noFill/>
                </a:ln>
                <a:solidFill>
                  <a:srgbClr val="44546A"/>
                </a:solidFill>
                <a:effectLst/>
                <a:uLnTx/>
                <a:uFillTx/>
              </a:rPr>
              <a:t>Grid</a:t>
            </a:r>
            <a:endParaRPr kumimoji="0" lang="de-DE" sz="1200" b="0" i="0" u="none" strike="noStrike" kern="0" cap="none" spc="0" normalizeH="0" baseline="-25000" noProof="0">
              <a:ln>
                <a:noFill/>
              </a:ln>
              <a:solidFill>
                <a:srgbClr val="44546A"/>
              </a:solidFill>
              <a:effectLst/>
              <a:uLnTx/>
              <a:uFillTx/>
            </a:endParaRPr>
          </a:p>
        </p:txBody>
      </p:sp>
      <p:sp>
        <p:nvSpPr>
          <p:cNvPr id="291" name="Rectangle 290">
            <a:extLst>
              <a:ext uri="{FF2B5EF4-FFF2-40B4-BE49-F238E27FC236}">
                <a16:creationId xmlns:a16="http://schemas.microsoft.com/office/drawing/2014/main" id="{3847E363-95D7-EAE8-D4C4-1C031233BEB8}"/>
              </a:ext>
            </a:extLst>
          </p:cNvPr>
          <p:cNvSpPr/>
          <p:nvPr/>
        </p:nvSpPr>
        <p:spPr>
          <a:xfrm>
            <a:off x="4379614" y="1761419"/>
            <a:ext cx="2844000" cy="126000"/>
          </a:xfrm>
          <a:prstGeom prst="rect">
            <a:avLst/>
          </a:prstGeom>
          <a:solidFill>
            <a:srgbClr val="FFC000"/>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292" name="Rectangle 291">
            <a:extLst>
              <a:ext uri="{FF2B5EF4-FFF2-40B4-BE49-F238E27FC236}">
                <a16:creationId xmlns:a16="http://schemas.microsoft.com/office/drawing/2014/main" id="{9FB5D8EF-5784-8833-2849-BDB6A1CB9A64}"/>
              </a:ext>
            </a:extLst>
          </p:cNvPr>
          <p:cNvSpPr/>
          <p:nvPr/>
        </p:nvSpPr>
        <p:spPr>
          <a:xfrm>
            <a:off x="4367449" y="3027802"/>
            <a:ext cx="4176000" cy="126000"/>
          </a:xfrm>
          <a:prstGeom prst="rect">
            <a:avLst/>
          </a:prstGeom>
          <a:solidFill>
            <a:srgbClr val="86ACB7"/>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cxnSp>
        <p:nvCxnSpPr>
          <p:cNvPr id="293" name="Straight Connector 292">
            <a:extLst>
              <a:ext uri="{FF2B5EF4-FFF2-40B4-BE49-F238E27FC236}">
                <a16:creationId xmlns:a16="http://schemas.microsoft.com/office/drawing/2014/main" id="{6CB4FCA9-0443-F60E-997C-8BD4B0114E5D}"/>
              </a:ext>
            </a:extLst>
          </p:cNvPr>
          <p:cNvCxnSpPr>
            <a:cxnSpLocks/>
          </p:cNvCxnSpPr>
          <p:nvPr/>
        </p:nvCxnSpPr>
        <p:spPr>
          <a:xfrm flipH="1">
            <a:off x="7799050" y="1179252"/>
            <a:ext cx="507710" cy="0"/>
          </a:xfrm>
          <a:prstGeom prst="line">
            <a:avLst/>
          </a:prstGeom>
          <a:noFill/>
          <a:ln w="88900" cap="flat" cmpd="tri" algn="ctr">
            <a:solidFill>
              <a:srgbClr val="DE9F00"/>
            </a:solidFill>
            <a:prstDash val="solid"/>
            <a:miter lim="800000"/>
          </a:ln>
          <a:effectLst/>
        </p:spPr>
      </p:cxnSp>
      <p:cxnSp>
        <p:nvCxnSpPr>
          <p:cNvPr id="294" name="Straight Connector 293">
            <a:extLst>
              <a:ext uri="{FF2B5EF4-FFF2-40B4-BE49-F238E27FC236}">
                <a16:creationId xmlns:a16="http://schemas.microsoft.com/office/drawing/2014/main" id="{205209A9-7B7A-4FAA-0E86-113E6B0522EF}"/>
              </a:ext>
            </a:extLst>
          </p:cNvPr>
          <p:cNvCxnSpPr>
            <a:cxnSpLocks/>
            <a:stCxn id="334" idx="1"/>
          </p:cNvCxnSpPr>
          <p:nvPr/>
        </p:nvCxnSpPr>
        <p:spPr>
          <a:xfrm flipH="1">
            <a:off x="7799050" y="2402788"/>
            <a:ext cx="503475" cy="0"/>
          </a:xfrm>
          <a:prstGeom prst="line">
            <a:avLst/>
          </a:prstGeom>
          <a:noFill/>
          <a:ln w="88900" cap="flat" cmpd="tri" algn="ctr">
            <a:solidFill>
              <a:srgbClr val="DE9F00"/>
            </a:solidFill>
            <a:prstDash val="solid"/>
            <a:miter lim="800000"/>
          </a:ln>
          <a:effectLst/>
        </p:spPr>
      </p:cxnSp>
      <p:sp>
        <p:nvSpPr>
          <p:cNvPr id="295" name="TextBox 294">
            <a:extLst>
              <a:ext uri="{FF2B5EF4-FFF2-40B4-BE49-F238E27FC236}">
                <a16:creationId xmlns:a16="http://schemas.microsoft.com/office/drawing/2014/main" id="{33E7F5F5-41DE-DC0F-2B30-9C67FD0FE7D7}"/>
              </a:ext>
            </a:extLst>
          </p:cNvPr>
          <p:cNvSpPr txBox="1"/>
          <p:nvPr/>
        </p:nvSpPr>
        <p:spPr>
          <a:xfrm>
            <a:off x="6370828" y="1309763"/>
            <a:ext cx="725424" cy="369332"/>
          </a:xfrm>
          <a:prstGeom prst="rect">
            <a:avLst/>
          </a:prstGeom>
          <a:noFill/>
        </p:spPr>
        <p:txBody>
          <a:bodyPr wrap="squar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Hub</a:t>
            </a:r>
          </a:p>
          <a:p>
            <a:pPr marL="0" marR="0" lvl="0" indent="0" algn="r"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H</a:t>
            </a:r>
            <a:r>
              <a:rPr kumimoji="0" lang="de-DE" sz="1200" b="0" i="0" u="none" strike="noStrike" kern="0" cap="none" spc="0" normalizeH="0" baseline="-25000" noProof="0">
                <a:ln>
                  <a:noFill/>
                </a:ln>
                <a:solidFill>
                  <a:srgbClr val="44546A"/>
                </a:solidFill>
                <a:effectLst/>
                <a:uLnTx/>
                <a:uFillTx/>
              </a:rPr>
              <a:t>2</a:t>
            </a:r>
            <a:r>
              <a:rPr kumimoji="0" lang="de-DE" sz="1200" b="0" i="0" u="none" strike="noStrike" kern="0" cap="none" spc="0" normalizeH="0" baseline="0" noProof="0">
                <a:ln>
                  <a:noFill/>
                </a:ln>
                <a:solidFill>
                  <a:srgbClr val="44546A"/>
                </a:solidFill>
                <a:effectLst/>
                <a:uLnTx/>
                <a:uFillTx/>
              </a:rPr>
              <a:t>-Node</a:t>
            </a:r>
            <a:endParaRPr kumimoji="0" lang="de-DE" sz="1200" b="0" i="0" u="none" strike="noStrike" kern="0" cap="none" spc="0" normalizeH="0" baseline="-25000" noProof="0">
              <a:ln>
                <a:noFill/>
              </a:ln>
              <a:solidFill>
                <a:srgbClr val="44546A"/>
              </a:solidFill>
              <a:effectLst/>
              <a:uLnTx/>
              <a:uFillTx/>
            </a:endParaRPr>
          </a:p>
        </p:txBody>
      </p:sp>
      <p:cxnSp>
        <p:nvCxnSpPr>
          <p:cNvPr id="296" name="Straight Connector 295">
            <a:extLst>
              <a:ext uri="{FF2B5EF4-FFF2-40B4-BE49-F238E27FC236}">
                <a16:creationId xmlns:a16="http://schemas.microsoft.com/office/drawing/2014/main" id="{6AB75FC4-41F7-32D8-7973-F780D490659E}"/>
              </a:ext>
            </a:extLst>
          </p:cNvPr>
          <p:cNvCxnSpPr>
            <a:cxnSpLocks/>
          </p:cNvCxnSpPr>
          <p:nvPr/>
        </p:nvCxnSpPr>
        <p:spPr>
          <a:xfrm flipH="1">
            <a:off x="8507064" y="3096601"/>
            <a:ext cx="407907" cy="0"/>
          </a:xfrm>
          <a:prstGeom prst="line">
            <a:avLst/>
          </a:prstGeom>
          <a:noFill/>
          <a:ln w="63500" cap="flat" cmpd="dbl" algn="ctr">
            <a:solidFill>
              <a:srgbClr val="6A99A6"/>
            </a:solidFill>
            <a:prstDash val="solid"/>
            <a:miter lim="800000"/>
          </a:ln>
          <a:effectLst/>
        </p:spPr>
      </p:cxnSp>
      <p:sp>
        <p:nvSpPr>
          <p:cNvPr id="297" name="Rectangle 296">
            <a:extLst>
              <a:ext uri="{FF2B5EF4-FFF2-40B4-BE49-F238E27FC236}">
                <a16:creationId xmlns:a16="http://schemas.microsoft.com/office/drawing/2014/main" id="{D3E5FB30-7953-EEAF-6296-647B6A0C21C3}"/>
              </a:ext>
            </a:extLst>
          </p:cNvPr>
          <p:cNvSpPr/>
          <p:nvPr/>
        </p:nvSpPr>
        <p:spPr>
          <a:xfrm>
            <a:off x="10710612" y="387003"/>
            <a:ext cx="1129247" cy="3516231"/>
          </a:xfrm>
          <a:prstGeom prst="rect">
            <a:avLst/>
          </a:prstGeom>
          <a:no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298" name="TextBox 297">
            <a:extLst>
              <a:ext uri="{FF2B5EF4-FFF2-40B4-BE49-F238E27FC236}">
                <a16:creationId xmlns:a16="http://schemas.microsoft.com/office/drawing/2014/main" id="{11E54959-FEAD-22E8-24B8-61AB2C24FE08}"/>
              </a:ext>
            </a:extLst>
          </p:cNvPr>
          <p:cNvSpPr txBox="1"/>
          <p:nvPr/>
        </p:nvSpPr>
        <p:spPr>
          <a:xfrm>
            <a:off x="6583280" y="403948"/>
            <a:ext cx="702843"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solidFill>
                  <a:srgbClr val="44546A"/>
                </a:solidFill>
                <a:effectLst/>
                <a:uLnTx/>
                <a:uFillTx/>
              </a:rPr>
              <a:t>Hub x</a:t>
            </a:r>
            <a:endParaRPr kumimoji="0" lang="de-DE" sz="1600" b="0" i="0" u="none" strike="noStrike" kern="0" cap="none" spc="0" normalizeH="0" baseline="-25000" noProof="0">
              <a:ln>
                <a:noFill/>
              </a:ln>
              <a:solidFill>
                <a:srgbClr val="44546A"/>
              </a:solidFill>
              <a:effectLst/>
              <a:uLnTx/>
              <a:uFillTx/>
            </a:endParaRPr>
          </a:p>
        </p:txBody>
      </p:sp>
      <p:pic>
        <p:nvPicPr>
          <p:cNvPr id="299" name="Picture 4">
            <a:extLst>
              <a:ext uri="{FF2B5EF4-FFF2-40B4-BE49-F238E27FC236}">
                <a16:creationId xmlns:a16="http://schemas.microsoft.com/office/drawing/2014/main" id="{D6545428-AA0F-9A2D-8E26-8764C5286D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4772" b="4772"/>
          <a:stretch/>
        </p:blipFill>
        <p:spPr bwMode="auto">
          <a:xfrm>
            <a:off x="7557458" y="1559918"/>
            <a:ext cx="571366" cy="516835"/>
          </a:xfrm>
          <a:prstGeom prst="rect">
            <a:avLst/>
          </a:prstGeom>
          <a:noFill/>
          <a:extLst>
            <a:ext uri="{909E8E84-426E-40DD-AFC4-6F175D3DCCD1}">
              <a14:hiddenFill xmlns:a14="http://schemas.microsoft.com/office/drawing/2010/main">
                <a:solidFill>
                  <a:srgbClr val="FFFFFF"/>
                </a:solidFill>
              </a14:hiddenFill>
            </a:ext>
          </a:extLst>
        </p:spPr>
      </p:pic>
      <p:cxnSp>
        <p:nvCxnSpPr>
          <p:cNvPr id="300" name="Straight Connector 299">
            <a:extLst>
              <a:ext uri="{FF2B5EF4-FFF2-40B4-BE49-F238E27FC236}">
                <a16:creationId xmlns:a16="http://schemas.microsoft.com/office/drawing/2014/main" id="{42A966E7-1E2E-FEB2-B254-C22DF1D68011}"/>
              </a:ext>
            </a:extLst>
          </p:cNvPr>
          <p:cNvCxnSpPr>
            <a:cxnSpLocks/>
            <a:stCxn id="299" idx="1"/>
            <a:endCxn id="303" idx="6"/>
          </p:cNvCxnSpPr>
          <p:nvPr/>
        </p:nvCxnSpPr>
        <p:spPr>
          <a:xfrm flipH="1">
            <a:off x="7361577" y="1818336"/>
            <a:ext cx="195881" cy="1138"/>
          </a:xfrm>
          <a:prstGeom prst="line">
            <a:avLst/>
          </a:prstGeom>
          <a:noFill/>
          <a:ln w="88900" cap="flat" cmpd="tri" algn="ctr">
            <a:solidFill>
              <a:srgbClr val="DE9F00"/>
            </a:solidFill>
            <a:prstDash val="solid"/>
            <a:miter lim="800000"/>
          </a:ln>
          <a:effectLst/>
        </p:spPr>
      </p:cxnSp>
      <p:sp>
        <p:nvSpPr>
          <p:cNvPr id="301" name="TextBox 300">
            <a:extLst>
              <a:ext uri="{FF2B5EF4-FFF2-40B4-BE49-F238E27FC236}">
                <a16:creationId xmlns:a16="http://schemas.microsoft.com/office/drawing/2014/main" id="{013FC8E5-AFF5-012B-4C36-3F9416DE91C3}"/>
              </a:ext>
            </a:extLst>
          </p:cNvPr>
          <p:cNvSpPr txBox="1"/>
          <p:nvPr/>
        </p:nvSpPr>
        <p:spPr>
          <a:xfrm rot="16200000">
            <a:off x="7276237" y="1201081"/>
            <a:ext cx="807112" cy="184666"/>
          </a:xfrm>
          <a:prstGeom prst="rect">
            <a:avLst/>
          </a:prstGeom>
          <a:noFill/>
        </p:spPr>
        <p:txBody>
          <a:bodyPr wrap="square" lIns="0" tIns="0" rIns="0" bIns="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44546A"/>
                </a:solidFill>
                <a:effectLst/>
                <a:uLnTx/>
                <a:uFillTx/>
              </a:rPr>
              <a:t>Gas station</a:t>
            </a:r>
            <a:endParaRPr kumimoji="0" lang="en-US" sz="1200" b="0" i="0" u="none" strike="noStrike" kern="0" cap="none" spc="0" normalizeH="0" baseline="-25000" noProof="0">
              <a:ln>
                <a:noFill/>
              </a:ln>
              <a:solidFill>
                <a:srgbClr val="44546A"/>
              </a:solidFill>
              <a:effectLst/>
              <a:uLnTx/>
              <a:uFillTx/>
            </a:endParaRPr>
          </a:p>
        </p:txBody>
      </p:sp>
      <p:sp>
        <p:nvSpPr>
          <p:cNvPr id="302" name="Rectangle 301">
            <a:extLst>
              <a:ext uri="{FF2B5EF4-FFF2-40B4-BE49-F238E27FC236}">
                <a16:creationId xmlns:a16="http://schemas.microsoft.com/office/drawing/2014/main" id="{0E615A72-CE18-5D2B-8B2C-868546ECEA52}"/>
              </a:ext>
            </a:extLst>
          </p:cNvPr>
          <p:cNvSpPr/>
          <p:nvPr/>
        </p:nvSpPr>
        <p:spPr>
          <a:xfrm rot="16200000">
            <a:off x="5387491" y="3605406"/>
            <a:ext cx="3708000" cy="108000"/>
          </a:xfrm>
          <a:prstGeom prst="rect">
            <a:avLst/>
          </a:prstGeom>
          <a:solidFill>
            <a:srgbClr val="FFC000"/>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03" name="Oval 302">
            <a:extLst>
              <a:ext uri="{FF2B5EF4-FFF2-40B4-BE49-F238E27FC236}">
                <a16:creationId xmlns:a16="http://schemas.microsoft.com/office/drawing/2014/main" id="{3419948B-001A-7528-E26F-ACF215FDB0E0}"/>
              </a:ext>
            </a:extLst>
          </p:cNvPr>
          <p:cNvSpPr/>
          <p:nvPr/>
        </p:nvSpPr>
        <p:spPr>
          <a:xfrm>
            <a:off x="7129830" y="1703600"/>
            <a:ext cx="231747" cy="231747"/>
          </a:xfrm>
          <a:prstGeom prst="ellipse">
            <a:avLst/>
          </a:prstGeom>
          <a:solidFill>
            <a:srgbClr val="FFC000"/>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04" name="Rectangle 303">
            <a:extLst>
              <a:ext uri="{FF2B5EF4-FFF2-40B4-BE49-F238E27FC236}">
                <a16:creationId xmlns:a16="http://schemas.microsoft.com/office/drawing/2014/main" id="{C4075C6D-979E-D803-5512-86960B9CA1FE}"/>
              </a:ext>
            </a:extLst>
          </p:cNvPr>
          <p:cNvSpPr/>
          <p:nvPr/>
        </p:nvSpPr>
        <p:spPr>
          <a:xfrm rot="16200000">
            <a:off x="7021415" y="4592448"/>
            <a:ext cx="3060000" cy="108000"/>
          </a:xfrm>
          <a:prstGeom prst="rect">
            <a:avLst/>
          </a:prstGeom>
          <a:solidFill>
            <a:srgbClr val="86ACB7"/>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05" name="Oval 304">
            <a:extLst>
              <a:ext uri="{FF2B5EF4-FFF2-40B4-BE49-F238E27FC236}">
                <a16:creationId xmlns:a16="http://schemas.microsoft.com/office/drawing/2014/main" id="{1D9B2045-C2C8-A20E-4A15-E5CBA0C6FD44}"/>
              </a:ext>
            </a:extLst>
          </p:cNvPr>
          <p:cNvSpPr/>
          <p:nvPr/>
        </p:nvSpPr>
        <p:spPr>
          <a:xfrm>
            <a:off x="8442887" y="2974929"/>
            <a:ext cx="231747" cy="231747"/>
          </a:xfrm>
          <a:prstGeom prst="ellipse">
            <a:avLst/>
          </a:prstGeom>
          <a:solidFill>
            <a:srgbClr val="86ACB7"/>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06" name="TextBox 305">
            <a:extLst>
              <a:ext uri="{FF2B5EF4-FFF2-40B4-BE49-F238E27FC236}">
                <a16:creationId xmlns:a16="http://schemas.microsoft.com/office/drawing/2014/main" id="{D92D1DC4-5940-836B-F11B-D38F24063489}"/>
              </a:ext>
            </a:extLst>
          </p:cNvPr>
          <p:cNvSpPr txBox="1"/>
          <p:nvPr/>
        </p:nvSpPr>
        <p:spPr>
          <a:xfrm rot="16200000">
            <a:off x="6106617" y="4515669"/>
            <a:ext cx="1845072" cy="184666"/>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Inter-Hub H</a:t>
            </a:r>
            <a:r>
              <a:rPr kumimoji="0" lang="de-DE" sz="1200" b="0" i="0" u="none" strike="noStrike" kern="0" cap="none" spc="0" normalizeH="0" baseline="-25000" noProof="0">
                <a:ln>
                  <a:noFill/>
                </a:ln>
                <a:solidFill>
                  <a:srgbClr val="44546A"/>
                </a:solidFill>
                <a:effectLst/>
                <a:uLnTx/>
                <a:uFillTx/>
              </a:rPr>
              <a:t>2</a:t>
            </a:r>
            <a:r>
              <a:rPr kumimoji="0" lang="de-DE" sz="1200" b="0" i="0" u="none" strike="noStrike" kern="0" cap="none" spc="0" normalizeH="0" baseline="0" noProof="0">
                <a:ln>
                  <a:noFill/>
                </a:ln>
                <a:solidFill>
                  <a:srgbClr val="44546A"/>
                </a:solidFill>
                <a:effectLst/>
                <a:uLnTx/>
                <a:uFillTx/>
              </a:rPr>
              <a:t> </a:t>
            </a:r>
            <a:r>
              <a:rPr kumimoji="0" lang="de-DE" sz="1200" b="0" i="0" u="none" strike="noStrike" kern="0" cap="none" spc="0" normalizeH="0" baseline="0" noProof="0" err="1">
                <a:ln>
                  <a:noFill/>
                </a:ln>
                <a:solidFill>
                  <a:srgbClr val="44546A"/>
                </a:solidFill>
                <a:effectLst/>
                <a:uLnTx/>
                <a:uFillTx/>
              </a:rPr>
              <a:t>pipelines</a:t>
            </a:r>
            <a:endParaRPr kumimoji="0" lang="de-DE" sz="1200" b="0" i="0" u="none" strike="noStrike" kern="0" cap="none" spc="0" normalizeH="0" baseline="-25000" noProof="0">
              <a:ln>
                <a:noFill/>
              </a:ln>
              <a:solidFill>
                <a:srgbClr val="44546A"/>
              </a:solidFill>
              <a:effectLst/>
              <a:uLnTx/>
              <a:uFillTx/>
            </a:endParaRPr>
          </a:p>
        </p:txBody>
      </p:sp>
      <p:cxnSp>
        <p:nvCxnSpPr>
          <p:cNvPr id="307" name="Straight Connector 306">
            <a:extLst>
              <a:ext uri="{FF2B5EF4-FFF2-40B4-BE49-F238E27FC236}">
                <a16:creationId xmlns:a16="http://schemas.microsoft.com/office/drawing/2014/main" id="{138310F7-2769-0D00-2EBF-773B2A7E8164}"/>
              </a:ext>
            </a:extLst>
          </p:cNvPr>
          <p:cNvCxnSpPr>
            <a:cxnSpLocks/>
          </p:cNvCxnSpPr>
          <p:nvPr/>
        </p:nvCxnSpPr>
        <p:spPr>
          <a:xfrm flipH="1">
            <a:off x="10238643" y="1179252"/>
            <a:ext cx="384187" cy="0"/>
          </a:xfrm>
          <a:prstGeom prst="line">
            <a:avLst/>
          </a:prstGeom>
          <a:noFill/>
          <a:ln w="25400" cap="flat" cmpd="sng" algn="ctr">
            <a:solidFill>
              <a:srgbClr val="44546A"/>
            </a:solidFill>
            <a:prstDash val="solid"/>
            <a:miter lim="800000"/>
          </a:ln>
          <a:effectLst/>
        </p:spPr>
      </p:cxnSp>
      <p:grpSp>
        <p:nvGrpSpPr>
          <p:cNvPr id="308" name="Group 307">
            <a:extLst>
              <a:ext uri="{FF2B5EF4-FFF2-40B4-BE49-F238E27FC236}">
                <a16:creationId xmlns:a16="http://schemas.microsoft.com/office/drawing/2014/main" id="{C39EFA2B-2AA0-B59A-B14E-3E6BEF286B81}"/>
              </a:ext>
            </a:extLst>
          </p:cNvPr>
          <p:cNvGrpSpPr/>
          <p:nvPr/>
        </p:nvGrpSpPr>
        <p:grpSpPr>
          <a:xfrm>
            <a:off x="9548668" y="390732"/>
            <a:ext cx="970562" cy="1577041"/>
            <a:chOff x="9550377" y="907966"/>
            <a:chExt cx="970562" cy="1577041"/>
          </a:xfrm>
          <a:effectLst>
            <a:outerShdw blurRad="63500" dist="63500" dir="2700000" algn="tl" rotWithShape="0">
              <a:prstClr val="black">
                <a:alpha val="70000"/>
              </a:prstClr>
            </a:outerShdw>
          </a:effectLst>
        </p:grpSpPr>
        <p:grpSp>
          <p:nvGrpSpPr>
            <p:cNvPr id="309" name="Group 308">
              <a:extLst>
                <a:ext uri="{FF2B5EF4-FFF2-40B4-BE49-F238E27FC236}">
                  <a16:creationId xmlns:a16="http://schemas.microsoft.com/office/drawing/2014/main" id="{D0A99CDD-9C75-9BF6-ABCF-6C80FAC6B065}"/>
                </a:ext>
              </a:extLst>
            </p:cNvPr>
            <p:cNvGrpSpPr/>
            <p:nvPr/>
          </p:nvGrpSpPr>
          <p:grpSpPr>
            <a:xfrm>
              <a:off x="9800939" y="907966"/>
              <a:ext cx="720000" cy="1227444"/>
              <a:chOff x="9559613" y="1192911"/>
              <a:chExt cx="720000" cy="1227444"/>
            </a:xfrm>
          </p:grpSpPr>
          <p:sp>
            <p:nvSpPr>
              <p:cNvPr id="318" name="Rectangle 317">
                <a:extLst>
                  <a:ext uri="{FF2B5EF4-FFF2-40B4-BE49-F238E27FC236}">
                    <a16:creationId xmlns:a16="http://schemas.microsoft.com/office/drawing/2014/main" id="{6785CAA3-FA3D-A8A3-43B9-DC2F10E7B14F}"/>
                  </a:ext>
                </a:extLst>
              </p:cNvPr>
              <p:cNvSpPr/>
              <p:nvPr/>
            </p:nvSpPr>
            <p:spPr>
              <a:xfrm>
                <a:off x="9559613" y="1195981"/>
                <a:ext cx="720000" cy="1224374"/>
              </a:xfrm>
              <a:prstGeom prst="rect">
                <a:avLst/>
              </a:prstGeom>
              <a:solidFill>
                <a:srgbClr val="44546A">
                  <a:lumMod val="20000"/>
                  <a:lumOff val="80000"/>
                </a:srgbClr>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19" name="TextBox 318">
                <a:extLst>
                  <a:ext uri="{FF2B5EF4-FFF2-40B4-BE49-F238E27FC236}">
                    <a16:creationId xmlns:a16="http://schemas.microsoft.com/office/drawing/2014/main" id="{11A3D771-E2EC-8327-1A4F-08EE4DDB9C11}"/>
                  </a:ext>
                </a:extLst>
              </p:cNvPr>
              <p:cNvSpPr txBox="1"/>
              <p:nvPr/>
            </p:nvSpPr>
            <p:spPr>
              <a:xfrm>
                <a:off x="9577613" y="1192911"/>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C</a:t>
                </a:r>
                <a:endParaRPr kumimoji="0" lang="de-DE" sz="1100" b="1" i="0" u="none" strike="noStrike" kern="0" cap="none" spc="0" normalizeH="0" baseline="-25000" noProof="0">
                  <a:ln>
                    <a:noFill/>
                  </a:ln>
                  <a:solidFill>
                    <a:prstClr val="black"/>
                  </a:solidFill>
                  <a:effectLst/>
                  <a:uLnTx/>
                  <a:uFillTx/>
                </a:endParaRPr>
              </a:p>
            </p:txBody>
          </p:sp>
        </p:grpSp>
        <p:grpSp>
          <p:nvGrpSpPr>
            <p:cNvPr id="310" name="Group 309">
              <a:extLst>
                <a:ext uri="{FF2B5EF4-FFF2-40B4-BE49-F238E27FC236}">
                  <a16:creationId xmlns:a16="http://schemas.microsoft.com/office/drawing/2014/main" id="{CBF99C34-6D58-F944-C0FE-0FFD46D13DF6}"/>
                </a:ext>
              </a:extLst>
            </p:cNvPr>
            <p:cNvGrpSpPr/>
            <p:nvPr/>
          </p:nvGrpSpPr>
          <p:grpSpPr>
            <a:xfrm>
              <a:off x="9675658" y="1082765"/>
              <a:ext cx="720000" cy="1227444"/>
              <a:chOff x="9559613" y="1192911"/>
              <a:chExt cx="720000" cy="1227444"/>
            </a:xfrm>
          </p:grpSpPr>
          <p:sp>
            <p:nvSpPr>
              <p:cNvPr id="316" name="Rectangle 315">
                <a:extLst>
                  <a:ext uri="{FF2B5EF4-FFF2-40B4-BE49-F238E27FC236}">
                    <a16:creationId xmlns:a16="http://schemas.microsoft.com/office/drawing/2014/main" id="{591675E9-358C-D682-BF67-3627D321687F}"/>
                  </a:ext>
                </a:extLst>
              </p:cNvPr>
              <p:cNvSpPr/>
              <p:nvPr/>
            </p:nvSpPr>
            <p:spPr>
              <a:xfrm>
                <a:off x="9559613" y="1195981"/>
                <a:ext cx="720000" cy="1224374"/>
              </a:xfrm>
              <a:prstGeom prst="rect">
                <a:avLst/>
              </a:prstGeom>
              <a:solidFill>
                <a:srgbClr val="44546A">
                  <a:lumMod val="20000"/>
                  <a:lumOff val="80000"/>
                </a:srgbClr>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17" name="TextBox 316">
                <a:extLst>
                  <a:ext uri="{FF2B5EF4-FFF2-40B4-BE49-F238E27FC236}">
                    <a16:creationId xmlns:a16="http://schemas.microsoft.com/office/drawing/2014/main" id="{A89DB64B-5B9D-D582-902F-033B641435FC}"/>
                  </a:ext>
                </a:extLst>
              </p:cNvPr>
              <p:cNvSpPr txBox="1"/>
              <p:nvPr/>
            </p:nvSpPr>
            <p:spPr>
              <a:xfrm>
                <a:off x="9577613" y="1192911"/>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B</a:t>
                </a:r>
                <a:endParaRPr kumimoji="0" lang="de-DE" sz="1100" b="1" i="0" u="none" strike="noStrike" kern="0" cap="none" spc="0" normalizeH="0" baseline="-25000" noProof="0">
                  <a:ln>
                    <a:noFill/>
                  </a:ln>
                  <a:solidFill>
                    <a:prstClr val="black"/>
                  </a:solidFill>
                  <a:effectLst/>
                  <a:uLnTx/>
                  <a:uFillTx/>
                </a:endParaRPr>
              </a:p>
            </p:txBody>
          </p:sp>
        </p:grpSp>
        <p:grpSp>
          <p:nvGrpSpPr>
            <p:cNvPr id="311" name="Group 310">
              <a:extLst>
                <a:ext uri="{FF2B5EF4-FFF2-40B4-BE49-F238E27FC236}">
                  <a16:creationId xmlns:a16="http://schemas.microsoft.com/office/drawing/2014/main" id="{B6DDE95A-F6C7-55D3-D946-899F27A8FC5D}"/>
                </a:ext>
              </a:extLst>
            </p:cNvPr>
            <p:cNvGrpSpPr/>
            <p:nvPr/>
          </p:nvGrpSpPr>
          <p:grpSpPr>
            <a:xfrm>
              <a:off x="9550377" y="1257563"/>
              <a:ext cx="720000" cy="1227444"/>
              <a:chOff x="9559613" y="1192911"/>
              <a:chExt cx="720000" cy="1227444"/>
            </a:xfrm>
          </p:grpSpPr>
          <p:sp>
            <p:nvSpPr>
              <p:cNvPr id="312" name="Rectangle 311">
                <a:extLst>
                  <a:ext uri="{FF2B5EF4-FFF2-40B4-BE49-F238E27FC236}">
                    <a16:creationId xmlns:a16="http://schemas.microsoft.com/office/drawing/2014/main" id="{586078A8-D99D-9C80-6C84-3744FDE85BC8}"/>
                  </a:ext>
                </a:extLst>
              </p:cNvPr>
              <p:cNvSpPr/>
              <p:nvPr/>
            </p:nvSpPr>
            <p:spPr>
              <a:xfrm>
                <a:off x="9559613" y="1195981"/>
                <a:ext cx="720000" cy="1224374"/>
              </a:xfrm>
              <a:prstGeom prst="rect">
                <a:avLst/>
              </a:prstGeom>
              <a:solidFill>
                <a:srgbClr val="44546A">
                  <a:lumMod val="20000"/>
                  <a:lumOff val="80000"/>
                </a:srgbClr>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13" name="Picture 8">
                <a:extLst>
                  <a:ext uri="{FF2B5EF4-FFF2-40B4-BE49-F238E27FC236}">
                    <a16:creationId xmlns:a16="http://schemas.microsoft.com/office/drawing/2014/main" id="{CA943CCE-7416-5944-07B2-EBE798409CF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950" r="11062"/>
              <a:stretch/>
            </p:blipFill>
            <p:spPr bwMode="auto">
              <a:xfrm>
                <a:off x="9591347" y="1367494"/>
                <a:ext cx="656532" cy="864000"/>
              </a:xfrm>
              <a:prstGeom prst="rect">
                <a:avLst/>
              </a:prstGeom>
              <a:noFill/>
              <a:extLst>
                <a:ext uri="{909E8E84-426E-40DD-AFC4-6F175D3DCCD1}">
                  <a14:hiddenFill xmlns:a14="http://schemas.microsoft.com/office/drawing/2010/main">
                    <a:solidFill>
                      <a:srgbClr val="FFFFFF"/>
                    </a:solidFill>
                  </a14:hiddenFill>
                </a:ext>
              </a:extLst>
            </p:spPr>
          </p:pic>
          <p:sp>
            <p:nvSpPr>
              <p:cNvPr id="314" name="TextBox 313">
                <a:extLst>
                  <a:ext uri="{FF2B5EF4-FFF2-40B4-BE49-F238E27FC236}">
                    <a16:creationId xmlns:a16="http://schemas.microsoft.com/office/drawing/2014/main" id="{234BB388-C4D2-2EBF-A5EB-DFE9E55AE8AE}"/>
                  </a:ext>
                </a:extLst>
              </p:cNvPr>
              <p:cNvSpPr txBox="1"/>
              <p:nvPr/>
            </p:nvSpPr>
            <p:spPr>
              <a:xfrm>
                <a:off x="9613613" y="2220057"/>
                <a:ext cx="612000"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a:ln>
                      <a:noFill/>
                    </a:ln>
                    <a:solidFill>
                      <a:prstClr val="black"/>
                    </a:solidFill>
                    <a:effectLst/>
                    <a:uLnTx/>
                    <a:uFillTx/>
                  </a:rPr>
                  <a:t>H</a:t>
                </a:r>
                <a:r>
                  <a:rPr kumimoji="0" lang="de-DE" sz="1200" b="1" i="0" u="none" strike="noStrike" kern="0" cap="none" spc="0" normalizeH="0" baseline="-25000" noProof="0">
                    <a:ln>
                      <a:noFill/>
                    </a:ln>
                    <a:solidFill>
                      <a:prstClr val="black"/>
                    </a:solidFill>
                    <a:effectLst/>
                    <a:uLnTx/>
                    <a:uFillTx/>
                  </a:rPr>
                  <a:t>2</a:t>
                </a:r>
                <a:r>
                  <a:rPr kumimoji="0" lang="de-DE" sz="1200" b="0" i="0" u="none" strike="noStrike" kern="0" cap="none" spc="0" normalizeH="0" baseline="0" noProof="0">
                    <a:ln>
                      <a:noFill/>
                    </a:ln>
                    <a:solidFill>
                      <a:prstClr val="black"/>
                    </a:solidFill>
                    <a:effectLst/>
                    <a:uLnTx/>
                    <a:uFillTx/>
                  </a:rPr>
                  <a:t>-Wind</a:t>
                </a:r>
                <a:endParaRPr kumimoji="0" lang="de-DE" sz="1200" b="1" i="0" u="none" strike="noStrike" kern="0" cap="none" spc="0" normalizeH="0" baseline="-25000" noProof="0">
                  <a:ln>
                    <a:noFill/>
                  </a:ln>
                  <a:solidFill>
                    <a:prstClr val="black"/>
                  </a:solidFill>
                  <a:effectLst/>
                  <a:uLnTx/>
                  <a:uFillTx/>
                </a:endParaRPr>
              </a:p>
            </p:txBody>
          </p:sp>
          <p:sp>
            <p:nvSpPr>
              <p:cNvPr id="315" name="TextBox 314">
                <a:extLst>
                  <a:ext uri="{FF2B5EF4-FFF2-40B4-BE49-F238E27FC236}">
                    <a16:creationId xmlns:a16="http://schemas.microsoft.com/office/drawing/2014/main" id="{9E81A345-E3E2-3660-5DD5-E4E364938378}"/>
                  </a:ext>
                </a:extLst>
              </p:cNvPr>
              <p:cNvSpPr txBox="1"/>
              <p:nvPr/>
            </p:nvSpPr>
            <p:spPr>
              <a:xfrm>
                <a:off x="9577613" y="1192911"/>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A</a:t>
                </a:r>
                <a:endParaRPr kumimoji="0" lang="de-DE" sz="1100" b="1" i="0" u="none" strike="noStrike" kern="0" cap="none" spc="0" normalizeH="0" baseline="-25000" noProof="0">
                  <a:ln>
                    <a:noFill/>
                  </a:ln>
                  <a:solidFill>
                    <a:prstClr val="black"/>
                  </a:solidFill>
                  <a:effectLst/>
                  <a:uLnTx/>
                  <a:uFillTx/>
                </a:endParaRPr>
              </a:p>
            </p:txBody>
          </p:sp>
        </p:grpSp>
      </p:grpSp>
      <p:grpSp>
        <p:nvGrpSpPr>
          <p:cNvPr id="320" name="Group 319">
            <a:extLst>
              <a:ext uri="{FF2B5EF4-FFF2-40B4-BE49-F238E27FC236}">
                <a16:creationId xmlns:a16="http://schemas.microsoft.com/office/drawing/2014/main" id="{5F12FC3A-88B7-CAD2-B65A-11A4121C062F}"/>
              </a:ext>
            </a:extLst>
          </p:cNvPr>
          <p:cNvGrpSpPr/>
          <p:nvPr/>
        </p:nvGrpSpPr>
        <p:grpSpPr>
          <a:xfrm>
            <a:off x="9547795" y="2296210"/>
            <a:ext cx="972308" cy="1563836"/>
            <a:chOff x="3239645" y="3358408"/>
            <a:chExt cx="972308" cy="1563836"/>
          </a:xfrm>
          <a:effectLst>
            <a:outerShdw blurRad="63500" dist="63500" dir="2700000" algn="tl" rotWithShape="0">
              <a:prstClr val="black">
                <a:alpha val="70000"/>
              </a:prstClr>
            </a:outerShdw>
          </a:effectLst>
        </p:grpSpPr>
        <p:grpSp>
          <p:nvGrpSpPr>
            <p:cNvPr id="321" name="Group 320">
              <a:extLst>
                <a:ext uri="{FF2B5EF4-FFF2-40B4-BE49-F238E27FC236}">
                  <a16:creationId xmlns:a16="http://schemas.microsoft.com/office/drawing/2014/main" id="{66B399E5-81F3-4790-EF4F-57E7545CE8F3}"/>
                </a:ext>
              </a:extLst>
            </p:cNvPr>
            <p:cNvGrpSpPr/>
            <p:nvPr/>
          </p:nvGrpSpPr>
          <p:grpSpPr>
            <a:xfrm>
              <a:off x="3491953" y="3697870"/>
              <a:ext cx="720000" cy="1224374"/>
              <a:chOff x="3239645" y="3358408"/>
              <a:chExt cx="720000" cy="1224374"/>
            </a:xfrm>
          </p:grpSpPr>
          <p:sp>
            <p:nvSpPr>
              <p:cNvPr id="330" name="Rectangle 329">
                <a:extLst>
                  <a:ext uri="{FF2B5EF4-FFF2-40B4-BE49-F238E27FC236}">
                    <a16:creationId xmlns:a16="http://schemas.microsoft.com/office/drawing/2014/main" id="{A538F586-E9F4-E1CC-CA02-D4002892A1C5}"/>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31" name="TextBox 330">
                <a:extLst>
                  <a:ext uri="{FF2B5EF4-FFF2-40B4-BE49-F238E27FC236}">
                    <a16:creationId xmlns:a16="http://schemas.microsoft.com/office/drawing/2014/main" id="{C1CD8051-17F8-7FB0-E7ED-6918721656DA}"/>
                  </a:ext>
                </a:extLst>
              </p:cNvPr>
              <p:cNvSpPr txBox="1"/>
              <p:nvPr/>
            </p:nvSpPr>
            <p:spPr>
              <a:xfrm>
                <a:off x="3257645" y="4394477"/>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C</a:t>
                </a:r>
              </a:p>
            </p:txBody>
          </p:sp>
        </p:grpSp>
        <p:grpSp>
          <p:nvGrpSpPr>
            <p:cNvPr id="322" name="Group 321">
              <a:extLst>
                <a:ext uri="{FF2B5EF4-FFF2-40B4-BE49-F238E27FC236}">
                  <a16:creationId xmlns:a16="http://schemas.microsoft.com/office/drawing/2014/main" id="{B6994696-3B1E-0A88-76F5-73D29F267074}"/>
                </a:ext>
              </a:extLst>
            </p:cNvPr>
            <p:cNvGrpSpPr/>
            <p:nvPr/>
          </p:nvGrpSpPr>
          <p:grpSpPr>
            <a:xfrm>
              <a:off x="3365799" y="3528139"/>
              <a:ext cx="720000" cy="1224374"/>
              <a:chOff x="3239645" y="3358408"/>
              <a:chExt cx="720000" cy="1224374"/>
            </a:xfrm>
          </p:grpSpPr>
          <p:sp>
            <p:nvSpPr>
              <p:cNvPr id="328" name="Rectangle 327">
                <a:extLst>
                  <a:ext uri="{FF2B5EF4-FFF2-40B4-BE49-F238E27FC236}">
                    <a16:creationId xmlns:a16="http://schemas.microsoft.com/office/drawing/2014/main" id="{DC6C3916-5EF9-D0CC-44EC-8AF219A191B4}"/>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29" name="TextBox 328">
                <a:extLst>
                  <a:ext uri="{FF2B5EF4-FFF2-40B4-BE49-F238E27FC236}">
                    <a16:creationId xmlns:a16="http://schemas.microsoft.com/office/drawing/2014/main" id="{D541D02C-1FFF-4BF6-44BB-71480DECE7CA}"/>
                  </a:ext>
                </a:extLst>
              </p:cNvPr>
              <p:cNvSpPr txBox="1"/>
              <p:nvPr/>
            </p:nvSpPr>
            <p:spPr>
              <a:xfrm>
                <a:off x="3257645" y="4394477"/>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B</a:t>
                </a:r>
                <a:endParaRPr kumimoji="0" lang="de-DE" sz="1100" b="1" i="0" u="none" strike="noStrike" kern="0" cap="none" spc="0" normalizeH="0" baseline="-25000" noProof="0">
                  <a:ln>
                    <a:noFill/>
                  </a:ln>
                  <a:solidFill>
                    <a:prstClr val="black"/>
                  </a:solidFill>
                  <a:effectLst/>
                  <a:uLnTx/>
                  <a:uFillTx/>
                </a:endParaRPr>
              </a:p>
            </p:txBody>
          </p:sp>
        </p:grpSp>
        <p:grpSp>
          <p:nvGrpSpPr>
            <p:cNvPr id="323" name="Group 322">
              <a:extLst>
                <a:ext uri="{FF2B5EF4-FFF2-40B4-BE49-F238E27FC236}">
                  <a16:creationId xmlns:a16="http://schemas.microsoft.com/office/drawing/2014/main" id="{EFE97FB8-3AF1-8E4D-7CD0-2656356915B4}"/>
                </a:ext>
              </a:extLst>
            </p:cNvPr>
            <p:cNvGrpSpPr/>
            <p:nvPr/>
          </p:nvGrpSpPr>
          <p:grpSpPr>
            <a:xfrm>
              <a:off x="3239645" y="3358408"/>
              <a:ext cx="720000" cy="1224374"/>
              <a:chOff x="3239645" y="3358408"/>
              <a:chExt cx="720000" cy="1224374"/>
            </a:xfrm>
          </p:grpSpPr>
          <p:sp>
            <p:nvSpPr>
              <p:cNvPr id="324" name="Rectangle 323">
                <a:extLst>
                  <a:ext uri="{FF2B5EF4-FFF2-40B4-BE49-F238E27FC236}">
                    <a16:creationId xmlns:a16="http://schemas.microsoft.com/office/drawing/2014/main" id="{7C4C374D-D594-795E-2A49-F1A4DBA678CD}"/>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25" name="Picture 8">
                <a:extLst>
                  <a:ext uri="{FF2B5EF4-FFF2-40B4-BE49-F238E27FC236}">
                    <a16:creationId xmlns:a16="http://schemas.microsoft.com/office/drawing/2014/main" id="{0E9ECD16-DF08-62BA-F8E3-052F6275BF3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950" r="11062"/>
              <a:stretch/>
            </p:blipFill>
            <p:spPr bwMode="auto">
              <a:xfrm>
                <a:off x="3271379" y="3529921"/>
                <a:ext cx="656532" cy="864000"/>
              </a:xfrm>
              <a:prstGeom prst="rect">
                <a:avLst/>
              </a:prstGeom>
              <a:noFill/>
              <a:extLst>
                <a:ext uri="{909E8E84-426E-40DD-AFC4-6F175D3DCCD1}">
                  <a14:hiddenFill xmlns:a14="http://schemas.microsoft.com/office/drawing/2010/main">
                    <a:solidFill>
                      <a:srgbClr val="FFFFFF"/>
                    </a:solidFill>
                  </a14:hiddenFill>
                </a:ext>
              </a:extLst>
            </p:spPr>
          </p:pic>
          <p:sp>
            <p:nvSpPr>
              <p:cNvPr id="326" name="TextBox 325">
                <a:extLst>
                  <a:ext uri="{FF2B5EF4-FFF2-40B4-BE49-F238E27FC236}">
                    <a16:creationId xmlns:a16="http://schemas.microsoft.com/office/drawing/2014/main" id="{503D098F-3E8B-2216-C093-B3E933340F41}"/>
                  </a:ext>
                </a:extLst>
              </p:cNvPr>
              <p:cNvSpPr txBox="1"/>
              <p:nvPr/>
            </p:nvSpPr>
            <p:spPr>
              <a:xfrm>
                <a:off x="3257645" y="3373810"/>
                <a:ext cx="684000"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a:ln>
                      <a:noFill/>
                    </a:ln>
                    <a:solidFill>
                      <a:prstClr val="black"/>
                    </a:solidFill>
                    <a:effectLst/>
                    <a:uLnTx/>
                    <a:uFillTx/>
                  </a:rPr>
                  <a:t>E</a:t>
                </a:r>
                <a:r>
                  <a:rPr kumimoji="0" lang="de-DE" sz="1200" b="0" i="0" u="none" strike="noStrike" kern="0" cap="none" spc="0" normalizeH="0" baseline="0" noProof="0">
                    <a:ln>
                      <a:noFill/>
                    </a:ln>
                    <a:solidFill>
                      <a:prstClr val="black"/>
                    </a:solidFill>
                    <a:effectLst/>
                    <a:uLnTx/>
                    <a:uFillTx/>
                  </a:rPr>
                  <a:t>-Wind</a:t>
                </a:r>
                <a:endParaRPr kumimoji="0" lang="de-DE" sz="1200" b="1" i="0" u="none" strike="noStrike" kern="0" cap="none" spc="0" normalizeH="0" baseline="-25000" noProof="0">
                  <a:ln>
                    <a:noFill/>
                  </a:ln>
                  <a:solidFill>
                    <a:prstClr val="black"/>
                  </a:solidFill>
                  <a:effectLst/>
                  <a:uLnTx/>
                  <a:uFillTx/>
                </a:endParaRPr>
              </a:p>
            </p:txBody>
          </p:sp>
          <p:sp>
            <p:nvSpPr>
              <p:cNvPr id="327" name="TextBox 326">
                <a:extLst>
                  <a:ext uri="{FF2B5EF4-FFF2-40B4-BE49-F238E27FC236}">
                    <a16:creationId xmlns:a16="http://schemas.microsoft.com/office/drawing/2014/main" id="{5843D28D-A9CA-FF14-23D8-055790FD5359}"/>
                  </a:ext>
                </a:extLst>
              </p:cNvPr>
              <p:cNvSpPr txBox="1"/>
              <p:nvPr/>
            </p:nvSpPr>
            <p:spPr>
              <a:xfrm>
                <a:off x="3257645" y="4394477"/>
                <a:ext cx="684000" cy="1692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Plattform </a:t>
                </a:r>
                <a:r>
                  <a:rPr kumimoji="0" lang="de-DE" sz="1100" b="1" i="0" u="none" strike="noStrike" kern="0" cap="none" spc="0" normalizeH="0" baseline="0" noProof="0">
                    <a:ln>
                      <a:noFill/>
                    </a:ln>
                    <a:solidFill>
                      <a:prstClr val="black"/>
                    </a:solidFill>
                    <a:effectLst/>
                    <a:uLnTx/>
                    <a:uFillTx/>
                  </a:rPr>
                  <a:t>A</a:t>
                </a:r>
                <a:endParaRPr kumimoji="0" lang="de-DE" sz="1100" b="1" i="0" u="none" strike="noStrike" kern="0" cap="none" spc="0" normalizeH="0" baseline="-25000" noProof="0">
                  <a:ln>
                    <a:noFill/>
                  </a:ln>
                  <a:solidFill>
                    <a:prstClr val="black"/>
                  </a:solidFill>
                  <a:effectLst/>
                  <a:uLnTx/>
                  <a:uFillTx/>
                </a:endParaRPr>
              </a:p>
            </p:txBody>
          </p:sp>
        </p:grpSp>
      </p:grpSp>
      <p:grpSp>
        <p:nvGrpSpPr>
          <p:cNvPr id="332" name="Group 331">
            <a:extLst>
              <a:ext uri="{FF2B5EF4-FFF2-40B4-BE49-F238E27FC236}">
                <a16:creationId xmlns:a16="http://schemas.microsoft.com/office/drawing/2014/main" id="{3D507CA6-0C4C-A383-C42C-F722E7771A1A}"/>
              </a:ext>
            </a:extLst>
          </p:cNvPr>
          <p:cNvGrpSpPr/>
          <p:nvPr/>
        </p:nvGrpSpPr>
        <p:grpSpPr>
          <a:xfrm>
            <a:off x="8212556" y="1896164"/>
            <a:ext cx="683938" cy="812936"/>
            <a:chOff x="8212556" y="2349390"/>
            <a:chExt cx="683938" cy="812936"/>
          </a:xfrm>
          <a:effectLst>
            <a:outerShdw blurRad="63500" dist="38100" dir="2700000" algn="tl" rotWithShape="0">
              <a:prstClr val="black">
                <a:alpha val="70000"/>
              </a:prstClr>
            </a:outerShdw>
          </a:effectLst>
        </p:grpSpPr>
        <p:sp>
          <p:nvSpPr>
            <p:cNvPr id="333" name="Rectangle 332">
              <a:extLst>
                <a:ext uri="{FF2B5EF4-FFF2-40B4-BE49-F238E27FC236}">
                  <a16:creationId xmlns:a16="http://schemas.microsoft.com/office/drawing/2014/main" id="{BCA17E21-9110-31D9-F7F4-748EC6D2B346}"/>
                </a:ext>
              </a:extLst>
            </p:cNvPr>
            <p:cNvSpPr/>
            <p:nvPr/>
          </p:nvSpPr>
          <p:spPr>
            <a:xfrm>
              <a:off x="8212556" y="2349390"/>
              <a:ext cx="683938" cy="812936"/>
            </a:xfrm>
            <a:prstGeom prst="rect">
              <a:avLst/>
            </a:prstGeom>
            <a:solidFill>
              <a:srgbClr val="D6DCE5"/>
            </a:solidFill>
            <a:ln w="12700" cap="flat" cmpd="sng" algn="ctr">
              <a:solidFill>
                <a:srgbClr val="44546A"/>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34" name="Picture 4" descr="Electrolysis ">
              <a:extLst>
                <a:ext uri="{FF2B5EF4-FFF2-40B4-BE49-F238E27FC236}">
                  <a16:creationId xmlns:a16="http://schemas.microsoft.com/office/drawing/2014/main" id="{DE64429C-44F3-8B3B-FB0B-C161F37DF5C2}"/>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34" b="-5434"/>
            <a:stretch/>
          </p:blipFill>
          <p:spPr bwMode="auto">
            <a:xfrm>
              <a:off x="8302525" y="2589988"/>
              <a:ext cx="504000" cy="532051"/>
            </a:xfrm>
            <a:prstGeom prst="rect">
              <a:avLst/>
            </a:prstGeom>
            <a:noFill/>
            <a:extLst>
              <a:ext uri="{909E8E84-426E-40DD-AFC4-6F175D3DCCD1}">
                <a14:hiddenFill xmlns:a14="http://schemas.microsoft.com/office/drawing/2010/main">
                  <a:solidFill>
                    <a:srgbClr val="FFFFFF"/>
                  </a:solidFill>
                </a14:hiddenFill>
              </a:ext>
            </a:extLst>
          </p:spPr>
        </p:pic>
        <p:sp>
          <p:nvSpPr>
            <p:cNvPr id="335" name="TextBox 334">
              <a:extLst>
                <a:ext uri="{FF2B5EF4-FFF2-40B4-BE49-F238E27FC236}">
                  <a16:creationId xmlns:a16="http://schemas.microsoft.com/office/drawing/2014/main" id="{FABEBDBA-9D5C-0EA7-AF63-27B19411CA5F}"/>
                </a:ext>
              </a:extLst>
            </p:cNvPr>
            <p:cNvSpPr txBox="1"/>
            <p:nvPr/>
          </p:nvSpPr>
          <p:spPr>
            <a:xfrm>
              <a:off x="8230525" y="2376720"/>
              <a:ext cx="648000"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err="1">
                  <a:ln>
                    <a:noFill/>
                  </a:ln>
                  <a:solidFill>
                    <a:srgbClr val="44546A"/>
                  </a:solidFill>
                  <a:effectLst/>
                  <a:uLnTx/>
                  <a:uFillTx/>
                </a:rPr>
                <a:t>Grid</a:t>
              </a:r>
              <a:r>
                <a:rPr kumimoji="0" lang="de-DE" sz="1200" b="1" i="0" u="none" strike="noStrike" kern="0" cap="none" spc="0" normalizeH="0" baseline="0" noProof="0">
                  <a:ln>
                    <a:noFill/>
                  </a:ln>
                  <a:solidFill>
                    <a:srgbClr val="44546A"/>
                  </a:solidFill>
                  <a:effectLst/>
                  <a:uLnTx/>
                  <a:uFillTx/>
                </a:rPr>
                <a:t> </a:t>
              </a:r>
              <a:r>
                <a:rPr kumimoji="0" lang="de-DE" sz="1200" b="0" i="0" u="none" strike="noStrike" kern="0" cap="none" spc="0" normalizeH="0" baseline="0" noProof="0">
                  <a:ln>
                    <a:noFill/>
                  </a:ln>
                  <a:solidFill>
                    <a:srgbClr val="44546A"/>
                  </a:solidFill>
                  <a:effectLst/>
                  <a:uLnTx/>
                  <a:uFillTx/>
                </a:rPr>
                <a:t>P2G</a:t>
              </a:r>
              <a:endParaRPr kumimoji="0" lang="de-DE" sz="1200" b="0" i="0" u="none" strike="noStrike" kern="0" cap="none" spc="0" normalizeH="0" baseline="-25000" noProof="0">
                <a:ln>
                  <a:noFill/>
                </a:ln>
                <a:solidFill>
                  <a:srgbClr val="44546A"/>
                </a:solidFill>
                <a:effectLst/>
                <a:uLnTx/>
                <a:uFillTx/>
              </a:endParaRPr>
            </a:p>
          </p:txBody>
        </p:sp>
      </p:grpSp>
      <p:cxnSp>
        <p:nvCxnSpPr>
          <p:cNvPr id="336" name="Straight Connector 335">
            <a:extLst>
              <a:ext uri="{FF2B5EF4-FFF2-40B4-BE49-F238E27FC236}">
                <a16:creationId xmlns:a16="http://schemas.microsoft.com/office/drawing/2014/main" id="{28FDA18F-58D7-4BA0-7E12-349FEC982F1B}"/>
              </a:ext>
            </a:extLst>
          </p:cNvPr>
          <p:cNvCxnSpPr>
            <a:cxnSpLocks/>
            <a:endCxn id="299" idx="2"/>
          </p:cNvCxnSpPr>
          <p:nvPr/>
        </p:nvCxnSpPr>
        <p:spPr>
          <a:xfrm flipV="1">
            <a:off x="7843141" y="2076753"/>
            <a:ext cx="0" cy="366894"/>
          </a:xfrm>
          <a:prstGeom prst="line">
            <a:avLst/>
          </a:prstGeom>
          <a:noFill/>
          <a:ln w="88900" cap="flat" cmpd="tri" algn="ctr">
            <a:solidFill>
              <a:srgbClr val="DE9F00"/>
            </a:solidFill>
            <a:prstDash val="solid"/>
            <a:miter lim="800000"/>
          </a:ln>
          <a:effectLst/>
        </p:spPr>
      </p:cxnSp>
      <p:cxnSp>
        <p:nvCxnSpPr>
          <p:cNvPr id="337" name="Straight Connector 336">
            <a:extLst>
              <a:ext uri="{FF2B5EF4-FFF2-40B4-BE49-F238E27FC236}">
                <a16:creationId xmlns:a16="http://schemas.microsoft.com/office/drawing/2014/main" id="{0B7175DE-7A01-3A9C-7D74-508896C7E4B3}"/>
              </a:ext>
            </a:extLst>
          </p:cNvPr>
          <p:cNvCxnSpPr>
            <a:cxnSpLocks/>
          </p:cNvCxnSpPr>
          <p:nvPr/>
        </p:nvCxnSpPr>
        <p:spPr>
          <a:xfrm flipV="1">
            <a:off x="7843141" y="1137735"/>
            <a:ext cx="0" cy="422090"/>
          </a:xfrm>
          <a:prstGeom prst="line">
            <a:avLst/>
          </a:prstGeom>
          <a:noFill/>
          <a:ln w="88900" cap="flat" cmpd="tri" algn="ctr">
            <a:solidFill>
              <a:srgbClr val="DE9F00"/>
            </a:solidFill>
            <a:prstDash val="solid"/>
            <a:miter lim="800000"/>
          </a:ln>
          <a:effectLst/>
        </p:spPr>
      </p:cxnSp>
      <p:grpSp>
        <p:nvGrpSpPr>
          <p:cNvPr id="338" name="Group 337">
            <a:extLst>
              <a:ext uri="{FF2B5EF4-FFF2-40B4-BE49-F238E27FC236}">
                <a16:creationId xmlns:a16="http://schemas.microsoft.com/office/drawing/2014/main" id="{1B4AB95D-1E61-A4FE-8B56-697DD8C9EA61}"/>
              </a:ext>
            </a:extLst>
          </p:cNvPr>
          <p:cNvGrpSpPr/>
          <p:nvPr/>
        </p:nvGrpSpPr>
        <p:grpSpPr>
          <a:xfrm>
            <a:off x="8197270" y="492635"/>
            <a:ext cx="684000" cy="990805"/>
            <a:chOff x="8234760" y="2171521"/>
            <a:chExt cx="684000" cy="990805"/>
          </a:xfrm>
          <a:effectLst>
            <a:outerShdw blurRad="63500" dist="38100" dir="2700000" algn="tl" rotWithShape="0">
              <a:prstClr val="black">
                <a:alpha val="70000"/>
              </a:prstClr>
            </a:outerShdw>
          </a:effectLst>
        </p:grpSpPr>
        <p:sp>
          <p:nvSpPr>
            <p:cNvPr id="339" name="Rectangle 338">
              <a:extLst>
                <a:ext uri="{FF2B5EF4-FFF2-40B4-BE49-F238E27FC236}">
                  <a16:creationId xmlns:a16="http://schemas.microsoft.com/office/drawing/2014/main" id="{8556917F-C73C-7660-7FDA-517545BE4971}"/>
                </a:ext>
              </a:extLst>
            </p:cNvPr>
            <p:cNvSpPr/>
            <p:nvPr/>
          </p:nvSpPr>
          <p:spPr>
            <a:xfrm>
              <a:off x="8234760" y="2171521"/>
              <a:ext cx="684000" cy="990805"/>
            </a:xfrm>
            <a:prstGeom prst="rect">
              <a:avLst/>
            </a:prstGeom>
            <a:solidFill>
              <a:srgbClr val="D6DCE5"/>
            </a:solidFill>
            <a:ln w="12700" cap="flat" cmpd="sng" algn="ctr">
              <a:solidFill>
                <a:srgbClr val="44546A"/>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40" name="Picture 4" descr="Electrolysis ">
              <a:extLst>
                <a:ext uri="{FF2B5EF4-FFF2-40B4-BE49-F238E27FC236}">
                  <a16:creationId xmlns:a16="http://schemas.microsoft.com/office/drawing/2014/main" id="{9F951308-1EF2-0D82-6197-F9EB4BDCF75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34" b="-5434"/>
            <a:stretch/>
          </p:blipFill>
          <p:spPr bwMode="auto">
            <a:xfrm>
              <a:off x="8324760" y="2589988"/>
              <a:ext cx="504000" cy="532051"/>
            </a:xfrm>
            <a:prstGeom prst="rect">
              <a:avLst/>
            </a:prstGeom>
            <a:noFill/>
            <a:extLst>
              <a:ext uri="{909E8E84-426E-40DD-AFC4-6F175D3DCCD1}">
                <a14:hiddenFill xmlns:a14="http://schemas.microsoft.com/office/drawing/2010/main">
                  <a:solidFill>
                    <a:srgbClr val="FFFFFF"/>
                  </a:solidFill>
                </a14:hiddenFill>
              </a:ext>
            </a:extLst>
          </p:spPr>
        </p:pic>
        <p:sp>
          <p:nvSpPr>
            <p:cNvPr id="341" name="TextBox 340">
              <a:extLst>
                <a:ext uri="{FF2B5EF4-FFF2-40B4-BE49-F238E27FC236}">
                  <a16:creationId xmlns:a16="http://schemas.microsoft.com/office/drawing/2014/main" id="{00512754-57FE-9ABA-0319-04C63CA5F2C3}"/>
                </a:ext>
              </a:extLst>
            </p:cNvPr>
            <p:cNvSpPr txBox="1"/>
            <p:nvPr/>
          </p:nvSpPr>
          <p:spPr>
            <a:xfrm>
              <a:off x="8252760" y="2185860"/>
              <a:ext cx="648000" cy="369332"/>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a:ln>
                    <a:noFill/>
                  </a:ln>
                  <a:solidFill>
                    <a:srgbClr val="44546A"/>
                  </a:solidFill>
                  <a:effectLst/>
                  <a:uLnTx/>
                  <a:uFillTx/>
                </a:rPr>
                <a:t>Dedicated </a:t>
              </a:r>
              <a:r>
                <a:rPr kumimoji="0" lang="de-DE" sz="1200" b="0" i="0" u="none" strike="noStrike" kern="0" cap="none" spc="0" normalizeH="0" baseline="0" noProof="0">
                  <a:ln>
                    <a:noFill/>
                  </a:ln>
                  <a:solidFill>
                    <a:srgbClr val="44546A"/>
                  </a:solidFill>
                  <a:effectLst/>
                  <a:uLnTx/>
                  <a:uFillTx/>
                </a:rPr>
                <a:t>P2G</a:t>
              </a:r>
              <a:endParaRPr kumimoji="0" lang="de-DE" sz="1200" b="0" i="0" u="none" strike="noStrike" kern="0" cap="none" spc="0" normalizeH="0" baseline="-25000" noProof="0">
                <a:ln>
                  <a:noFill/>
                </a:ln>
                <a:solidFill>
                  <a:srgbClr val="44546A"/>
                </a:solidFill>
                <a:effectLst/>
                <a:uLnTx/>
                <a:uFillTx/>
              </a:endParaRPr>
            </a:p>
          </p:txBody>
        </p:sp>
      </p:grpSp>
      <p:sp>
        <p:nvSpPr>
          <p:cNvPr id="342" name="Cross 341">
            <a:extLst>
              <a:ext uri="{FF2B5EF4-FFF2-40B4-BE49-F238E27FC236}">
                <a16:creationId xmlns:a16="http://schemas.microsoft.com/office/drawing/2014/main" id="{88F19D65-2EAF-605A-B409-B43899816AC2}"/>
              </a:ext>
            </a:extLst>
          </p:cNvPr>
          <p:cNvSpPr/>
          <p:nvPr/>
        </p:nvSpPr>
        <p:spPr>
          <a:xfrm>
            <a:off x="9736414" y="1954209"/>
            <a:ext cx="360000" cy="360000"/>
          </a:xfrm>
          <a:prstGeom prst="plus">
            <a:avLst>
              <a:gd name="adj" fmla="val 40278"/>
            </a:avLst>
          </a:prstGeom>
          <a:solidFill>
            <a:srgbClr val="FF6D6D"/>
          </a:solid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3" name="Arrow: Curved Down 342">
            <a:extLst>
              <a:ext uri="{FF2B5EF4-FFF2-40B4-BE49-F238E27FC236}">
                <a16:creationId xmlns:a16="http://schemas.microsoft.com/office/drawing/2014/main" id="{5DAAB118-9DC2-2D22-9EC1-72CD2548E74F}"/>
              </a:ext>
            </a:extLst>
          </p:cNvPr>
          <p:cNvSpPr/>
          <p:nvPr/>
        </p:nvSpPr>
        <p:spPr>
          <a:xfrm flipH="1">
            <a:off x="10085494" y="108714"/>
            <a:ext cx="1272867" cy="252000"/>
          </a:xfrm>
          <a:prstGeom prst="curvedDownArrow">
            <a:avLst>
              <a:gd name="adj1" fmla="val 53786"/>
              <a:gd name="adj2" fmla="val 123694"/>
              <a:gd name="adj3" fmla="val 54244"/>
            </a:avLst>
          </a:prstGeom>
          <a:solidFill>
            <a:srgbClr val="FF6D6D"/>
          </a:solid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44" name="Arrow: Curved Down 343">
            <a:extLst>
              <a:ext uri="{FF2B5EF4-FFF2-40B4-BE49-F238E27FC236}">
                <a16:creationId xmlns:a16="http://schemas.microsoft.com/office/drawing/2014/main" id="{B90836B3-120A-8ED9-1F20-AB8A0020BD28}"/>
              </a:ext>
            </a:extLst>
          </p:cNvPr>
          <p:cNvSpPr/>
          <p:nvPr/>
        </p:nvSpPr>
        <p:spPr>
          <a:xfrm flipH="1" flipV="1">
            <a:off x="10085494" y="3909396"/>
            <a:ext cx="1272867" cy="252000"/>
          </a:xfrm>
          <a:prstGeom prst="curvedDownArrow">
            <a:avLst>
              <a:gd name="adj1" fmla="val 53786"/>
              <a:gd name="adj2" fmla="val 123694"/>
              <a:gd name="adj3" fmla="val 54244"/>
            </a:avLst>
          </a:prstGeom>
          <a:solidFill>
            <a:srgbClr val="FF6D6D"/>
          </a:solidFill>
          <a:ln w="381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cxnSp>
        <p:nvCxnSpPr>
          <p:cNvPr id="345" name="Straight Arrow Connector 344">
            <a:extLst>
              <a:ext uri="{FF2B5EF4-FFF2-40B4-BE49-F238E27FC236}">
                <a16:creationId xmlns:a16="http://schemas.microsoft.com/office/drawing/2014/main" id="{E3E00CC8-315E-2428-F280-3852C3B5D9BD}"/>
              </a:ext>
            </a:extLst>
          </p:cNvPr>
          <p:cNvCxnSpPr/>
          <p:nvPr/>
        </p:nvCxnSpPr>
        <p:spPr>
          <a:xfrm flipH="1">
            <a:off x="8992634" y="983494"/>
            <a:ext cx="478985" cy="0"/>
          </a:xfrm>
          <a:prstGeom prst="straightConnector1">
            <a:avLst/>
          </a:prstGeom>
          <a:noFill/>
          <a:ln w="19050" cap="flat" cmpd="sng" algn="ctr">
            <a:solidFill>
              <a:sysClr val="windowText" lastClr="000000"/>
            </a:solidFill>
            <a:prstDash val="solid"/>
            <a:miter lim="800000"/>
            <a:tailEnd type="stealth" w="med" len="lg"/>
          </a:ln>
          <a:effectLst/>
        </p:spPr>
      </p:cxnSp>
      <p:cxnSp>
        <p:nvCxnSpPr>
          <p:cNvPr id="346" name="Straight Arrow Connector 345">
            <a:extLst>
              <a:ext uri="{FF2B5EF4-FFF2-40B4-BE49-F238E27FC236}">
                <a16:creationId xmlns:a16="http://schemas.microsoft.com/office/drawing/2014/main" id="{99C16D7E-1459-97D0-4226-9310F204FFD3}"/>
              </a:ext>
            </a:extLst>
          </p:cNvPr>
          <p:cNvCxnSpPr>
            <a:cxnSpLocks/>
          </p:cNvCxnSpPr>
          <p:nvPr/>
        </p:nvCxnSpPr>
        <p:spPr>
          <a:xfrm flipH="1">
            <a:off x="8909917" y="2910081"/>
            <a:ext cx="478985" cy="0"/>
          </a:xfrm>
          <a:prstGeom prst="straightConnector1">
            <a:avLst/>
          </a:prstGeom>
          <a:noFill/>
          <a:ln w="19050" cap="flat" cmpd="sng" algn="ctr">
            <a:solidFill>
              <a:sysClr val="windowText" lastClr="000000"/>
            </a:solidFill>
            <a:prstDash val="solid"/>
            <a:miter lim="800000"/>
            <a:tailEnd type="stealth" w="med" len="lg"/>
          </a:ln>
          <a:effectLst/>
        </p:spPr>
      </p:cxnSp>
      <p:grpSp>
        <p:nvGrpSpPr>
          <p:cNvPr id="347" name="Group 346">
            <a:extLst>
              <a:ext uri="{FF2B5EF4-FFF2-40B4-BE49-F238E27FC236}">
                <a16:creationId xmlns:a16="http://schemas.microsoft.com/office/drawing/2014/main" id="{03D32E05-C7D2-D6C1-5C91-4F8EAD1B02C2}"/>
              </a:ext>
            </a:extLst>
          </p:cNvPr>
          <p:cNvGrpSpPr/>
          <p:nvPr/>
        </p:nvGrpSpPr>
        <p:grpSpPr>
          <a:xfrm>
            <a:off x="7950659" y="1266583"/>
            <a:ext cx="180000" cy="216000"/>
            <a:chOff x="4789945" y="1960386"/>
            <a:chExt cx="180000" cy="216000"/>
          </a:xfrm>
        </p:grpSpPr>
        <p:cxnSp>
          <p:nvCxnSpPr>
            <p:cNvPr id="348" name="Straight Arrow Connector 347">
              <a:extLst>
                <a:ext uri="{FF2B5EF4-FFF2-40B4-BE49-F238E27FC236}">
                  <a16:creationId xmlns:a16="http://schemas.microsoft.com/office/drawing/2014/main" id="{ADA42C14-0073-B5B9-08F2-F849B09B1812}"/>
                </a:ext>
              </a:extLst>
            </p:cNvPr>
            <p:cNvCxnSpPr>
              <a:cxnSpLocks/>
            </p:cNvCxnSpPr>
            <p:nvPr/>
          </p:nvCxnSpPr>
          <p:spPr>
            <a:xfrm>
              <a:off x="4794707" y="1960386"/>
              <a:ext cx="0" cy="216000"/>
            </a:xfrm>
            <a:prstGeom prst="straightConnector1">
              <a:avLst/>
            </a:prstGeom>
            <a:noFill/>
            <a:ln w="19050" cap="flat" cmpd="sng" algn="ctr">
              <a:solidFill>
                <a:sysClr val="windowText" lastClr="000000"/>
              </a:solidFill>
              <a:prstDash val="solid"/>
              <a:miter lim="800000"/>
              <a:tailEnd type="stealth" w="med" len="lg"/>
            </a:ln>
            <a:effectLst/>
          </p:spPr>
        </p:cxnSp>
        <p:cxnSp>
          <p:nvCxnSpPr>
            <p:cNvPr id="349" name="Straight Arrow Connector 348">
              <a:extLst>
                <a:ext uri="{FF2B5EF4-FFF2-40B4-BE49-F238E27FC236}">
                  <a16:creationId xmlns:a16="http://schemas.microsoft.com/office/drawing/2014/main" id="{E0279A96-4ED9-9720-8DF3-2589FE4E9B0B}"/>
                </a:ext>
              </a:extLst>
            </p:cNvPr>
            <p:cNvCxnSpPr>
              <a:cxnSpLocks/>
            </p:cNvCxnSpPr>
            <p:nvPr/>
          </p:nvCxnSpPr>
          <p:spPr>
            <a:xfrm flipH="1">
              <a:off x="4789945" y="1969910"/>
              <a:ext cx="180000" cy="0"/>
            </a:xfrm>
            <a:prstGeom prst="straightConnector1">
              <a:avLst/>
            </a:prstGeom>
            <a:noFill/>
            <a:ln w="19050" cap="flat" cmpd="sng" algn="ctr">
              <a:solidFill>
                <a:sysClr val="windowText" lastClr="000000"/>
              </a:solidFill>
              <a:prstDash val="solid"/>
              <a:miter lim="800000"/>
              <a:tailEnd type="none" w="med" len="lg"/>
            </a:ln>
            <a:effectLst/>
          </p:spPr>
        </p:cxnSp>
      </p:grpSp>
      <p:grpSp>
        <p:nvGrpSpPr>
          <p:cNvPr id="350" name="Group 349">
            <a:extLst>
              <a:ext uri="{FF2B5EF4-FFF2-40B4-BE49-F238E27FC236}">
                <a16:creationId xmlns:a16="http://schemas.microsoft.com/office/drawing/2014/main" id="{6F8C126E-DA5D-23DC-45EC-5F6AA9381A34}"/>
              </a:ext>
            </a:extLst>
          </p:cNvPr>
          <p:cNvGrpSpPr/>
          <p:nvPr/>
        </p:nvGrpSpPr>
        <p:grpSpPr>
          <a:xfrm flipV="1">
            <a:off x="7950659" y="2091296"/>
            <a:ext cx="180000" cy="216000"/>
            <a:chOff x="4789945" y="1960386"/>
            <a:chExt cx="180000" cy="216000"/>
          </a:xfrm>
        </p:grpSpPr>
        <p:cxnSp>
          <p:nvCxnSpPr>
            <p:cNvPr id="351" name="Straight Arrow Connector 350">
              <a:extLst>
                <a:ext uri="{FF2B5EF4-FFF2-40B4-BE49-F238E27FC236}">
                  <a16:creationId xmlns:a16="http://schemas.microsoft.com/office/drawing/2014/main" id="{33EC4435-F11F-9BF2-978F-29E2D4DAFC46}"/>
                </a:ext>
              </a:extLst>
            </p:cNvPr>
            <p:cNvCxnSpPr>
              <a:cxnSpLocks/>
            </p:cNvCxnSpPr>
            <p:nvPr/>
          </p:nvCxnSpPr>
          <p:spPr>
            <a:xfrm>
              <a:off x="4794707" y="1960386"/>
              <a:ext cx="0" cy="216000"/>
            </a:xfrm>
            <a:prstGeom prst="straightConnector1">
              <a:avLst/>
            </a:prstGeom>
            <a:noFill/>
            <a:ln w="19050" cap="flat" cmpd="sng" algn="ctr">
              <a:solidFill>
                <a:sysClr val="windowText" lastClr="000000"/>
              </a:solidFill>
              <a:prstDash val="solid"/>
              <a:miter lim="800000"/>
              <a:tailEnd type="stealth" w="med" len="lg"/>
            </a:ln>
            <a:effectLst/>
          </p:spPr>
        </p:cxnSp>
        <p:cxnSp>
          <p:nvCxnSpPr>
            <p:cNvPr id="352" name="Straight Arrow Connector 351">
              <a:extLst>
                <a:ext uri="{FF2B5EF4-FFF2-40B4-BE49-F238E27FC236}">
                  <a16:creationId xmlns:a16="http://schemas.microsoft.com/office/drawing/2014/main" id="{31E29265-1245-E873-5E63-0A876DB2B734}"/>
                </a:ext>
              </a:extLst>
            </p:cNvPr>
            <p:cNvCxnSpPr>
              <a:cxnSpLocks/>
            </p:cNvCxnSpPr>
            <p:nvPr/>
          </p:nvCxnSpPr>
          <p:spPr>
            <a:xfrm flipH="1">
              <a:off x="4789945" y="1969910"/>
              <a:ext cx="180000" cy="0"/>
            </a:xfrm>
            <a:prstGeom prst="straightConnector1">
              <a:avLst/>
            </a:prstGeom>
            <a:noFill/>
            <a:ln w="19050" cap="flat" cmpd="sng" algn="ctr">
              <a:solidFill>
                <a:sysClr val="windowText" lastClr="000000"/>
              </a:solidFill>
              <a:prstDash val="solid"/>
              <a:miter lim="800000"/>
              <a:tailEnd type="none" w="med" len="lg"/>
            </a:ln>
            <a:effectLst/>
          </p:spPr>
        </p:cxnSp>
      </p:grpSp>
      <p:cxnSp>
        <p:nvCxnSpPr>
          <p:cNvPr id="353" name="Straight Arrow Connector 352">
            <a:extLst>
              <a:ext uri="{FF2B5EF4-FFF2-40B4-BE49-F238E27FC236}">
                <a16:creationId xmlns:a16="http://schemas.microsoft.com/office/drawing/2014/main" id="{B25459CB-F077-7338-A8B5-16B80094CBBA}"/>
              </a:ext>
            </a:extLst>
          </p:cNvPr>
          <p:cNvCxnSpPr>
            <a:cxnSpLocks/>
          </p:cNvCxnSpPr>
          <p:nvPr/>
        </p:nvCxnSpPr>
        <p:spPr>
          <a:xfrm flipH="1">
            <a:off x="5680364" y="2910081"/>
            <a:ext cx="2370423" cy="0"/>
          </a:xfrm>
          <a:prstGeom prst="straightConnector1">
            <a:avLst/>
          </a:prstGeom>
          <a:noFill/>
          <a:ln w="19050" cap="flat" cmpd="sng" algn="ctr">
            <a:solidFill>
              <a:sysClr val="windowText" lastClr="000000"/>
            </a:solidFill>
            <a:prstDash val="solid"/>
            <a:miter lim="800000"/>
            <a:headEnd type="stealth" w="lg" len="lg"/>
            <a:tailEnd type="stealth" w="lg" len="lg"/>
          </a:ln>
          <a:effectLst/>
        </p:spPr>
      </p:cxnSp>
      <p:cxnSp>
        <p:nvCxnSpPr>
          <p:cNvPr id="354" name="Straight Arrow Connector 353">
            <a:extLst>
              <a:ext uri="{FF2B5EF4-FFF2-40B4-BE49-F238E27FC236}">
                <a16:creationId xmlns:a16="http://schemas.microsoft.com/office/drawing/2014/main" id="{DC4825A7-6A2E-C113-1F75-BAD1BF601C27}"/>
              </a:ext>
            </a:extLst>
          </p:cNvPr>
          <p:cNvCxnSpPr>
            <a:cxnSpLocks/>
          </p:cNvCxnSpPr>
          <p:nvPr/>
        </p:nvCxnSpPr>
        <p:spPr>
          <a:xfrm flipH="1">
            <a:off x="5680364" y="2015827"/>
            <a:ext cx="1381901" cy="0"/>
          </a:xfrm>
          <a:prstGeom prst="straightConnector1">
            <a:avLst/>
          </a:prstGeom>
          <a:noFill/>
          <a:ln w="19050" cap="flat" cmpd="sng" algn="ctr">
            <a:solidFill>
              <a:sysClr val="windowText" lastClr="000000"/>
            </a:solidFill>
            <a:prstDash val="solid"/>
            <a:miter lim="800000"/>
            <a:headEnd type="stealth" w="lg" len="lg"/>
            <a:tailEnd type="stealth" w="lg" len="lg"/>
          </a:ln>
          <a:effectLst/>
        </p:spPr>
      </p:cxnSp>
      <p:grpSp>
        <p:nvGrpSpPr>
          <p:cNvPr id="355" name="Group 354">
            <a:extLst>
              <a:ext uri="{FF2B5EF4-FFF2-40B4-BE49-F238E27FC236}">
                <a16:creationId xmlns:a16="http://schemas.microsoft.com/office/drawing/2014/main" id="{26F13090-22C6-B35A-F4A7-4E9DCD55F3CB}"/>
              </a:ext>
            </a:extLst>
          </p:cNvPr>
          <p:cNvGrpSpPr/>
          <p:nvPr/>
        </p:nvGrpSpPr>
        <p:grpSpPr>
          <a:xfrm>
            <a:off x="7197366" y="4443771"/>
            <a:ext cx="4795575" cy="2240064"/>
            <a:chOff x="7197366" y="4443771"/>
            <a:chExt cx="4795575" cy="2240064"/>
          </a:xfrm>
        </p:grpSpPr>
        <p:grpSp>
          <p:nvGrpSpPr>
            <p:cNvPr id="356" name="Group 355">
              <a:extLst>
                <a:ext uri="{FF2B5EF4-FFF2-40B4-BE49-F238E27FC236}">
                  <a16:creationId xmlns:a16="http://schemas.microsoft.com/office/drawing/2014/main" id="{7A617038-1176-CD4B-38B9-84C0649F7094}"/>
                </a:ext>
              </a:extLst>
            </p:cNvPr>
            <p:cNvGrpSpPr/>
            <p:nvPr/>
          </p:nvGrpSpPr>
          <p:grpSpPr>
            <a:xfrm>
              <a:off x="9332047" y="4443771"/>
              <a:ext cx="2660894" cy="1912181"/>
              <a:chOff x="1061857" y="230913"/>
              <a:chExt cx="2660894" cy="1912181"/>
            </a:xfrm>
          </p:grpSpPr>
          <p:sp>
            <p:nvSpPr>
              <p:cNvPr id="403" name="Rectangle 402">
                <a:extLst>
                  <a:ext uri="{FF2B5EF4-FFF2-40B4-BE49-F238E27FC236}">
                    <a16:creationId xmlns:a16="http://schemas.microsoft.com/office/drawing/2014/main" id="{BDD847F5-CEBA-BE59-351B-8EE8572562E1}"/>
                  </a:ext>
                </a:extLst>
              </p:cNvPr>
              <p:cNvSpPr/>
              <p:nvPr/>
            </p:nvSpPr>
            <p:spPr>
              <a:xfrm>
                <a:off x="1061857" y="230913"/>
                <a:ext cx="2660894" cy="1912181"/>
              </a:xfrm>
              <a:prstGeom prst="rect">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404" name="TextBox 403">
                <a:extLst>
                  <a:ext uri="{FF2B5EF4-FFF2-40B4-BE49-F238E27FC236}">
                    <a16:creationId xmlns:a16="http://schemas.microsoft.com/office/drawing/2014/main" id="{C3A3F2B0-A9AA-F6AF-E6E5-BB95EF5038C7}"/>
                  </a:ext>
                </a:extLst>
              </p:cNvPr>
              <p:cNvSpPr txBox="1"/>
              <p:nvPr/>
            </p:nvSpPr>
            <p:spPr>
              <a:xfrm>
                <a:off x="1134963" y="239500"/>
                <a:ext cx="656165"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solidFill>
                      <a:srgbClr val="44546A"/>
                    </a:solidFill>
                    <a:effectLst/>
                    <a:uLnTx/>
                    <a:uFillTx/>
                  </a:rPr>
                  <a:t>Hub z</a:t>
                </a:r>
                <a:endParaRPr kumimoji="0" lang="de-DE" sz="1600" b="0" i="0" u="none" strike="noStrike" kern="0" cap="none" spc="0" normalizeH="0" baseline="-25000" noProof="0">
                  <a:ln>
                    <a:noFill/>
                  </a:ln>
                  <a:solidFill>
                    <a:srgbClr val="44546A"/>
                  </a:solidFill>
                  <a:effectLst/>
                  <a:uLnTx/>
                  <a:uFillTx/>
                </a:endParaRPr>
              </a:p>
            </p:txBody>
          </p:sp>
        </p:grpSp>
        <p:sp>
          <p:nvSpPr>
            <p:cNvPr id="357" name="Rectangle 356">
              <a:extLst>
                <a:ext uri="{FF2B5EF4-FFF2-40B4-BE49-F238E27FC236}">
                  <a16:creationId xmlns:a16="http://schemas.microsoft.com/office/drawing/2014/main" id="{2CAEEE4C-4947-E3BC-54DA-CFFDB3547538}"/>
                </a:ext>
              </a:extLst>
            </p:cNvPr>
            <p:cNvSpPr/>
            <p:nvPr/>
          </p:nvSpPr>
          <p:spPr>
            <a:xfrm>
              <a:off x="9165010" y="4674966"/>
              <a:ext cx="2635183" cy="1912181"/>
            </a:xfrm>
            <a:prstGeom prst="rect">
              <a:avLst/>
            </a:prstGeom>
            <a:solidFill>
              <a:sysClr val="window" lastClr="FFFFFF">
                <a:lumMod val="95000"/>
              </a:sysClr>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58" name="Picture 2">
              <a:extLst>
                <a:ext uri="{FF2B5EF4-FFF2-40B4-BE49-F238E27FC236}">
                  <a16:creationId xmlns:a16="http://schemas.microsoft.com/office/drawing/2014/main" id="{E9520A21-9136-329C-4AFF-AFE1C0381EF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8168" y="6019705"/>
              <a:ext cx="432645" cy="432646"/>
            </a:xfrm>
            <a:prstGeom prst="rect">
              <a:avLst/>
            </a:prstGeom>
            <a:noFill/>
            <a:extLst>
              <a:ext uri="{909E8E84-426E-40DD-AFC4-6F175D3DCCD1}">
                <a14:hiddenFill xmlns:a14="http://schemas.microsoft.com/office/drawing/2010/main">
                  <a:solidFill>
                    <a:srgbClr val="FFFFFF"/>
                  </a:solidFill>
                </a14:hiddenFill>
              </a:ext>
            </a:extLst>
          </p:spPr>
        </p:pic>
        <p:pic>
          <p:nvPicPr>
            <p:cNvPr id="359" name="Picture 2">
              <a:extLst>
                <a:ext uri="{FF2B5EF4-FFF2-40B4-BE49-F238E27FC236}">
                  <a16:creationId xmlns:a16="http://schemas.microsoft.com/office/drawing/2014/main" id="{8107DF89-A0D7-BFA3-1B98-145734FF378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8168" y="5480665"/>
              <a:ext cx="432645" cy="432646"/>
            </a:xfrm>
            <a:prstGeom prst="rect">
              <a:avLst/>
            </a:prstGeom>
            <a:noFill/>
            <a:extLst>
              <a:ext uri="{909E8E84-426E-40DD-AFC4-6F175D3DCCD1}">
                <a14:hiddenFill xmlns:a14="http://schemas.microsoft.com/office/drawing/2010/main">
                  <a:solidFill>
                    <a:srgbClr val="FFFFFF"/>
                  </a:solidFill>
                </a14:hiddenFill>
              </a:ext>
            </a:extLst>
          </p:spPr>
        </p:pic>
        <p:pic>
          <p:nvPicPr>
            <p:cNvPr id="360" name="Picture 2">
              <a:extLst>
                <a:ext uri="{FF2B5EF4-FFF2-40B4-BE49-F238E27FC236}">
                  <a16:creationId xmlns:a16="http://schemas.microsoft.com/office/drawing/2014/main" id="{E3FE5A4D-EAE4-D4DE-CDC4-45545FA7E43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08168" y="4917495"/>
              <a:ext cx="432645" cy="432646"/>
            </a:xfrm>
            <a:prstGeom prst="rect">
              <a:avLst/>
            </a:prstGeom>
            <a:noFill/>
            <a:extLst>
              <a:ext uri="{909E8E84-426E-40DD-AFC4-6F175D3DCCD1}">
                <a14:hiddenFill xmlns:a14="http://schemas.microsoft.com/office/drawing/2010/main">
                  <a:solidFill>
                    <a:srgbClr val="FFFFFF"/>
                  </a:solidFill>
                </a14:hiddenFill>
              </a:ext>
            </a:extLst>
          </p:spPr>
        </p:pic>
        <p:cxnSp>
          <p:nvCxnSpPr>
            <p:cNvPr id="361" name="Straight Connector 360">
              <a:extLst>
                <a:ext uri="{FF2B5EF4-FFF2-40B4-BE49-F238E27FC236}">
                  <a16:creationId xmlns:a16="http://schemas.microsoft.com/office/drawing/2014/main" id="{31670D6F-625F-2EFB-F8A5-880FCCCA6E19}"/>
                </a:ext>
              </a:extLst>
            </p:cNvPr>
            <p:cNvCxnSpPr>
              <a:cxnSpLocks/>
            </p:cNvCxnSpPr>
            <p:nvPr/>
          </p:nvCxnSpPr>
          <p:spPr>
            <a:xfrm>
              <a:off x="11085118" y="4864085"/>
              <a:ext cx="0" cy="1497347"/>
            </a:xfrm>
            <a:prstGeom prst="line">
              <a:avLst/>
            </a:prstGeom>
            <a:noFill/>
            <a:ln w="25400" cap="flat" cmpd="sng" algn="ctr">
              <a:solidFill>
                <a:srgbClr val="44546A"/>
              </a:solidFill>
              <a:prstDash val="solid"/>
              <a:miter lim="800000"/>
            </a:ln>
            <a:effectLst/>
          </p:spPr>
        </p:cxnSp>
        <p:cxnSp>
          <p:nvCxnSpPr>
            <p:cNvPr id="362" name="Straight Connector 361">
              <a:extLst>
                <a:ext uri="{FF2B5EF4-FFF2-40B4-BE49-F238E27FC236}">
                  <a16:creationId xmlns:a16="http://schemas.microsoft.com/office/drawing/2014/main" id="{BF252C15-F479-592F-0028-8D0FDCB7D7C3}"/>
                </a:ext>
              </a:extLst>
            </p:cNvPr>
            <p:cNvCxnSpPr>
              <a:cxnSpLocks/>
            </p:cNvCxnSpPr>
            <p:nvPr/>
          </p:nvCxnSpPr>
          <p:spPr>
            <a:xfrm flipH="1">
              <a:off x="10880471" y="6117807"/>
              <a:ext cx="204647" cy="0"/>
            </a:xfrm>
            <a:prstGeom prst="line">
              <a:avLst/>
            </a:prstGeom>
            <a:noFill/>
            <a:ln w="25400" cap="flat" cmpd="sng" algn="ctr">
              <a:solidFill>
                <a:srgbClr val="44546A"/>
              </a:solidFill>
              <a:prstDash val="solid"/>
              <a:miter lim="800000"/>
            </a:ln>
            <a:effectLst/>
          </p:spPr>
        </p:cxnSp>
        <p:cxnSp>
          <p:nvCxnSpPr>
            <p:cNvPr id="363" name="Straight Connector 362">
              <a:extLst>
                <a:ext uri="{FF2B5EF4-FFF2-40B4-BE49-F238E27FC236}">
                  <a16:creationId xmlns:a16="http://schemas.microsoft.com/office/drawing/2014/main" id="{87082EE6-63B5-B468-D622-BA7ABEC8DD53}"/>
                </a:ext>
              </a:extLst>
            </p:cNvPr>
            <p:cNvCxnSpPr>
              <a:cxnSpLocks/>
            </p:cNvCxnSpPr>
            <p:nvPr/>
          </p:nvCxnSpPr>
          <p:spPr>
            <a:xfrm flipH="1" flipV="1">
              <a:off x="10048436" y="5125045"/>
              <a:ext cx="490771" cy="1127"/>
            </a:xfrm>
            <a:prstGeom prst="line">
              <a:avLst/>
            </a:prstGeom>
            <a:noFill/>
            <a:ln w="50800" cap="flat" cmpd="dbl" algn="ctr">
              <a:solidFill>
                <a:srgbClr val="DE9F00"/>
              </a:solidFill>
              <a:prstDash val="solid"/>
              <a:miter lim="800000"/>
            </a:ln>
            <a:effectLst/>
          </p:spPr>
        </p:cxnSp>
        <p:cxnSp>
          <p:nvCxnSpPr>
            <p:cNvPr id="364" name="Straight Connector 363">
              <a:extLst>
                <a:ext uri="{FF2B5EF4-FFF2-40B4-BE49-F238E27FC236}">
                  <a16:creationId xmlns:a16="http://schemas.microsoft.com/office/drawing/2014/main" id="{DA28D760-B38E-5689-7BD8-D131794CD767}"/>
                </a:ext>
              </a:extLst>
            </p:cNvPr>
            <p:cNvCxnSpPr>
              <a:cxnSpLocks/>
            </p:cNvCxnSpPr>
            <p:nvPr/>
          </p:nvCxnSpPr>
          <p:spPr>
            <a:xfrm flipH="1">
              <a:off x="10457122" y="6127459"/>
              <a:ext cx="80300" cy="0"/>
            </a:xfrm>
            <a:prstGeom prst="line">
              <a:avLst/>
            </a:prstGeom>
            <a:noFill/>
            <a:ln w="50800" cap="flat" cmpd="dbl" algn="ctr">
              <a:solidFill>
                <a:srgbClr val="6A99A6"/>
              </a:solidFill>
              <a:prstDash val="solid"/>
              <a:miter lim="800000"/>
            </a:ln>
            <a:effectLst/>
          </p:spPr>
        </p:cxnSp>
        <p:pic>
          <p:nvPicPr>
            <p:cNvPr id="365" name="Picture 10">
              <a:extLst>
                <a:ext uri="{FF2B5EF4-FFF2-40B4-BE49-F238E27FC236}">
                  <a16:creationId xmlns:a16="http://schemas.microsoft.com/office/drawing/2014/main" id="{0DF16CC7-FA5A-A9C5-9F1B-539845A94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645" r="10645"/>
            <a:stretch/>
          </p:blipFill>
          <p:spPr bwMode="auto">
            <a:xfrm>
              <a:off x="10190614" y="6069165"/>
              <a:ext cx="266507" cy="338592"/>
            </a:xfrm>
            <a:prstGeom prst="rect">
              <a:avLst/>
            </a:prstGeom>
            <a:noFill/>
            <a:extLst>
              <a:ext uri="{909E8E84-426E-40DD-AFC4-6F175D3DCCD1}">
                <a14:hiddenFill xmlns:a14="http://schemas.microsoft.com/office/drawing/2010/main">
                  <a:solidFill>
                    <a:srgbClr val="FFFFFF"/>
                  </a:solidFill>
                </a14:hiddenFill>
              </a:ext>
            </a:extLst>
          </p:spPr>
        </p:pic>
        <p:cxnSp>
          <p:nvCxnSpPr>
            <p:cNvPr id="366" name="Straight Connector 365">
              <a:extLst>
                <a:ext uri="{FF2B5EF4-FFF2-40B4-BE49-F238E27FC236}">
                  <a16:creationId xmlns:a16="http://schemas.microsoft.com/office/drawing/2014/main" id="{933FA336-7BFC-81A0-3D8A-3BEC4913A56C}"/>
                </a:ext>
              </a:extLst>
            </p:cNvPr>
            <p:cNvCxnSpPr>
              <a:cxnSpLocks/>
            </p:cNvCxnSpPr>
            <p:nvPr/>
          </p:nvCxnSpPr>
          <p:spPr>
            <a:xfrm>
              <a:off x="10004487" y="5870487"/>
              <a:ext cx="1" cy="193397"/>
            </a:xfrm>
            <a:prstGeom prst="line">
              <a:avLst/>
            </a:prstGeom>
            <a:noFill/>
            <a:ln w="50800" cap="flat" cmpd="dbl" algn="ctr">
              <a:solidFill>
                <a:srgbClr val="6A99A6"/>
              </a:solidFill>
              <a:prstDash val="solid"/>
              <a:miter lim="800000"/>
            </a:ln>
            <a:effectLst/>
          </p:spPr>
        </p:cxnSp>
        <p:sp>
          <p:nvSpPr>
            <p:cNvPr id="367" name="Oval 366">
              <a:extLst>
                <a:ext uri="{FF2B5EF4-FFF2-40B4-BE49-F238E27FC236}">
                  <a16:creationId xmlns:a16="http://schemas.microsoft.com/office/drawing/2014/main" id="{51F0C696-A287-5578-1F5C-CF9509BE5E69}"/>
                </a:ext>
              </a:extLst>
            </p:cNvPr>
            <p:cNvSpPr/>
            <p:nvPr/>
          </p:nvSpPr>
          <p:spPr>
            <a:xfrm>
              <a:off x="10266369" y="5043498"/>
              <a:ext cx="162000" cy="162000"/>
            </a:xfrm>
            <a:prstGeom prst="ellipse">
              <a:avLst/>
            </a:prstGeom>
            <a:solidFill>
              <a:srgbClr val="86ACB7"/>
            </a:solidFill>
            <a:ln w="381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68" name="Rectangle 367">
              <a:extLst>
                <a:ext uri="{FF2B5EF4-FFF2-40B4-BE49-F238E27FC236}">
                  <a16:creationId xmlns:a16="http://schemas.microsoft.com/office/drawing/2014/main" id="{53771DD6-E3F7-997A-BAF2-ECD7D808ACEE}"/>
                </a:ext>
              </a:extLst>
            </p:cNvPr>
            <p:cNvSpPr/>
            <p:nvPr/>
          </p:nvSpPr>
          <p:spPr>
            <a:xfrm>
              <a:off x="8510420" y="6074290"/>
              <a:ext cx="1512000" cy="108000"/>
            </a:xfrm>
            <a:prstGeom prst="rect">
              <a:avLst/>
            </a:prstGeom>
            <a:solidFill>
              <a:srgbClr val="86ACB7"/>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cxnSp>
          <p:nvCxnSpPr>
            <p:cNvPr id="369" name="Straight Connector 368">
              <a:extLst>
                <a:ext uri="{FF2B5EF4-FFF2-40B4-BE49-F238E27FC236}">
                  <a16:creationId xmlns:a16="http://schemas.microsoft.com/office/drawing/2014/main" id="{F337CA7A-8B2F-0285-9E47-F38CA73148A3}"/>
                </a:ext>
              </a:extLst>
            </p:cNvPr>
            <p:cNvCxnSpPr>
              <a:cxnSpLocks/>
            </p:cNvCxnSpPr>
            <p:nvPr/>
          </p:nvCxnSpPr>
          <p:spPr>
            <a:xfrm flipH="1">
              <a:off x="9607525" y="5125608"/>
              <a:ext cx="265288" cy="0"/>
            </a:xfrm>
            <a:prstGeom prst="line">
              <a:avLst/>
            </a:prstGeom>
            <a:noFill/>
            <a:ln w="63500" cap="flat" cmpd="tri" algn="ctr">
              <a:solidFill>
                <a:srgbClr val="DE9F00"/>
              </a:solidFill>
              <a:prstDash val="solid"/>
              <a:miter lim="800000"/>
            </a:ln>
            <a:effectLst/>
          </p:spPr>
        </p:cxnSp>
        <p:cxnSp>
          <p:nvCxnSpPr>
            <p:cNvPr id="370" name="Straight Connector 369">
              <a:extLst>
                <a:ext uri="{FF2B5EF4-FFF2-40B4-BE49-F238E27FC236}">
                  <a16:creationId xmlns:a16="http://schemas.microsoft.com/office/drawing/2014/main" id="{B509517D-2511-82EA-14C8-3AA027CDF9C8}"/>
                </a:ext>
              </a:extLst>
            </p:cNvPr>
            <p:cNvCxnSpPr>
              <a:cxnSpLocks/>
              <a:stCxn id="392" idx="1"/>
            </p:cNvCxnSpPr>
            <p:nvPr/>
          </p:nvCxnSpPr>
          <p:spPr>
            <a:xfrm flipH="1">
              <a:off x="9607525" y="5764929"/>
              <a:ext cx="263075" cy="0"/>
            </a:xfrm>
            <a:prstGeom prst="line">
              <a:avLst/>
            </a:prstGeom>
            <a:noFill/>
            <a:ln w="63500" cap="flat" cmpd="tri" algn="ctr">
              <a:solidFill>
                <a:srgbClr val="DE9F00"/>
              </a:solidFill>
              <a:prstDash val="solid"/>
              <a:miter lim="800000"/>
            </a:ln>
            <a:effectLst/>
          </p:spPr>
        </p:cxnSp>
        <p:cxnSp>
          <p:nvCxnSpPr>
            <p:cNvPr id="371" name="Straight Connector 370">
              <a:extLst>
                <a:ext uri="{FF2B5EF4-FFF2-40B4-BE49-F238E27FC236}">
                  <a16:creationId xmlns:a16="http://schemas.microsoft.com/office/drawing/2014/main" id="{70568E24-0571-A275-83DB-D14AC2781A1B}"/>
                </a:ext>
              </a:extLst>
            </p:cNvPr>
            <p:cNvCxnSpPr>
              <a:cxnSpLocks/>
            </p:cNvCxnSpPr>
            <p:nvPr/>
          </p:nvCxnSpPr>
          <p:spPr>
            <a:xfrm flipH="1">
              <a:off x="9977475" y="6127459"/>
              <a:ext cx="213139" cy="0"/>
            </a:xfrm>
            <a:prstGeom prst="line">
              <a:avLst/>
            </a:prstGeom>
            <a:noFill/>
            <a:ln w="50800" cap="flat" cmpd="dbl" algn="ctr">
              <a:solidFill>
                <a:srgbClr val="6A99A6"/>
              </a:solidFill>
              <a:prstDash val="solid"/>
              <a:miter lim="800000"/>
            </a:ln>
            <a:effectLst/>
          </p:spPr>
        </p:cxnSp>
        <p:sp>
          <p:nvSpPr>
            <p:cNvPr id="372" name="Rectangle 371">
              <a:extLst>
                <a:ext uri="{FF2B5EF4-FFF2-40B4-BE49-F238E27FC236}">
                  <a16:creationId xmlns:a16="http://schemas.microsoft.com/office/drawing/2014/main" id="{C80B7EBB-7BDD-69B0-5D33-D2BD7D01FF14}"/>
                </a:ext>
              </a:extLst>
            </p:cNvPr>
            <p:cNvSpPr/>
            <p:nvPr/>
          </p:nvSpPr>
          <p:spPr>
            <a:xfrm>
              <a:off x="11128870" y="4711643"/>
              <a:ext cx="590053" cy="1837297"/>
            </a:xfrm>
            <a:prstGeom prst="rect">
              <a:avLst/>
            </a:prstGeom>
            <a:no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73" name="TextBox 372">
              <a:extLst>
                <a:ext uri="{FF2B5EF4-FFF2-40B4-BE49-F238E27FC236}">
                  <a16:creationId xmlns:a16="http://schemas.microsoft.com/office/drawing/2014/main" id="{A38A513A-9AFC-9A4B-318D-BD14FB1C7BA6}"/>
                </a:ext>
              </a:extLst>
            </p:cNvPr>
            <p:cNvSpPr txBox="1"/>
            <p:nvPr/>
          </p:nvSpPr>
          <p:spPr>
            <a:xfrm>
              <a:off x="9203171" y="4683553"/>
              <a:ext cx="656165" cy="24622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a:ln>
                    <a:noFill/>
                  </a:ln>
                  <a:solidFill>
                    <a:srgbClr val="44546A"/>
                  </a:solidFill>
                  <a:effectLst/>
                  <a:uLnTx/>
                  <a:uFillTx/>
                </a:rPr>
                <a:t>Hub y</a:t>
              </a:r>
              <a:endParaRPr kumimoji="0" lang="de-DE" sz="1600" b="0" i="0" u="none" strike="noStrike" kern="0" cap="none" spc="0" normalizeH="0" baseline="-25000" noProof="0">
                <a:ln>
                  <a:noFill/>
                </a:ln>
                <a:solidFill>
                  <a:srgbClr val="44546A"/>
                </a:solidFill>
                <a:effectLst/>
                <a:uLnTx/>
                <a:uFillTx/>
              </a:endParaRPr>
            </a:p>
          </p:txBody>
        </p:sp>
        <p:pic>
          <p:nvPicPr>
            <p:cNvPr id="374" name="Picture 4">
              <a:extLst>
                <a:ext uri="{FF2B5EF4-FFF2-40B4-BE49-F238E27FC236}">
                  <a16:creationId xmlns:a16="http://schemas.microsoft.com/office/drawing/2014/main" id="{49D28062-D850-964B-9543-064EE340F9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4772" b="4772"/>
            <a:stretch/>
          </p:blipFill>
          <p:spPr bwMode="auto">
            <a:xfrm>
              <a:off x="9481288" y="5324514"/>
              <a:ext cx="298549" cy="270056"/>
            </a:xfrm>
            <a:prstGeom prst="rect">
              <a:avLst/>
            </a:prstGeom>
            <a:noFill/>
            <a:extLst>
              <a:ext uri="{909E8E84-426E-40DD-AFC4-6F175D3DCCD1}">
                <a14:hiddenFill xmlns:a14="http://schemas.microsoft.com/office/drawing/2010/main">
                  <a:solidFill>
                    <a:srgbClr val="FFFFFF"/>
                  </a:solidFill>
                </a14:hiddenFill>
              </a:ext>
            </a:extLst>
          </p:spPr>
        </p:pic>
        <p:cxnSp>
          <p:nvCxnSpPr>
            <p:cNvPr id="375" name="Straight Connector 374">
              <a:extLst>
                <a:ext uri="{FF2B5EF4-FFF2-40B4-BE49-F238E27FC236}">
                  <a16:creationId xmlns:a16="http://schemas.microsoft.com/office/drawing/2014/main" id="{41FE9C15-3AFA-7C5E-4B54-1EEE707F7F6C}"/>
                </a:ext>
              </a:extLst>
            </p:cNvPr>
            <p:cNvCxnSpPr>
              <a:cxnSpLocks/>
              <a:stCxn id="374" idx="1"/>
            </p:cNvCxnSpPr>
            <p:nvPr/>
          </p:nvCxnSpPr>
          <p:spPr>
            <a:xfrm flipH="1">
              <a:off x="9378937" y="5459542"/>
              <a:ext cx="102351" cy="595"/>
            </a:xfrm>
            <a:prstGeom prst="line">
              <a:avLst/>
            </a:prstGeom>
            <a:noFill/>
            <a:ln w="63500" cap="flat" cmpd="tri" algn="ctr">
              <a:solidFill>
                <a:srgbClr val="DE9F00"/>
              </a:solidFill>
              <a:prstDash val="solid"/>
              <a:miter lim="800000"/>
            </a:ln>
            <a:effectLst/>
          </p:spPr>
        </p:cxnSp>
        <p:cxnSp>
          <p:nvCxnSpPr>
            <p:cNvPr id="376" name="Straight Connector 375">
              <a:extLst>
                <a:ext uri="{FF2B5EF4-FFF2-40B4-BE49-F238E27FC236}">
                  <a16:creationId xmlns:a16="http://schemas.microsoft.com/office/drawing/2014/main" id="{FEA02962-C718-35E2-7108-7414DAF4DF96}"/>
                </a:ext>
              </a:extLst>
            </p:cNvPr>
            <p:cNvCxnSpPr>
              <a:cxnSpLocks/>
            </p:cNvCxnSpPr>
            <p:nvPr/>
          </p:nvCxnSpPr>
          <p:spPr>
            <a:xfrm flipH="1">
              <a:off x="10882257" y="5125608"/>
              <a:ext cx="200745" cy="0"/>
            </a:xfrm>
            <a:prstGeom prst="line">
              <a:avLst/>
            </a:prstGeom>
            <a:noFill/>
            <a:ln w="25400" cap="flat" cmpd="sng" algn="ctr">
              <a:solidFill>
                <a:srgbClr val="44546A"/>
              </a:solidFill>
              <a:prstDash val="solid"/>
              <a:miter lim="800000"/>
            </a:ln>
            <a:effectLst/>
          </p:spPr>
        </p:cxnSp>
        <p:grpSp>
          <p:nvGrpSpPr>
            <p:cNvPr id="377" name="Group 376">
              <a:extLst>
                <a:ext uri="{FF2B5EF4-FFF2-40B4-BE49-F238E27FC236}">
                  <a16:creationId xmlns:a16="http://schemas.microsoft.com/office/drawing/2014/main" id="{57567917-A890-C4DC-0284-A58D7FEC2017}"/>
                </a:ext>
              </a:extLst>
            </p:cNvPr>
            <p:cNvGrpSpPr/>
            <p:nvPr/>
          </p:nvGrpSpPr>
          <p:grpSpPr>
            <a:xfrm>
              <a:off x="10521733" y="4715196"/>
              <a:ext cx="507137" cy="822430"/>
              <a:chOff x="9550377" y="911036"/>
              <a:chExt cx="970562" cy="1573971"/>
            </a:xfrm>
            <a:effectLst>
              <a:outerShdw blurRad="63500" dist="63500" dir="2700000" algn="tl" rotWithShape="0">
                <a:prstClr val="black">
                  <a:alpha val="70000"/>
                </a:prstClr>
              </a:outerShdw>
            </a:effectLst>
          </p:grpSpPr>
          <p:sp>
            <p:nvSpPr>
              <p:cNvPr id="398" name="Rectangle 397">
                <a:extLst>
                  <a:ext uri="{FF2B5EF4-FFF2-40B4-BE49-F238E27FC236}">
                    <a16:creationId xmlns:a16="http://schemas.microsoft.com/office/drawing/2014/main" id="{DB4BD809-FA5B-A870-E172-58B447120164}"/>
                  </a:ext>
                </a:extLst>
              </p:cNvPr>
              <p:cNvSpPr/>
              <p:nvPr/>
            </p:nvSpPr>
            <p:spPr>
              <a:xfrm>
                <a:off x="9800939" y="911036"/>
                <a:ext cx="720000" cy="1224374"/>
              </a:xfrm>
              <a:prstGeom prst="rect">
                <a:avLst/>
              </a:prstGeom>
              <a:solidFill>
                <a:srgbClr val="44546A">
                  <a:lumMod val="20000"/>
                  <a:lumOff val="80000"/>
                </a:srgbClr>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99" name="Rectangle 398">
                <a:extLst>
                  <a:ext uri="{FF2B5EF4-FFF2-40B4-BE49-F238E27FC236}">
                    <a16:creationId xmlns:a16="http://schemas.microsoft.com/office/drawing/2014/main" id="{91A05344-E09D-230D-5F56-86757465D9D8}"/>
                  </a:ext>
                </a:extLst>
              </p:cNvPr>
              <p:cNvSpPr/>
              <p:nvPr/>
            </p:nvSpPr>
            <p:spPr>
              <a:xfrm>
                <a:off x="9675658" y="1085835"/>
                <a:ext cx="720000" cy="1224374"/>
              </a:xfrm>
              <a:prstGeom prst="rect">
                <a:avLst/>
              </a:prstGeom>
              <a:solidFill>
                <a:srgbClr val="44546A">
                  <a:lumMod val="20000"/>
                  <a:lumOff val="80000"/>
                </a:srgbClr>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grpSp>
            <p:nvGrpSpPr>
              <p:cNvPr id="400" name="Group 399">
                <a:extLst>
                  <a:ext uri="{FF2B5EF4-FFF2-40B4-BE49-F238E27FC236}">
                    <a16:creationId xmlns:a16="http://schemas.microsoft.com/office/drawing/2014/main" id="{01CA2685-0611-9F1D-0882-646C43517D48}"/>
                  </a:ext>
                </a:extLst>
              </p:cNvPr>
              <p:cNvGrpSpPr/>
              <p:nvPr/>
            </p:nvGrpSpPr>
            <p:grpSpPr>
              <a:xfrm>
                <a:off x="9550377" y="1260633"/>
                <a:ext cx="720000" cy="1224374"/>
                <a:chOff x="9559613" y="1195981"/>
                <a:chExt cx="720000" cy="1224374"/>
              </a:xfrm>
            </p:grpSpPr>
            <p:sp>
              <p:nvSpPr>
                <p:cNvPr id="401" name="Rectangle 400">
                  <a:extLst>
                    <a:ext uri="{FF2B5EF4-FFF2-40B4-BE49-F238E27FC236}">
                      <a16:creationId xmlns:a16="http://schemas.microsoft.com/office/drawing/2014/main" id="{40172B9A-1F0A-919E-5D21-4A5DF20A7A7B}"/>
                    </a:ext>
                  </a:extLst>
                </p:cNvPr>
                <p:cNvSpPr/>
                <p:nvPr/>
              </p:nvSpPr>
              <p:spPr>
                <a:xfrm>
                  <a:off x="9559613" y="1195981"/>
                  <a:ext cx="720000" cy="1224374"/>
                </a:xfrm>
                <a:prstGeom prst="rect">
                  <a:avLst/>
                </a:prstGeom>
                <a:solidFill>
                  <a:srgbClr val="44546A">
                    <a:lumMod val="20000"/>
                    <a:lumOff val="80000"/>
                  </a:srgbClr>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02" name="Picture 8">
                  <a:extLst>
                    <a:ext uri="{FF2B5EF4-FFF2-40B4-BE49-F238E27FC236}">
                      <a16:creationId xmlns:a16="http://schemas.microsoft.com/office/drawing/2014/main" id="{F41C537E-6DC4-2F28-DF02-B7ED2223713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950" r="11062"/>
                <a:stretch/>
              </p:blipFill>
              <p:spPr bwMode="auto">
                <a:xfrm>
                  <a:off x="9591347" y="1367494"/>
                  <a:ext cx="656532" cy="8640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78" name="Group 377">
              <a:extLst>
                <a:ext uri="{FF2B5EF4-FFF2-40B4-BE49-F238E27FC236}">
                  <a16:creationId xmlns:a16="http://schemas.microsoft.com/office/drawing/2014/main" id="{9E175E93-28D9-045A-C392-F2352C4813DC}"/>
                </a:ext>
              </a:extLst>
            </p:cNvPr>
            <p:cNvGrpSpPr/>
            <p:nvPr/>
          </p:nvGrpSpPr>
          <p:grpSpPr>
            <a:xfrm>
              <a:off x="10521276" y="5709240"/>
              <a:ext cx="508049" cy="817134"/>
              <a:chOff x="3239645" y="3358408"/>
              <a:chExt cx="972308" cy="1563836"/>
            </a:xfrm>
            <a:effectLst>
              <a:outerShdw blurRad="63500" dist="63500" dir="2700000" algn="tl" rotWithShape="0">
                <a:prstClr val="black">
                  <a:alpha val="70000"/>
                </a:prstClr>
              </a:outerShdw>
            </a:effectLst>
          </p:grpSpPr>
          <p:sp>
            <p:nvSpPr>
              <p:cNvPr id="393" name="Rectangle 392">
                <a:extLst>
                  <a:ext uri="{FF2B5EF4-FFF2-40B4-BE49-F238E27FC236}">
                    <a16:creationId xmlns:a16="http://schemas.microsoft.com/office/drawing/2014/main" id="{F2169909-3622-CFB6-8441-2A5E6FC85B9F}"/>
                  </a:ext>
                </a:extLst>
              </p:cNvPr>
              <p:cNvSpPr/>
              <p:nvPr/>
            </p:nvSpPr>
            <p:spPr>
              <a:xfrm>
                <a:off x="3491953" y="3697870"/>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94" name="Rectangle 393">
                <a:extLst>
                  <a:ext uri="{FF2B5EF4-FFF2-40B4-BE49-F238E27FC236}">
                    <a16:creationId xmlns:a16="http://schemas.microsoft.com/office/drawing/2014/main" id="{93A9FDB4-7234-0ED6-D1EE-A57E79557144}"/>
                  </a:ext>
                </a:extLst>
              </p:cNvPr>
              <p:cNvSpPr/>
              <p:nvPr/>
            </p:nvSpPr>
            <p:spPr>
              <a:xfrm>
                <a:off x="3365799" y="3528139"/>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grpSp>
            <p:nvGrpSpPr>
              <p:cNvPr id="395" name="Group 394">
                <a:extLst>
                  <a:ext uri="{FF2B5EF4-FFF2-40B4-BE49-F238E27FC236}">
                    <a16:creationId xmlns:a16="http://schemas.microsoft.com/office/drawing/2014/main" id="{2885DB7D-3D8F-7306-A2E3-EEC0C3CE1763}"/>
                  </a:ext>
                </a:extLst>
              </p:cNvPr>
              <p:cNvGrpSpPr/>
              <p:nvPr/>
            </p:nvGrpSpPr>
            <p:grpSpPr>
              <a:xfrm>
                <a:off x="3239645" y="3358408"/>
                <a:ext cx="720000" cy="1224374"/>
                <a:chOff x="3239645" y="3358408"/>
                <a:chExt cx="720000" cy="1224374"/>
              </a:xfrm>
            </p:grpSpPr>
            <p:sp>
              <p:nvSpPr>
                <p:cNvPr id="396" name="Rectangle 395">
                  <a:extLst>
                    <a:ext uri="{FF2B5EF4-FFF2-40B4-BE49-F238E27FC236}">
                      <a16:creationId xmlns:a16="http://schemas.microsoft.com/office/drawing/2014/main" id="{E5263033-D838-58AB-9AB6-AE03FB071C26}"/>
                    </a:ext>
                  </a:extLst>
                </p:cNvPr>
                <p:cNvSpPr/>
                <p:nvPr/>
              </p:nvSpPr>
              <p:spPr>
                <a:xfrm>
                  <a:off x="3239645" y="3358408"/>
                  <a:ext cx="720000" cy="122437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97" name="Picture 8">
                  <a:extLst>
                    <a:ext uri="{FF2B5EF4-FFF2-40B4-BE49-F238E27FC236}">
                      <a16:creationId xmlns:a16="http://schemas.microsoft.com/office/drawing/2014/main" id="{C1F39890-477F-0FEB-A45D-52B439101EE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950" r="11062"/>
                <a:stretch/>
              </p:blipFill>
              <p:spPr bwMode="auto">
                <a:xfrm>
                  <a:off x="3271379" y="3529921"/>
                  <a:ext cx="656532" cy="8640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79" name="Group 378">
              <a:extLst>
                <a:ext uri="{FF2B5EF4-FFF2-40B4-BE49-F238E27FC236}">
                  <a16:creationId xmlns:a16="http://schemas.microsoft.com/office/drawing/2014/main" id="{712B7A4B-F7EC-675F-1CDC-45FF061FEEAA}"/>
                </a:ext>
              </a:extLst>
            </p:cNvPr>
            <p:cNvGrpSpPr/>
            <p:nvPr/>
          </p:nvGrpSpPr>
          <p:grpSpPr>
            <a:xfrm>
              <a:off x="9823589" y="5593024"/>
              <a:ext cx="357370" cy="331957"/>
              <a:chOff x="8212556" y="2527022"/>
              <a:chExt cx="683938" cy="635302"/>
            </a:xfrm>
            <a:effectLst>
              <a:outerShdw blurRad="63500" dist="38100" dir="2700000" algn="tl" rotWithShape="0">
                <a:prstClr val="black">
                  <a:alpha val="70000"/>
                </a:prstClr>
              </a:outerShdw>
            </a:effectLst>
          </p:grpSpPr>
          <p:sp>
            <p:nvSpPr>
              <p:cNvPr id="391" name="Rectangle 390">
                <a:extLst>
                  <a:ext uri="{FF2B5EF4-FFF2-40B4-BE49-F238E27FC236}">
                    <a16:creationId xmlns:a16="http://schemas.microsoft.com/office/drawing/2014/main" id="{4FCB686E-48EB-7AB6-C424-363BDD3D1EC4}"/>
                  </a:ext>
                </a:extLst>
              </p:cNvPr>
              <p:cNvSpPr/>
              <p:nvPr/>
            </p:nvSpPr>
            <p:spPr>
              <a:xfrm>
                <a:off x="8212556" y="2527022"/>
                <a:ext cx="683938" cy="635302"/>
              </a:xfrm>
              <a:prstGeom prst="rect">
                <a:avLst/>
              </a:prstGeom>
              <a:solidFill>
                <a:srgbClr val="D6DCE5"/>
              </a:solidFill>
              <a:ln w="12700" cap="flat" cmpd="sng" algn="ctr">
                <a:solidFill>
                  <a:srgbClr val="44546A"/>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92" name="Picture 4" descr="Electrolysis ">
                <a:extLst>
                  <a:ext uri="{FF2B5EF4-FFF2-40B4-BE49-F238E27FC236}">
                    <a16:creationId xmlns:a16="http://schemas.microsoft.com/office/drawing/2014/main" id="{523924F9-9FF1-637F-8EF3-7071242C07BA}"/>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34" b="-5434"/>
              <a:stretch/>
            </p:blipFill>
            <p:spPr bwMode="auto">
              <a:xfrm>
                <a:off x="8302525" y="2589988"/>
                <a:ext cx="504000" cy="532051"/>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80" name="Straight Connector 379">
              <a:extLst>
                <a:ext uri="{FF2B5EF4-FFF2-40B4-BE49-F238E27FC236}">
                  <a16:creationId xmlns:a16="http://schemas.microsoft.com/office/drawing/2014/main" id="{6D24B125-0B99-0A0F-40C3-061C93D8E956}"/>
                </a:ext>
              </a:extLst>
            </p:cNvPr>
            <p:cNvCxnSpPr>
              <a:cxnSpLocks/>
              <a:endCxn id="374" idx="2"/>
            </p:cNvCxnSpPr>
            <p:nvPr/>
          </p:nvCxnSpPr>
          <p:spPr>
            <a:xfrm flipV="1">
              <a:off x="9630563" y="5594570"/>
              <a:ext cx="0" cy="191709"/>
            </a:xfrm>
            <a:prstGeom prst="line">
              <a:avLst/>
            </a:prstGeom>
            <a:noFill/>
            <a:ln w="63500" cap="flat" cmpd="tri" algn="ctr">
              <a:solidFill>
                <a:srgbClr val="DE9F00"/>
              </a:solidFill>
              <a:prstDash val="solid"/>
              <a:miter lim="800000"/>
            </a:ln>
            <a:effectLst/>
          </p:spPr>
        </p:cxnSp>
        <p:cxnSp>
          <p:nvCxnSpPr>
            <p:cNvPr id="381" name="Straight Connector 380">
              <a:extLst>
                <a:ext uri="{FF2B5EF4-FFF2-40B4-BE49-F238E27FC236}">
                  <a16:creationId xmlns:a16="http://schemas.microsoft.com/office/drawing/2014/main" id="{E96C21E8-091D-674C-2733-3BF3CC9F64A4}"/>
                </a:ext>
              </a:extLst>
            </p:cNvPr>
            <p:cNvCxnSpPr>
              <a:cxnSpLocks/>
            </p:cNvCxnSpPr>
            <p:nvPr/>
          </p:nvCxnSpPr>
          <p:spPr>
            <a:xfrm flipV="1">
              <a:off x="9630563" y="5103915"/>
              <a:ext cx="0" cy="220550"/>
            </a:xfrm>
            <a:prstGeom prst="line">
              <a:avLst/>
            </a:prstGeom>
            <a:noFill/>
            <a:ln w="63500" cap="flat" cmpd="tri" algn="ctr">
              <a:solidFill>
                <a:srgbClr val="DE9F00"/>
              </a:solidFill>
              <a:prstDash val="solid"/>
              <a:miter lim="800000"/>
            </a:ln>
            <a:effectLst/>
          </p:spPr>
        </p:cxnSp>
        <p:grpSp>
          <p:nvGrpSpPr>
            <p:cNvPr id="382" name="Group 381">
              <a:extLst>
                <a:ext uri="{FF2B5EF4-FFF2-40B4-BE49-F238E27FC236}">
                  <a16:creationId xmlns:a16="http://schemas.microsoft.com/office/drawing/2014/main" id="{CA5E9811-A493-3F5C-C0FA-5A342CADBAE0}"/>
                </a:ext>
              </a:extLst>
            </p:cNvPr>
            <p:cNvGrpSpPr/>
            <p:nvPr/>
          </p:nvGrpSpPr>
          <p:grpSpPr>
            <a:xfrm>
              <a:off x="9815602" y="4938362"/>
              <a:ext cx="357403" cy="346189"/>
              <a:chOff x="8234760" y="2499785"/>
              <a:chExt cx="684000" cy="662539"/>
            </a:xfrm>
            <a:effectLst>
              <a:outerShdw blurRad="63500" dist="38100" dir="2700000" algn="tl" rotWithShape="0">
                <a:prstClr val="black">
                  <a:alpha val="70000"/>
                </a:prstClr>
              </a:outerShdw>
            </a:effectLst>
          </p:grpSpPr>
          <p:sp>
            <p:nvSpPr>
              <p:cNvPr id="389" name="Rectangle 388">
                <a:extLst>
                  <a:ext uri="{FF2B5EF4-FFF2-40B4-BE49-F238E27FC236}">
                    <a16:creationId xmlns:a16="http://schemas.microsoft.com/office/drawing/2014/main" id="{DC1C0AE5-6A8C-C8B4-0EF8-8CA415D7975E}"/>
                  </a:ext>
                </a:extLst>
              </p:cNvPr>
              <p:cNvSpPr/>
              <p:nvPr/>
            </p:nvSpPr>
            <p:spPr>
              <a:xfrm>
                <a:off x="8234760" y="2499785"/>
                <a:ext cx="684000" cy="662539"/>
              </a:xfrm>
              <a:prstGeom prst="rect">
                <a:avLst/>
              </a:prstGeom>
              <a:solidFill>
                <a:srgbClr val="D6DCE5"/>
              </a:solidFill>
              <a:ln w="12700" cap="flat" cmpd="sng" algn="ctr">
                <a:solidFill>
                  <a:srgbClr val="44546A"/>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390" name="Picture 4" descr="Electrolysis ">
                <a:extLst>
                  <a:ext uri="{FF2B5EF4-FFF2-40B4-BE49-F238E27FC236}">
                    <a16:creationId xmlns:a16="http://schemas.microsoft.com/office/drawing/2014/main" id="{F2B590E6-55B5-3032-5FDF-A342FB6FAA0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34" b="-5434"/>
              <a:stretch/>
            </p:blipFill>
            <p:spPr bwMode="auto">
              <a:xfrm>
                <a:off x="8324760" y="2589988"/>
                <a:ext cx="504000" cy="532051"/>
              </a:xfrm>
              <a:prstGeom prst="rect">
                <a:avLst/>
              </a:prstGeom>
              <a:noFill/>
              <a:extLst>
                <a:ext uri="{909E8E84-426E-40DD-AFC4-6F175D3DCCD1}">
                  <a14:hiddenFill xmlns:a14="http://schemas.microsoft.com/office/drawing/2010/main">
                    <a:solidFill>
                      <a:srgbClr val="FFFFFF"/>
                    </a:solidFill>
                  </a14:hiddenFill>
                </a:ext>
              </a:extLst>
            </p:spPr>
          </p:pic>
        </p:grpSp>
        <p:sp>
          <p:nvSpPr>
            <p:cNvPr id="383" name="Cross 382">
              <a:extLst>
                <a:ext uri="{FF2B5EF4-FFF2-40B4-BE49-F238E27FC236}">
                  <a16:creationId xmlns:a16="http://schemas.microsoft.com/office/drawing/2014/main" id="{D3D0692B-5501-D882-85EB-01100A234376}"/>
                </a:ext>
              </a:extLst>
            </p:cNvPr>
            <p:cNvSpPr/>
            <p:nvPr/>
          </p:nvSpPr>
          <p:spPr>
            <a:xfrm>
              <a:off x="10619833" y="5530538"/>
              <a:ext cx="188107" cy="188107"/>
            </a:xfrm>
            <a:prstGeom prst="plus">
              <a:avLst>
                <a:gd name="adj" fmla="val 40278"/>
              </a:avLst>
            </a:prstGeom>
            <a:solidFill>
              <a:srgbClr val="FF6D6D"/>
            </a:solid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84" name="Arrow: Curved Down 383">
              <a:extLst>
                <a:ext uri="{FF2B5EF4-FFF2-40B4-BE49-F238E27FC236}">
                  <a16:creationId xmlns:a16="http://schemas.microsoft.com/office/drawing/2014/main" id="{4C82C7A4-04C7-4CB9-E122-6BDDD7C24E93}"/>
                </a:ext>
              </a:extLst>
            </p:cNvPr>
            <p:cNvSpPr/>
            <p:nvPr/>
          </p:nvSpPr>
          <p:spPr>
            <a:xfrm flipH="1">
              <a:off x="10802234" y="4566232"/>
              <a:ext cx="665097" cy="131675"/>
            </a:xfrm>
            <a:prstGeom prst="curvedDownArrow">
              <a:avLst>
                <a:gd name="adj1" fmla="val 53786"/>
                <a:gd name="adj2" fmla="val 123694"/>
                <a:gd name="adj3" fmla="val 54244"/>
              </a:avLst>
            </a:prstGeom>
            <a:solidFill>
              <a:srgbClr val="FF6D6D"/>
            </a:solid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85" name="Arrow: Curved Down 384">
              <a:extLst>
                <a:ext uri="{FF2B5EF4-FFF2-40B4-BE49-F238E27FC236}">
                  <a16:creationId xmlns:a16="http://schemas.microsoft.com/office/drawing/2014/main" id="{895AA0D9-7D8E-9721-9E6D-76B974B4CC27}"/>
                </a:ext>
              </a:extLst>
            </p:cNvPr>
            <p:cNvSpPr/>
            <p:nvPr/>
          </p:nvSpPr>
          <p:spPr>
            <a:xfrm flipH="1" flipV="1">
              <a:off x="10802234" y="6552160"/>
              <a:ext cx="665097" cy="131675"/>
            </a:xfrm>
            <a:prstGeom prst="curvedDownArrow">
              <a:avLst>
                <a:gd name="adj1" fmla="val 53786"/>
                <a:gd name="adj2" fmla="val 123694"/>
                <a:gd name="adj3" fmla="val 54244"/>
              </a:avLst>
            </a:prstGeom>
            <a:solidFill>
              <a:srgbClr val="FF6D6D"/>
            </a:solid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386" name="Rectangle 385">
              <a:extLst>
                <a:ext uri="{FF2B5EF4-FFF2-40B4-BE49-F238E27FC236}">
                  <a16:creationId xmlns:a16="http://schemas.microsoft.com/office/drawing/2014/main" id="{09914909-FAFB-BA99-6305-E4532B1A1D40}"/>
                </a:ext>
              </a:extLst>
            </p:cNvPr>
            <p:cNvSpPr/>
            <p:nvPr/>
          </p:nvSpPr>
          <p:spPr>
            <a:xfrm>
              <a:off x="7197366" y="5405592"/>
              <a:ext cx="2160000" cy="108000"/>
            </a:xfrm>
            <a:prstGeom prst="rect">
              <a:avLst/>
            </a:prstGeom>
            <a:solidFill>
              <a:srgbClr val="FFC000"/>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87" name="Oval 386">
              <a:extLst>
                <a:ext uri="{FF2B5EF4-FFF2-40B4-BE49-F238E27FC236}">
                  <a16:creationId xmlns:a16="http://schemas.microsoft.com/office/drawing/2014/main" id="{C1C4D946-816A-C4E6-5BE8-9BF57EAF00AB}"/>
                </a:ext>
              </a:extLst>
            </p:cNvPr>
            <p:cNvSpPr/>
            <p:nvPr/>
          </p:nvSpPr>
          <p:spPr>
            <a:xfrm>
              <a:off x="9922764" y="6040571"/>
              <a:ext cx="162000" cy="162000"/>
            </a:xfrm>
            <a:prstGeom prst="ellipse">
              <a:avLst/>
            </a:prstGeom>
            <a:solidFill>
              <a:srgbClr val="86ACB7"/>
            </a:solidFill>
            <a:ln w="381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388" name="Oval 387">
              <a:extLst>
                <a:ext uri="{FF2B5EF4-FFF2-40B4-BE49-F238E27FC236}">
                  <a16:creationId xmlns:a16="http://schemas.microsoft.com/office/drawing/2014/main" id="{B8D43D59-B203-3920-CE6A-E57F568E23E8}"/>
                </a:ext>
              </a:extLst>
            </p:cNvPr>
            <p:cNvSpPr/>
            <p:nvPr/>
          </p:nvSpPr>
          <p:spPr>
            <a:xfrm>
              <a:off x="9257113" y="5378542"/>
              <a:ext cx="162000" cy="162000"/>
            </a:xfrm>
            <a:prstGeom prst="ellipse">
              <a:avLst/>
            </a:prstGeom>
            <a:solidFill>
              <a:srgbClr val="FFC000"/>
            </a:solidFill>
            <a:ln w="381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grpSp>
      <p:grpSp>
        <p:nvGrpSpPr>
          <p:cNvPr id="405" name="Group 404">
            <a:extLst>
              <a:ext uri="{FF2B5EF4-FFF2-40B4-BE49-F238E27FC236}">
                <a16:creationId xmlns:a16="http://schemas.microsoft.com/office/drawing/2014/main" id="{29C6DD91-8AB1-7F8C-B672-74E0EB7EDDA8}"/>
              </a:ext>
            </a:extLst>
          </p:cNvPr>
          <p:cNvGrpSpPr/>
          <p:nvPr/>
        </p:nvGrpSpPr>
        <p:grpSpPr>
          <a:xfrm>
            <a:off x="7398223" y="3520396"/>
            <a:ext cx="802100" cy="1783007"/>
            <a:chOff x="7405694" y="3508203"/>
            <a:chExt cx="802100" cy="1783007"/>
          </a:xfrm>
        </p:grpSpPr>
        <p:cxnSp>
          <p:nvCxnSpPr>
            <p:cNvPr id="406" name="Straight Arrow Connector 405">
              <a:extLst>
                <a:ext uri="{FF2B5EF4-FFF2-40B4-BE49-F238E27FC236}">
                  <a16:creationId xmlns:a16="http://schemas.microsoft.com/office/drawing/2014/main" id="{122DE01B-BF71-0FD7-1FB6-F783D4CFD0DA}"/>
                </a:ext>
              </a:extLst>
            </p:cNvPr>
            <p:cNvCxnSpPr>
              <a:cxnSpLocks/>
            </p:cNvCxnSpPr>
            <p:nvPr/>
          </p:nvCxnSpPr>
          <p:spPr>
            <a:xfrm>
              <a:off x="7410456" y="3508203"/>
              <a:ext cx="0" cy="1783007"/>
            </a:xfrm>
            <a:prstGeom prst="straightConnector1">
              <a:avLst/>
            </a:prstGeom>
            <a:noFill/>
            <a:ln w="19050" cap="flat" cmpd="sng" algn="ctr">
              <a:solidFill>
                <a:sysClr val="windowText" lastClr="000000"/>
              </a:solidFill>
              <a:prstDash val="solid"/>
              <a:miter lim="800000"/>
              <a:headEnd type="stealth" w="lg" len="lg"/>
              <a:tailEnd type="none" w="med" len="lg"/>
            </a:ln>
            <a:effectLst/>
          </p:spPr>
        </p:cxnSp>
        <p:cxnSp>
          <p:nvCxnSpPr>
            <p:cNvPr id="407" name="Straight Arrow Connector 406">
              <a:extLst>
                <a:ext uri="{FF2B5EF4-FFF2-40B4-BE49-F238E27FC236}">
                  <a16:creationId xmlns:a16="http://schemas.microsoft.com/office/drawing/2014/main" id="{56433792-4BC1-FA3B-346E-174397872ACD}"/>
                </a:ext>
              </a:extLst>
            </p:cNvPr>
            <p:cNvCxnSpPr>
              <a:cxnSpLocks/>
            </p:cNvCxnSpPr>
            <p:nvPr/>
          </p:nvCxnSpPr>
          <p:spPr>
            <a:xfrm flipH="1">
              <a:off x="7405694" y="5277788"/>
              <a:ext cx="802100" cy="0"/>
            </a:xfrm>
            <a:prstGeom prst="straightConnector1">
              <a:avLst/>
            </a:prstGeom>
            <a:noFill/>
            <a:ln w="19050" cap="flat" cmpd="sng" algn="ctr">
              <a:solidFill>
                <a:sysClr val="windowText" lastClr="000000"/>
              </a:solidFill>
              <a:prstDash val="solid"/>
              <a:miter lim="800000"/>
              <a:headEnd type="stealth" w="lg" len="lg"/>
              <a:tailEnd type="none" w="med" len="lg"/>
            </a:ln>
            <a:effectLst/>
          </p:spPr>
        </p:cxnSp>
      </p:grpSp>
      <p:grpSp>
        <p:nvGrpSpPr>
          <p:cNvPr id="408" name="Group 407">
            <a:extLst>
              <a:ext uri="{FF2B5EF4-FFF2-40B4-BE49-F238E27FC236}">
                <a16:creationId xmlns:a16="http://schemas.microsoft.com/office/drawing/2014/main" id="{50CEEA1B-C986-650A-1D61-7E2DD9862512}"/>
              </a:ext>
            </a:extLst>
          </p:cNvPr>
          <p:cNvGrpSpPr/>
          <p:nvPr/>
        </p:nvGrpSpPr>
        <p:grpSpPr>
          <a:xfrm>
            <a:off x="8723277" y="4154565"/>
            <a:ext cx="802100" cy="1783007"/>
            <a:chOff x="7405694" y="3508203"/>
            <a:chExt cx="802100" cy="1783007"/>
          </a:xfrm>
        </p:grpSpPr>
        <p:cxnSp>
          <p:nvCxnSpPr>
            <p:cNvPr id="409" name="Straight Arrow Connector 408">
              <a:extLst>
                <a:ext uri="{FF2B5EF4-FFF2-40B4-BE49-F238E27FC236}">
                  <a16:creationId xmlns:a16="http://schemas.microsoft.com/office/drawing/2014/main" id="{3959FFF2-A70B-DEF5-66DD-0D8BF5B00623}"/>
                </a:ext>
              </a:extLst>
            </p:cNvPr>
            <p:cNvCxnSpPr>
              <a:cxnSpLocks/>
            </p:cNvCxnSpPr>
            <p:nvPr/>
          </p:nvCxnSpPr>
          <p:spPr>
            <a:xfrm>
              <a:off x="7410456" y="3508203"/>
              <a:ext cx="0" cy="1783007"/>
            </a:xfrm>
            <a:prstGeom prst="straightConnector1">
              <a:avLst/>
            </a:prstGeom>
            <a:noFill/>
            <a:ln w="19050" cap="flat" cmpd="sng" algn="ctr">
              <a:solidFill>
                <a:sysClr val="windowText" lastClr="000000"/>
              </a:solidFill>
              <a:prstDash val="solid"/>
              <a:miter lim="800000"/>
              <a:headEnd type="stealth" w="lg" len="lg"/>
              <a:tailEnd type="none" w="med" len="lg"/>
            </a:ln>
            <a:effectLst/>
          </p:spPr>
        </p:cxnSp>
        <p:cxnSp>
          <p:nvCxnSpPr>
            <p:cNvPr id="410" name="Straight Arrow Connector 409">
              <a:extLst>
                <a:ext uri="{FF2B5EF4-FFF2-40B4-BE49-F238E27FC236}">
                  <a16:creationId xmlns:a16="http://schemas.microsoft.com/office/drawing/2014/main" id="{C70D379C-18A2-242A-4D94-FA303B1E612A}"/>
                </a:ext>
              </a:extLst>
            </p:cNvPr>
            <p:cNvCxnSpPr>
              <a:cxnSpLocks/>
            </p:cNvCxnSpPr>
            <p:nvPr/>
          </p:nvCxnSpPr>
          <p:spPr>
            <a:xfrm flipH="1">
              <a:off x="7405694" y="5287024"/>
              <a:ext cx="802100" cy="0"/>
            </a:xfrm>
            <a:prstGeom prst="straightConnector1">
              <a:avLst/>
            </a:prstGeom>
            <a:noFill/>
            <a:ln w="19050" cap="flat" cmpd="sng" algn="ctr">
              <a:solidFill>
                <a:sysClr val="windowText" lastClr="000000"/>
              </a:solidFill>
              <a:prstDash val="solid"/>
              <a:miter lim="800000"/>
              <a:headEnd type="stealth" w="lg" len="lg"/>
              <a:tailEnd type="none" w="med" len="lg"/>
            </a:ln>
            <a:effectLst/>
          </p:spPr>
        </p:cxnSp>
      </p:grpSp>
      <p:cxnSp>
        <p:nvCxnSpPr>
          <p:cNvPr id="411" name="Straight Arrow Connector 410">
            <a:extLst>
              <a:ext uri="{FF2B5EF4-FFF2-40B4-BE49-F238E27FC236}">
                <a16:creationId xmlns:a16="http://schemas.microsoft.com/office/drawing/2014/main" id="{651F8C9D-0CC1-CDE4-6550-A70B15DDD946}"/>
              </a:ext>
            </a:extLst>
          </p:cNvPr>
          <p:cNvCxnSpPr>
            <a:cxnSpLocks/>
          </p:cNvCxnSpPr>
          <p:nvPr/>
        </p:nvCxnSpPr>
        <p:spPr>
          <a:xfrm flipH="1">
            <a:off x="7197366" y="1618176"/>
            <a:ext cx="369759" cy="0"/>
          </a:xfrm>
          <a:prstGeom prst="straightConnector1">
            <a:avLst/>
          </a:prstGeom>
          <a:noFill/>
          <a:ln w="19050" cap="flat" cmpd="sng" algn="ctr">
            <a:solidFill>
              <a:sysClr val="windowText" lastClr="000000"/>
            </a:solidFill>
            <a:prstDash val="solid"/>
            <a:miter lim="800000"/>
            <a:tailEnd type="stealth" w="med" len="lg"/>
          </a:ln>
          <a:effectLst/>
        </p:spPr>
      </p:cxnSp>
      <p:cxnSp>
        <p:nvCxnSpPr>
          <p:cNvPr id="412" name="Straight Arrow Connector 411">
            <a:extLst>
              <a:ext uri="{FF2B5EF4-FFF2-40B4-BE49-F238E27FC236}">
                <a16:creationId xmlns:a16="http://schemas.microsoft.com/office/drawing/2014/main" id="{CB3D0C4B-0ECD-40BE-C162-F3AF6410E2CC}"/>
              </a:ext>
            </a:extLst>
          </p:cNvPr>
          <p:cNvCxnSpPr>
            <a:cxnSpLocks/>
          </p:cNvCxnSpPr>
          <p:nvPr/>
        </p:nvCxnSpPr>
        <p:spPr>
          <a:xfrm flipH="1" flipV="1">
            <a:off x="8675710" y="2665382"/>
            <a:ext cx="0" cy="324000"/>
          </a:xfrm>
          <a:prstGeom prst="straightConnector1">
            <a:avLst/>
          </a:prstGeom>
          <a:noFill/>
          <a:ln w="19050" cap="flat" cmpd="sng" algn="ctr">
            <a:solidFill>
              <a:sysClr val="windowText" lastClr="000000"/>
            </a:solidFill>
            <a:prstDash val="solid"/>
            <a:miter lim="800000"/>
            <a:tailEnd type="stealth" w="med" len="lg"/>
          </a:ln>
          <a:effectLst/>
        </p:spPr>
      </p:cxnSp>
      <p:sp>
        <p:nvSpPr>
          <p:cNvPr id="413" name="TextBox 412">
            <a:extLst>
              <a:ext uri="{FF2B5EF4-FFF2-40B4-BE49-F238E27FC236}">
                <a16:creationId xmlns:a16="http://schemas.microsoft.com/office/drawing/2014/main" id="{A30EF704-47E5-1628-2536-C50BAC3CCA9E}"/>
              </a:ext>
            </a:extLst>
          </p:cNvPr>
          <p:cNvSpPr txBox="1"/>
          <p:nvPr/>
        </p:nvSpPr>
        <p:spPr>
          <a:xfrm rot="18225556">
            <a:off x="2671189" y="944153"/>
            <a:ext cx="1356577"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err="1">
                <a:ln>
                  <a:noFill/>
                </a:ln>
                <a:solidFill>
                  <a:srgbClr val="44546A"/>
                </a:solidFill>
                <a:effectLst/>
                <a:uLnTx/>
                <a:uFillTx/>
              </a:rPr>
              <a:t>Onshore</a:t>
            </a:r>
            <a:br>
              <a:rPr kumimoji="0" lang="de-DE" sz="1600" b="1" i="0" u="none" strike="noStrike" kern="0" cap="none" spc="0" normalizeH="0" baseline="0" noProof="0">
                <a:ln>
                  <a:noFill/>
                </a:ln>
                <a:solidFill>
                  <a:srgbClr val="44546A"/>
                </a:solidFill>
                <a:effectLst/>
                <a:uLnTx/>
                <a:uFillTx/>
              </a:rPr>
            </a:br>
            <a:r>
              <a:rPr kumimoji="0" lang="de-DE" sz="1600" b="1" i="0" u="none" strike="noStrike" kern="0" cap="none" spc="0" normalizeH="0" baseline="0" noProof="0">
                <a:ln>
                  <a:noFill/>
                </a:ln>
                <a:solidFill>
                  <a:srgbClr val="44546A"/>
                </a:solidFill>
                <a:effectLst/>
                <a:uLnTx/>
                <a:uFillTx/>
              </a:rPr>
              <a:t>Zone i</a:t>
            </a:r>
            <a:endParaRPr kumimoji="0" lang="de-DE" sz="1600" b="0" i="0" u="none" strike="noStrike" kern="0" cap="none" spc="0" normalizeH="0" baseline="-25000" noProof="0">
              <a:ln>
                <a:noFill/>
              </a:ln>
              <a:solidFill>
                <a:srgbClr val="44546A"/>
              </a:solidFill>
              <a:effectLst/>
              <a:uLnTx/>
              <a:uFillTx/>
            </a:endParaRPr>
          </a:p>
        </p:txBody>
      </p:sp>
      <p:sp>
        <p:nvSpPr>
          <p:cNvPr id="414" name="TextBox 413">
            <a:extLst>
              <a:ext uri="{FF2B5EF4-FFF2-40B4-BE49-F238E27FC236}">
                <a16:creationId xmlns:a16="http://schemas.microsoft.com/office/drawing/2014/main" id="{CC162F1F-60E3-05D3-3394-C952411E6438}"/>
              </a:ext>
            </a:extLst>
          </p:cNvPr>
          <p:cNvSpPr txBox="1"/>
          <p:nvPr/>
        </p:nvSpPr>
        <p:spPr>
          <a:xfrm>
            <a:off x="4499477" y="3236717"/>
            <a:ext cx="1268163" cy="184666"/>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Zone i E-</a:t>
            </a:r>
            <a:r>
              <a:rPr kumimoji="0" lang="de-DE" sz="1200" b="0" i="0" u="none" strike="noStrike" kern="0" cap="none" spc="0" normalizeH="0" baseline="0" noProof="0" err="1">
                <a:ln>
                  <a:noFill/>
                </a:ln>
                <a:solidFill>
                  <a:srgbClr val="44546A"/>
                </a:solidFill>
                <a:effectLst/>
                <a:uLnTx/>
                <a:uFillTx/>
              </a:rPr>
              <a:t>Node</a:t>
            </a:r>
            <a:endParaRPr kumimoji="0" lang="de-DE" sz="1200" b="0" i="0" u="none" strike="noStrike" kern="0" cap="none" spc="0" normalizeH="0" baseline="-25000" noProof="0">
              <a:ln>
                <a:noFill/>
              </a:ln>
              <a:solidFill>
                <a:srgbClr val="44546A"/>
              </a:solidFill>
              <a:effectLst/>
              <a:uLnTx/>
              <a:uFillTx/>
            </a:endParaRPr>
          </a:p>
        </p:txBody>
      </p:sp>
      <p:cxnSp>
        <p:nvCxnSpPr>
          <p:cNvPr id="415" name="Straight Connector 414">
            <a:extLst>
              <a:ext uri="{FF2B5EF4-FFF2-40B4-BE49-F238E27FC236}">
                <a16:creationId xmlns:a16="http://schemas.microsoft.com/office/drawing/2014/main" id="{59B2889E-014A-7549-62BC-CEA097171A0B}"/>
              </a:ext>
            </a:extLst>
          </p:cNvPr>
          <p:cNvCxnSpPr>
            <a:cxnSpLocks/>
            <a:stCxn id="418" idx="3"/>
            <a:endCxn id="471" idx="1"/>
          </p:cNvCxnSpPr>
          <p:nvPr/>
        </p:nvCxnSpPr>
        <p:spPr>
          <a:xfrm>
            <a:off x="3885960" y="2369531"/>
            <a:ext cx="405175" cy="625756"/>
          </a:xfrm>
          <a:prstGeom prst="line">
            <a:avLst/>
          </a:prstGeom>
          <a:noFill/>
          <a:ln w="63500" cap="flat" cmpd="dbl" algn="ctr">
            <a:solidFill>
              <a:srgbClr val="6A99A6"/>
            </a:solidFill>
            <a:prstDash val="solid"/>
            <a:miter lim="800000"/>
          </a:ln>
          <a:effectLst/>
        </p:spPr>
      </p:cxnSp>
      <p:cxnSp>
        <p:nvCxnSpPr>
          <p:cNvPr id="416" name="Straight Connector 415">
            <a:extLst>
              <a:ext uri="{FF2B5EF4-FFF2-40B4-BE49-F238E27FC236}">
                <a16:creationId xmlns:a16="http://schemas.microsoft.com/office/drawing/2014/main" id="{8D2A6E4C-7FE1-CF5D-FE05-52F967C872DB}"/>
              </a:ext>
            </a:extLst>
          </p:cNvPr>
          <p:cNvCxnSpPr>
            <a:cxnSpLocks/>
            <a:stCxn id="418" idx="3"/>
            <a:endCxn id="444" idx="3"/>
          </p:cNvCxnSpPr>
          <p:nvPr/>
        </p:nvCxnSpPr>
        <p:spPr>
          <a:xfrm flipV="1">
            <a:off x="3885960" y="1894778"/>
            <a:ext cx="405175" cy="474753"/>
          </a:xfrm>
          <a:prstGeom prst="line">
            <a:avLst/>
          </a:prstGeom>
          <a:noFill/>
          <a:ln w="88900" cap="flat" cmpd="tri" algn="ctr">
            <a:solidFill>
              <a:srgbClr val="DE9F00"/>
            </a:solidFill>
            <a:prstDash val="solid"/>
            <a:miter lim="800000"/>
          </a:ln>
          <a:effectLst/>
        </p:spPr>
      </p:cxnSp>
      <p:grpSp>
        <p:nvGrpSpPr>
          <p:cNvPr id="417" name="Group 416">
            <a:extLst>
              <a:ext uri="{FF2B5EF4-FFF2-40B4-BE49-F238E27FC236}">
                <a16:creationId xmlns:a16="http://schemas.microsoft.com/office/drawing/2014/main" id="{CE656633-D3CE-3FA2-8DEE-87D56BEA6DF7}"/>
              </a:ext>
            </a:extLst>
          </p:cNvPr>
          <p:cNvGrpSpPr/>
          <p:nvPr/>
        </p:nvGrpSpPr>
        <p:grpSpPr>
          <a:xfrm>
            <a:off x="3341332" y="1992250"/>
            <a:ext cx="544628" cy="754562"/>
            <a:chOff x="8234760" y="2171521"/>
            <a:chExt cx="684000" cy="947657"/>
          </a:xfrm>
          <a:effectLst>
            <a:outerShdw blurRad="63500" dist="38100" dir="2700000" algn="tl" rotWithShape="0">
              <a:prstClr val="black">
                <a:alpha val="70000"/>
              </a:prstClr>
            </a:outerShdw>
          </a:effectLst>
        </p:grpSpPr>
        <p:sp>
          <p:nvSpPr>
            <p:cNvPr id="418" name="Rectangle 417">
              <a:extLst>
                <a:ext uri="{FF2B5EF4-FFF2-40B4-BE49-F238E27FC236}">
                  <a16:creationId xmlns:a16="http://schemas.microsoft.com/office/drawing/2014/main" id="{AC8F013E-92FA-7E74-2D85-73BA6AA6C29F}"/>
                </a:ext>
              </a:extLst>
            </p:cNvPr>
            <p:cNvSpPr/>
            <p:nvPr/>
          </p:nvSpPr>
          <p:spPr>
            <a:xfrm>
              <a:off x="8234760" y="2171521"/>
              <a:ext cx="684000" cy="947657"/>
            </a:xfrm>
            <a:prstGeom prst="rect">
              <a:avLst/>
            </a:prstGeom>
            <a:solidFill>
              <a:srgbClr val="D6DCE5"/>
            </a:solidFill>
            <a:ln w="12700" cap="flat" cmpd="sng" algn="ctr">
              <a:solidFill>
                <a:srgbClr val="44546A"/>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19" name="Picture 4" descr="Electrolysis ">
              <a:extLst>
                <a:ext uri="{FF2B5EF4-FFF2-40B4-BE49-F238E27FC236}">
                  <a16:creationId xmlns:a16="http://schemas.microsoft.com/office/drawing/2014/main" id="{0FAB9B08-F35E-8B24-947E-69B108EFE71C}"/>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34" b="-5434"/>
            <a:stretch/>
          </p:blipFill>
          <p:spPr bwMode="auto">
            <a:xfrm>
              <a:off x="8324761" y="2570848"/>
              <a:ext cx="504000" cy="532051"/>
            </a:xfrm>
            <a:prstGeom prst="rect">
              <a:avLst/>
            </a:prstGeom>
            <a:noFill/>
            <a:extLst>
              <a:ext uri="{909E8E84-426E-40DD-AFC4-6F175D3DCCD1}">
                <a14:hiddenFill xmlns:a14="http://schemas.microsoft.com/office/drawing/2010/main">
                  <a:solidFill>
                    <a:srgbClr val="FFFFFF"/>
                  </a:solidFill>
                </a14:hiddenFill>
              </a:ext>
            </a:extLst>
          </p:spPr>
        </p:pic>
        <p:sp>
          <p:nvSpPr>
            <p:cNvPr id="420" name="TextBox 419">
              <a:extLst>
                <a:ext uri="{FF2B5EF4-FFF2-40B4-BE49-F238E27FC236}">
                  <a16:creationId xmlns:a16="http://schemas.microsoft.com/office/drawing/2014/main" id="{E9EC30AA-22B4-1C55-1EDC-4334F41204AC}"/>
                </a:ext>
              </a:extLst>
            </p:cNvPr>
            <p:cNvSpPr txBox="1"/>
            <p:nvPr/>
          </p:nvSpPr>
          <p:spPr>
            <a:xfrm>
              <a:off x="8252760" y="2185860"/>
              <a:ext cx="648000" cy="386538"/>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44546A"/>
                  </a:solidFill>
                  <a:effectLst/>
                  <a:uLnTx/>
                  <a:uFillTx/>
                </a:rPr>
                <a:t>Onshore</a:t>
              </a:r>
              <a:r>
                <a:rPr kumimoji="0" lang="en-US" sz="1000" b="1" i="0" u="none" strike="noStrike" kern="0" cap="none" spc="0" normalizeH="0" baseline="0" noProof="0">
                  <a:ln>
                    <a:noFill/>
                  </a:ln>
                  <a:solidFill>
                    <a:srgbClr val="44546A"/>
                  </a:solidFill>
                  <a:effectLst/>
                  <a:uLnTx/>
                  <a:uFillTx/>
                </a:rPr>
                <a:t> </a:t>
              </a:r>
              <a:r>
                <a:rPr kumimoji="0" lang="en-US" sz="1000" b="0" i="0" u="none" strike="noStrike" kern="0" cap="none" spc="0" normalizeH="0" baseline="0" noProof="0">
                  <a:ln>
                    <a:noFill/>
                  </a:ln>
                  <a:solidFill>
                    <a:srgbClr val="44546A"/>
                  </a:solidFill>
                  <a:effectLst/>
                  <a:uLnTx/>
                  <a:uFillTx/>
                </a:rPr>
                <a:t>P2G</a:t>
              </a:r>
              <a:endParaRPr kumimoji="0" lang="en-US" sz="1000" b="0" i="0" u="none" strike="noStrike" kern="0" cap="none" spc="0" normalizeH="0" baseline="-25000" noProof="0">
                <a:ln>
                  <a:noFill/>
                </a:ln>
                <a:solidFill>
                  <a:srgbClr val="44546A"/>
                </a:solidFill>
                <a:effectLst/>
                <a:uLnTx/>
                <a:uFillTx/>
              </a:endParaRPr>
            </a:p>
          </p:txBody>
        </p:sp>
      </p:grpSp>
      <p:sp>
        <p:nvSpPr>
          <p:cNvPr id="421" name="TextBox 420">
            <a:extLst>
              <a:ext uri="{FF2B5EF4-FFF2-40B4-BE49-F238E27FC236}">
                <a16:creationId xmlns:a16="http://schemas.microsoft.com/office/drawing/2014/main" id="{8848AB73-B445-94D3-F177-1F356352BE31}"/>
              </a:ext>
            </a:extLst>
          </p:cNvPr>
          <p:cNvSpPr txBox="1"/>
          <p:nvPr/>
        </p:nvSpPr>
        <p:spPr>
          <a:xfrm>
            <a:off x="4499477" y="1503150"/>
            <a:ext cx="1268163" cy="184666"/>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Zone i H</a:t>
            </a:r>
            <a:r>
              <a:rPr kumimoji="0" lang="de-DE" sz="1200" b="0" i="0" u="none" strike="noStrike" kern="0" cap="none" spc="0" normalizeH="0" baseline="-25000" noProof="0">
                <a:ln>
                  <a:noFill/>
                </a:ln>
                <a:solidFill>
                  <a:srgbClr val="44546A"/>
                </a:solidFill>
                <a:effectLst/>
                <a:uLnTx/>
                <a:uFillTx/>
              </a:rPr>
              <a:t>2</a:t>
            </a:r>
            <a:r>
              <a:rPr kumimoji="0" lang="de-DE" sz="1200" b="0" i="0" u="none" strike="noStrike" kern="0" cap="none" spc="0" normalizeH="0" baseline="0" noProof="0">
                <a:ln>
                  <a:noFill/>
                </a:ln>
                <a:solidFill>
                  <a:srgbClr val="44546A"/>
                </a:solidFill>
                <a:effectLst/>
                <a:uLnTx/>
                <a:uFillTx/>
              </a:rPr>
              <a:t>-Node</a:t>
            </a:r>
            <a:endParaRPr kumimoji="0" lang="de-DE" sz="1200" b="0" i="0" u="none" strike="noStrike" kern="0" cap="none" spc="0" normalizeH="0" baseline="-25000" noProof="0">
              <a:ln>
                <a:noFill/>
              </a:ln>
              <a:solidFill>
                <a:srgbClr val="44546A"/>
              </a:solidFill>
              <a:effectLst/>
              <a:uLnTx/>
              <a:uFillTx/>
            </a:endParaRPr>
          </a:p>
        </p:txBody>
      </p:sp>
      <p:cxnSp>
        <p:nvCxnSpPr>
          <p:cNvPr id="422" name="Straight Connector 421">
            <a:extLst>
              <a:ext uri="{FF2B5EF4-FFF2-40B4-BE49-F238E27FC236}">
                <a16:creationId xmlns:a16="http://schemas.microsoft.com/office/drawing/2014/main" id="{FA30C865-3BBA-04BD-7E29-14B59A5FBDFB}"/>
              </a:ext>
            </a:extLst>
          </p:cNvPr>
          <p:cNvCxnSpPr>
            <a:cxnSpLocks/>
            <a:stCxn id="425" idx="1"/>
            <a:endCxn id="444" idx="5"/>
          </p:cNvCxnSpPr>
          <p:nvPr/>
        </p:nvCxnSpPr>
        <p:spPr>
          <a:xfrm flipH="1" flipV="1">
            <a:off x="4455004" y="1894778"/>
            <a:ext cx="398241" cy="474754"/>
          </a:xfrm>
          <a:prstGeom prst="line">
            <a:avLst/>
          </a:prstGeom>
          <a:noFill/>
          <a:ln w="88900" cap="flat" cmpd="tri" algn="ctr">
            <a:solidFill>
              <a:srgbClr val="DE9F00"/>
            </a:solidFill>
            <a:prstDash val="solid"/>
            <a:miter lim="800000"/>
          </a:ln>
          <a:effectLst/>
        </p:spPr>
      </p:cxnSp>
      <p:cxnSp>
        <p:nvCxnSpPr>
          <p:cNvPr id="423" name="Straight Connector 422">
            <a:extLst>
              <a:ext uri="{FF2B5EF4-FFF2-40B4-BE49-F238E27FC236}">
                <a16:creationId xmlns:a16="http://schemas.microsoft.com/office/drawing/2014/main" id="{DECA9040-4CFA-E0D6-F147-18AA8F6B471C}"/>
              </a:ext>
            </a:extLst>
          </p:cNvPr>
          <p:cNvCxnSpPr>
            <a:cxnSpLocks/>
            <a:stCxn id="425" idx="1"/>
            <a:endCxn id="471" idx="7"/>
          </p:cNvCxnSpPr>
          <p:nvPr/>
        </p:nvCxnSpPr>
        <p:spPr>
          <a:xfrm flipH="1">
            <a:off x="4455004" y="2369532"/>
            <a:ext cx="398241" cy="625755"/>
          </a:xfrm>
          <a:prstGeom prst="line">
            <a:avLst/>
          </a:prstGeom>
          <a:noFill/>
          <a:ln w="63500" cap="flat" cmpd="dbl" algn="ctr">
            <a:solidFill>
              <a:srgbClr val="6A99A6"/>
            </a:solidFill>
            <a:prstDash val="solid"/>
            <a:miter lim="800000"/>
          </a:ln>
          <a:effectLst/>
        </p:spPr>
      </p:cxnSp>
      <p:grpSp>
        <p:nvGrpSpPr>
          <p:cNvPr id="424" name="Group 423">
            <a:extLst>
              <a:ext uri="{FF2B5EF4-FFF2-40B4-BE49-F238E27FC236}">
                <a16:creationId xmlns:a16="http://schemas.microsoft.com/office/drawing/2014/main" id="{D80EAA58-35B4-1F42-029B-FDDB19DECC1E}"/>
              </a:ext>
            </a:extLst>
          </p:cNvPr>
          <p:cNvGrpSpPr/>
          <p:nvPr/>
        </p:nvGrpSpPr>
        <p:grpSpPr>
          <a:xfrm>
            <a:off x="4853245" y="2007464"/>
            <a:ext cx="631267" cy="724135"/>
            <a:chOff x="1424402" y="3344786"/>
            <a:chExt cx="631267" cy="724135"/>
          </a:xfrm>
          <a:effectLst>
            <a:outerShdw blurRad="63500" dist="38100" dir="2700000" algn="tl" rotWithShape="0">
              <a:prstClr val="black">
                <a:alpha val="70000"/>
              </a:prstClr>
            </a:outerShdw>
          </a:effectLst>
        </p:grpSpPr>
        <p:sp>
          <p:nvSpPr>
            <p:cNvPr id="425" name="Rectangle 424">
              <a:extLst>
                <a:ext uri="{FF2B5EF4-FFF2-40B4-BE49-F238E27FC236}">
                  <a16:creationId xmlns:a16="http://schemas.microsoft.com/office/drawing/2014/main" id="{4B365268-DD4E-2CA4-7C70-4343A402EF0F}"/>
                </a:ext>
              </a:extLst>
            </p:cNvPr>
            <p:cNvSpPr/>
            <p:nvPr/>
          </p:nvSpPr>
          <p:spPr>
            <a:xfrm>
              <a:off x="1424402" y="3344786"/>
              <a:ext cx="631267" cy="724135"/>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26" name="Picture 425" descr="Icon&#10;&#10;Description automatically generated">
              <a:extLst>
                <a:ext uri="{FF2B5EF4-FFF2-40B4-BE49-F238E27FC236}">
                  <a16:creationId xmlns:a16="http://schemas.microsoft.com/office/drawing/2014/main" id="{5E788D2C-A219-A1C2-3E63-F7619445F02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33035" y="3654921"/>
              <a:ext cx="414000" cy="414000"/>
            </a:xfrm>
            <a:prstGeom prst="rect">
              <a:avLst/>
            </a:prstGeom>
          </p:spPr>
        </p:pic>
        <p:sp>
          <p:nvSpPr>
            <p:cNvPr id="427" name="TextBox 426">
              <a:extLst>
                <a:ext uri="{FF2B5EF4-FFF2-40B4-BE49-F238E27FC236}">
                  <a16:creationId xmlns:a16="http://schemas.microsoft.com/office/drawing/2014/main" id="{184946A1-74F7-2076-55D4-A65F134CC329}"/>
                </a:ext>
              </a:extLst>
            </p:cNvPr>
            <p:cNvSpPr txBox="1"/>
            <p:nvPr/>
          </p:nvSpPr>
          <p:spPr>
            <a:xfrm>
              <a:off x="1443768" y="3356203"/>
              <a:ext cx="592534"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000" b="0" i="0" u="none" strike="noStrike" kern="0" cap="none" spc="0" normalizeH="0" baseline="0" noProof="0">
                  <a:ln>
                    <a:noFill/>
                  </a:ln>
                  <a:solidFill>
                    <a:srgbClr val="44546A"/>
                  </a:solidFill>
                  <a:effectLst/>
                  <a:uLnTx/>
                  <a:uFillTx/>
                </a:rPr>
                <a:t>H</a:t>
              </a:r>
              <a:r>
                <a:rPr kumimoji="0" lang="de-DE" sz="1000" b="0" i="0" u="none" strike="noStrike" kern="0" cap="none" spc="0" normalizeH="0" baseline="-25000" noProof="0">
                  <a:ln>
                    <a:noFill/>
                  </a:ln>
                  <a:solidFill>
                    <a:srgbClr val="44546A"/>
                  </a:solidFill>
                  <a:effectLst/>
                  <a:uLnTx/>
                  <a:uFillTx/>
                </a:rPr>
                <a:t>2 </a:t>
              </a:r>
              <a:r>
                <a:rPr kumimoji="0" lang="en-US" sz="1000" b="0" i="0" u="none" strike="noStrike" kern="0" cap="none" spc="0" normalizeH="0" baseline="0" noProof="0">
                  <a:ln>
                    <a:noFill/>
                  </a:ln>
                  <a:solidFill>
                    <a:srgbClr val="44546A"/>
                  </a:solidFill>
                  <a:effectLst/>
                  <a:uLnTx/>
                  <a:uFillTx/>
                </a:rPr>
                <a:t>Power Generation</a:t>
              </a:r>
              <a:endParaRPr kumimoji="0" lang="en-US" sz="1000" b="0" i="0" u="none" strike="noStrike" kern="0" cap="none" spc="0" normalizeH="0" baseline="-25000" noProof="0">
                <a:ln>
                  <a:noFill/>
                </a:ln>
                <a:solidFill>
                  <a:srgbClr val="44546A"/>
                </a:solidFill>
                <a:effectLst/>
                <a:uLnTx/>
                <a:uFillTx/>
              </a:endParaRPr>
            </a:p>
          </p:txBody>
        </p:sp>
      </p:grpSp>
      <p:cxnSp>
        <p:nvCxnSpPr>
          <p:cNvPr id="428" name="Straight Connector 427">
            <a:extLst>
              <a:ext uri="{FF2B5EF4-FFF2-40B4-BE49-F238E27FC236}">
                <a16:creationId xmlns:a16="http://schemas.microsoft.com/office/drawing/2014/main" id="{7C212B9C-C53B-8243-8FF1-486E9BFD6552}"/>
              </a:ext>
            </a:extLst>
          </p:cNvPr>
          <p:cNvCxnSpPr>
            <a:cxnSpLocks/>
            <a:endCxn id="433" idx="0"/>
          </p:cNvCxnSpPr>
          <p:nvPr/>
        </p:nvCxnSpPr>
        <p:spPr>
          <a:xfrm flipH="1">
            <a:off x="4373069" y="3193095"/>
            <a:ext cx="1" cy="329434"/>
          </a:xfrm>
          <a:prstGeom prst="line">
            <a:avLst/>
          </a:prstGeom>
          <a:noFill/>
          <a:ln w="63500" cap="flat" cmpd="dbl" algn="ctr">
            <a:solidFill>
              <a:srgbClr val="6A99A6"/>
            </a:solidFill>
            <a:prstDash val="solid"/>
            <a:miter lim="800000"/>
          </a:ln>
          <a:effectLst/>
        </p:spPr>
      </p:cxnSp>
      <p:cxnSp>
        <p:nvCxnSpPr>
          <p:cNvPr id="429" name="Straight Connector 428">
            <a:extLst>
              <a:ext uri="{FF2B5EF4-FFF2-40B4-BE49-F238E27FC236}">
                <a16:creationId xmlns:a16="http://schemas.microsoft.com/office/drawing/2014/main" id="{9C599AD7-66B5-7770-30D4-9A41D7F155D3}"/>
              </a:ext>
            </a:extLst>
          </p:cNvPr>
          <p:cNvCxnSpPr>
            <a:cxnSpLocks/>
            <a:endCxn id="435" idx="2"/>
          </p:cNvCxnSpPr>
          <p:nvPr/>
        </p:nvCxnSpPr>
        <p:spPr>
          <a:xfrm flipV="1">
            <a:off x="4365742" y="1359016"/>
            <a:ext cx="7328" cy="337954"/>
          </a:xfrm>
          <a:prstGeom prst="line">
            <a:avLst/>
          </a:prstGeom>
          <a:noFill/>
          <a:ln w="88900" cap="flat" cmpd="tri" algn="ctr">
            <a:solidFill>
              <a:srgbClr val="DE9F00"/>
            </a:solidFill>
            <a:prstDash val="solid"/>
            <a:miter lim="800000"/>
          </a:ln>
          <a:effectLst/>
        </p:spPr>
      </p:cxnSp>
      <p:grpSp>
        <p:nvGrpSpPr>
          <p:cNvPr id="430" name="Group 429">
            <a:extLst>
              <a:ext uri="{FF2B5EF4-FFF2-40B4-BE49-F238E27FC236}">
                <a16:creationId xmlns:a16="http://schemas.microsoft.com/office/drawing/2014/main" id="{0CA047A8-F5A4-2A62-BD79-A9C25FFDF5CC}"/>
              </a:ext>
            </a:extLst>
          </p:cNvPr>
          <p:cNvGrpSpPr/>
          <p:nvPr/>
        </p:nvGrpSpPr>
        <p:grpSpPr>
          <a:xfrm>
            <a:off x="3925024" y="3511112"/>
            <a:ext cx="896090" cy="825634"/>
            <a:chOff x="4683274" y="4133704"/>
            <a:chExt cx="896090" cy="825634"/>
          </a:xfrm>
          <a:effectLst>
            <a:outerShdw blurRad="63500" dist="38100" dir="2700000" algn="tl" rotWithShape="0">
              <a:prstClr val="black">
                <a:alpha val="70000"/>
              </a:prstClr>
            </a:outerShdw>
          </a:effectLst>
        </p:grpSpPr>
        <p:sp>
          <p:nvSpPr>
            <p:cNvPr id="431" name="Rectangle 430">
              <a:extLst>
                <a:ext uri="{FF2B5EF4-FFF2-40B4-BE49-F238E27FC236}">
                  <a16:creationId xmlns:a16="http://schemas.microsoft.com/office/drawing/2014/main" id="{9DCA622C-8CE8-EC5A-429D-8C24B76950B0}"/>
                </a:ext>
              </a:extLst>
            </p:cNvPr>
            <p:cNvSpPr/>
            <p:nvPr/>
          </p:nvSpPr>
          <p:spPr>
            <a:xfrm>
              <a:off x="4683275" y="4133704"/>
              <a:ext cx="896089" cy="82563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32" name="Picture 431" descr="Icon&#10;&#10;Description automatically generated">
              <a:extLst>
                <a:ext uri="{FF2B5EF4-FFF2-40B4-BE49-F238E27FC236}">
                  <a16:creationId xmlns:a16="http://schemas.microsoft.com/office/drawing/2014/main" id="{EF91B8D5-086C-C650-5B53-851385DB39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11974" y="4476098"/>
              <a:ext cx="468000" cy="468000"/>
            </a:xfrm>
            <a:prstGeom prst="rect">
              <a:avLst/>
            </a:prstGeom>
          </p:spPr>
        </p:pic>
        <p:sp>
          <p:nvSpPr>
            <p:cNvPr id="433" name="TextBox 432">
              <a:extLst>
                <a:ext uri="{FF2B5EF4-FFF2-40B4-BE49-F238E27FC236}">
                  <a16:creationId xmlns:a16="http://schemas.microsoft.com/office/drawing/2014/main" id="{BE131EED-CC4A-FA71-CC94-60FE36DE40EF}"/>
                </a:ext>
              </a:extLst>
            </p:cNvPr>
            <p:cNvSpPr txBox="1"/>
            <p:nvPr/>
          </p:nvSpPr>
          <p:spPr>
            <a:xfrm>
              <a:off x="4683274" y="4145121"/>
              <a:ext cx="896089"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44546A"/>
                  </a:solidFill>
                  <a:effectLst/>
                  <a:uLnTx/>
                  <a:uFillTx/>
                </a:rPr>
                <a:t>Other Supply/Demand</a:t>
              </a:r>
              <a:endParaRPr kumimoji="0" lang="en-US" sz="1000" b="0" i="0" u="none" strike="noStrike" kern="0" cap="none" spc="0" normalizeH="0" baseline="-25000" noProof="0">
                <a:ln>
                  <a:noFill/>
                </a:ln>
                <a:solidFill>
                  <a:srgbClr val="44546A"/>
                </a:solidFill>
                <a:effectLst/>
                <a:uLnTx/>
                <a:uFillTx/>
              </a:endParaRPr>
            </a:p>
          </p:txBody>
        </p:sp>
      </p:grpSp>
      <p:grpSp>
        <p:nvGrpSpPr>
          <p:cNvPr id="434" name="Group 433">
            <a:extLst>
              <a:ext uri="{FF2B5EF4-FFF2-40B4-BE49-F238E27FC236}">
                <a16:creationId xmlns:a16="http://schemas.microsoft.com/office/drawing/2014/main" id="{D962016C-6547-106D-A9E1-5A3661EB9190}"/>
              </a:ext>
            </a:extLst>
          </p:cNvPr>
          <p:cNvGrpSpPr/>
          <p:nvPr/>
        </p:nvGrpSpPr>
        <p:grpSpPr>
          <a:xfrm>
            <a:off x="3925024" y="533382"/>
            <a:ext cx="896090" cy="825634"/>
            <a:chOff x="4683274" y="4133704"/>
            <a:chExt cx="896090" cy="825634"/>
          </a:xfrm>
          <a:effectLst>
            <a:outerShdw blurRad="63500" dist="38100" dir="2700000" algn="tl" rotWithShape="0">
              <a:prstClr val="black">
                <a:alpha val="70000"/>
              </a:prstClr>
            </a:outerShdw>
          </a:effectLst>
        </p:grpSpPr>
        <p:sp>
          <p:nvSpPr>
            <p:cNvPr id="435" name="Rectangle 434">
              <a:extLst>
                <a:ext uri="{FF2B5EF4-FFF2-40B4-BE49-F238E27FC236}">
                  <a16:creationId xmlns:a16="http://schemas.microsoft.com/office/drawing/2014/main" id="{279F967B-83F1-F5D6-A02C-3EB94D322C1E}"/>
                </a:ext>
              </a:extLst>
            </p:cNvPr>
            <p:cNvSpPr/>
            <p:nvPr/>
          </p:nvSpPr>
          <p:spPr>
            <a:xfrm>
              <a:off x="4683275" y="4133704"/>
              <a:ext cx="896089" cy="82563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36" name="Picture 435" descr="Icon&#10;&#10;Description automatically generated">
              <a:extLst>
                <a:ext uri="{FF2B5EF4-FFF2-40B4-BE49-F238E27FC236}">
                  <a16:creationId xmlns:a16="http://schemas.microsoft.com/office/drawing/2014/main" id="{6FD11E33-D2C4-E49C-939C-F25ADDDE3C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11974" y="4476098"/>
              <a:ext cx="468000" cy="468000"/>
            </a:xfrm>
            <a:prstGeom prst="rect">
              <a:avLst/>
            </a:prstGeom>
          </p:spPr>
        </p:pic>
        <p:sp>
          <p:nvSpPr>
            <p:cNvPr id="437" name="TextBox 436">
              <a:extLst>
                <a:ext uri="{FF2B5EF4-FFF2-40B4-BE49-F238E27FC236}">
                  <a16:creationId xmlns:a16="http://schemas.microsoft.com/office/drawing/2014/main" id="{6B064DCB-7230-1F6F-E372-5B7C123437F3}"/>
                </a:ext>
              </a:extLst>
            </p:cNvPr>
            <p:cNvSpPr txBox="1"/>
            <p:nvPr/>
          </p:nvSpPr>
          <p:spPr>
            <a:xfrm>
              <a:off x="4683274" y="4145121"/>
              <a:ext cx="896089"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44546A"/>
                  </a:solidFill>
                  <a:effectLst/>
                  <a:uLnTx/>
                  <a:uFillTx/>
                </a:rPr>
                <a:t>Other Supply/Demand</a:t>
              </a:r>
              <a:endParaRPr kumimoji="0" lang="en-US" sz="1000" b="0" i="0" u="none" strike="noStrike" kern="0" cap="none" spc="0" normalizeH="0" baseline="-25000" noProof="0">
                <a:ln>
                  <a:noFill/>
                </a:ln>
                <a:solidFill>
                  <a:srgbClr val="44546A"/>
                </a:solidFill>
                <a:effectLst/>
                <a:uLnTx/>
                <a:uFillTx/>
              </a:endParaRPr>
            </a:p>
          </p:txBody>
        </p:sp>
      </p:grpSp>
      <p:grpSp>
        <p:nvGrpSpPr>
          <p:cNvPr id="438" name="Group 437">
            <a:extLst>
              <a:ext uri="{FF2B5EF4-FFF2-40B4-BE49-F238E27FC236}">
                <a16:creationId xmlns:a16="http://schemas.microsoft.com/office/drawing/2014/main" id="{5D15DF34-1D8F-DC66-C728-371669F41839}"/>
              </a:ext>
            </a:extLst>
          </p:cNvPr>
          <p:cNvGrpSpPr/>
          <p:nvPr/>
        </p:nvGrpSpPr>
        <p:grpSpPr>
          <a:xfrm flipH="1">
            <a:off x="4511078" y="2154643"/>
            <a:ext cx="209726" cy="513090"/>
            <a:chOff x="4033434" y="2226202"/>
            <a:chExt cx="209726" cy="513090"/>
          </a:xfrm>
        </p:grpSpPr>
        <p:cxnSp>
          <p:nvCxnSpPr>
            <p:cNvPr id="439" name="Straight Arrow Connector 438">
              <a:extLst>
                <a:ext uri="{FF2B5EF4-FFF2-40B4-BE49-F238E27FC236}">
                  <a16:creationId xmlns:a16="http://schemas.microsoft.com/office/drawing/2014/main" id="{073C6285-EAC8-BF50-32CA-DF6B1575159A}"/>
                </a:ext>
              </a:extLst>
            </p:cNvPr>
            <p:cNvCxnSpPr>
              <a:cxnSpLocks/>
            </p:cNvCxnSpPr>
            <p:nvPr/>
          </p:nvCxnSpPr>
          <p:spPr>
            <a:xfrm flipH="1">
              <a:off x="4033434" y="2226202"/>
              <a:ext cx="209726" cy="248290"/>
            </a:xfrm>
            <a:prstGeom prst="straightConnector1">
              <a:avLst/>
            </a:prstGeom>
            <a:noFill/>
            <a:ln w="19050" cap="flat" cmpd="sng" algn="ctr">
              <a:solidFill>
                <a:sysClr val="windowText" lastClr="000000"/>
              </a:solidFill>
              <a:prstDash val="solid"/>
              <a:miter lim="800000"/>
              <a:tailEnd type="none" w="med" len="lg"/>
            </a:ln>
            <a:effectLst/>
          </p:spPr>
        </p:cxnSp>
        <p:cxnSp>
          <p:nvCxnSpPr>
            <p:cNvPr id="440" name="Straight Arrow Connector 439">
              <a:extLst>
                <a:ext uri="{FF2B5EF4-FFF2-40B4-BE49-F238E27FC236}">
                  <a16:creationId xmlns:a16="http://schemas.microsoft.com/office/drawing/2014/main" id="{49CD9B7D-1CDD-1B8D-E7BC-3DFF23D975F5}"/>
                </a:ext>
              </a:extLst>
            </p:cNvPr>
            <p:cNvCxnSpPr>
              <a:cxnSpLocks/>
            </p:cNvCxnSpPr>
            <p:nvPr/>
          </p:nvCxnSpPr>
          <p:spPr>
            <a:xfrm>
              <a:off x="4035121" y="2466965"/>
              <a:ext cx="181856" cy="272327"/>
            </a:xfrm>
            <a:prstGeom prst="straightConnector1">
              <a:avLst/>
            </a:prstGeom>
            <a:noFill/>
            <a:ln w="19050" cap="flat" cmpd="sng" algn="ctr">
              <a:solidFill>
                <a:sysClr val="windowText" lastClr="000000"/>
              </a:solidFill>
              <a:prstDash val="solid"/>
              <a:miter lim="800000"/>
              <a:tailEnd type="stealth" w="med" len="lg"/>
            </a:ln>
            <a:effectLst/>
          </p:spPr>
        </p:cxnSp>
      </p:grpSp>
      <p:grpSp>
        <p:nvGrpSpPr>
          <p:cNvPr id="441" name="Group 440">
            <a:extLst>
              <a:ext uri="{FF2B5EF4-FFF2-40B4-BE49-F238E27FC236}">
                <a16:creationId xmlns:a16="http://schemas.microsoft.com/office/drawing/2014/main" id="{DF25F912-B901-DCEB-762B-AF2AE6A7931F}"/>
              </a:ext>
            </a:extLst>
          </p:cNvPr>
          <p:cNvGrpSpPr/>
          <p:nvPr/>
        </p:nvGrpSpPr>
        <p:grpSpPr>
          <a:xfrm>
            <a:off x="4018678" y="2155436"/>
            <a:ext cx="209726" cy="513090"/>
            <a:chOff x="4033434" y="2226202"/>
            <a:chExt cx="209726" cy="513090"/>
          </a:xfrm>
        </p:grpSpPr>
        <p:cxnSp>
          <p:nvCxnSpPr>
            <p:cNvPr id="442" name="Straight Arrow Connector 441">
              <a:extLst>
                <a:ext uri="{FF2B5EF4-FFF2-40B4-BE49-F238E27FC236}">
                  <a16:creationId xmlns:a16="http://schemas.microsoft.com/office/drawing/2014/main" id="{532DFE47-4E9C-2845-8F5A-2DF4889A9E6D}"/>
                </a:ext>
              </a:extLst>
            </p:cNvPr>
            <p:cNvCxnSpPr>
              <a:cxnSpLocks/>
            </p:cNvCxnSpPr>
            <p:nvPr/>
          </p:nvCxnSpPr>
          <p:spPr>
            <a:xfrm flipH="1">
              <a:off x="4033434" y="2226202"/>
              <a:ext cx="209726" cy="248290"/>
            </a:xfrm>
            <a:prstGeom prst="straightConnector1">
              <a:avLst/>
            </a:prstGeom>
            <a:noFill/>
            <a:ln w="19050" cap="flat" cmpd="sng" algn="ctr">
              <a:solidFill>
                <a:sysClr val="windowText" lastClr="000000"/>
              </a:solidFill>
              <a:prstDash val="solid"/>
              <a:miter lim="800000"/>
              <a:headEnd type="stealth"/>
              <a:tailEnd type="none" w="med" len="lg"/>
            </a:ln>
            <a:effectLst/>
          </p:spPr>
        </p:cxnSp>
        <p:cxnSp>
          <p:nvCxnSpPr>
            <p:cNvPr id="443" name="Straight Arrow Connector 442">
              <a:extLst>
                <a:ext uri="{FF2B5EF4-FFF2-40B4-BE49-F238E27FC236}">
                  <a16:creationId xmlns:a16="http://schemas.microsoft.com/office/drawing/2014/main" id="{FD75FC6A-618C-395B-0638-213FCE3D4678}"/>
                </a:ext>
              </a:extLst>
            </p:cNvPr>
            <p:cNvCxnSpPr>
              <a:cxnSpLocks/>
            </p:cNvCxnSpPr>
            <p:nvPr/>
          </p:nvCxnSpPr>
          <p:spPr>
            <a:xfrm>
              <a:off x="4035121" y="2466965"/>
              <a:ext cx="181856" cy="272327"/>
            </a:xfrm>
            <a:prstGeom prst="straightConnector1">
              <a:avLst/>
            </a:prstGeom>
            <a:noFill/>
            <a:ln w="19050" cap="flat" cmpd="sng" algn="ctr">
              <a:solidFill>
                <a:sysClr val="windowText" lastClr="000000"/>
              </a:solidFill>
              <a:prstDash val="solid"/>
              <a:miter lim="800000"/>
              <a:tailEnd type="none" w="med" len="lg"/>
            </a:ln>
            <a:effectLst/>
          </p:spPr>
        </p:cxnSp>
      </p:grpSp>
      <p:grpSp>
        <p:nvGrpSpPr>
          <p:cNvPr id="445" name="Group 444">
            <a:extLst>
              <a:ext uri="{FF2B5EF4-FFF2-40B4-BE49-F238E27FC236}">
                <a16:creationId xmlns:a16="http://schemas.microsoft.com/office/drawing/2014/main" id="{D6C1F970-18C6-C8BF-1E69-2F8498C92644}"/>
              </a:ext>
            </a:extLst>
          </p:cNvPr>
          <p:cNvGrpSpPr/>
          <p:nvPr/>
        </p:nvGrpSpPr>
        <p:grpSpPr>
          <a:xfrm>
            <a:off x="134118" y="628462"/>
            <a:ext cx="4249920" cy="3030443"/>
            <a:chOff x="134118" y="628462"/>
            <a:chExt cx="4249920" cy="3030443"/>
          </a:xfrm>
        </p:grpSpPr>
        <p:sp>
          <p:nvSpPr>
            <p:cNvPr id="446" name="Oval 445">
              <a:extLst>
                <a:ext uri="{FF2B5EF4-FFF2-40B4-BE49-F238E27FC236}">
                  <a16:creationId xmlns:a16="http://schemas.microsoft.com/office/drawing/2014/main" id="{E518973C-B7AE-B535-F0A9-B9A31A546C06}"/>
                </a:ext>
              </a:extLst>
            </p:cNvPr>
            <p:cNvSpPr/>
            <p:nvPr/>
          </p:nvSpPr>
          <p:spPr>
            <a:xfrm rot="962133">
              <a:off x="134118" y="757471"/>
              <a:ext cx="2330067" cy="2901434"/>
            </a:xfrm>
            <a:prstGeom prst="ellipse">
              <a:avLst/>
            </a:prstGeom>
            <a:solidFill>
              <a:srgbClr val="F2F2F2"/>
            </a:solidFill>
            <a:ln w="12700" cap="flat" cmpd="sng" algn="ctr">
              <a:solidFill>
                <a:sysClr val="windowText" lastClr="000000"/>
              </a:solidFill>
              <a:prstDash val="solid"/>
              <a:miter lim="800000"/>
            </a:ln>
            <a:effectLst/>
          </p:spPr>
          <p:txBody>
            <a:bodyPr lIns="0" tIns="0" rIns="0" bIns="0"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44546A"/>
                </a:solidFill>
                <a:effectLst/>
                <a:uLnTx/>
                <a:uFillTx/>
                <a:latin typeface="Calibri" panose="020F0502020204030204"/>
                <a:ea typeface="+mn-ea"/>
                <a:cs typeface="+mn-cs"/>
              </a:endParaRPr>
            </a:p>
          </p:txBody>
        </p:sp>
        <p:cxnSp>
          <p:nvCxnSpPr>
            <p:cNvPr id="447" name="Straight Connector 446">
              <a:extLst>
                <a:ext uri="{FF2B5EF4-FFF2-40B4-BE49-F238E27FC236}">
                  <a16:creationId xmlns:a16="http://schemas.microsoft.com/office/drawing/2014/main" id="{8D253434-88FE-EDE0-3F21-C104073A05E6}"/>
                </a:ext>
              </a:extLst>
            </p:cNvPr>
            <p:cNvCxnSpPr>
              <a:cxnSpLocks/>
              <a:stCxn id="449" idx="3"/>
              <a:endCxn id="463" idx="1"/>
            </p:cNvCxnSpPr>
            <p:nvPr/>
          </p:nvCxnSpPr>
          <p:spPr>
            <a:xfrm>
              <a:off x="982074" y="2044477"/>
              <a:ext cx="149739" cy="476665"/>
            </a:xfrm>
            <a:prstGeom prst="line">
              <a:avLst/>
            </a:prstGeom>
            <a:noFill/>
            <a:ln w="63500" cap="flat" cmpd="dbl" algn="ctr">
              <a:solidFill>
                <a:srgbClr val="6A99A6"/>
              </a:solidFill>
              <a:prstDash val="solid"/>
              <a:miter lim="800000"/>
            </a:ln>
            <a:effectLst/>
          </p:spPr>
        </p:cxnSp>
        <p:cxnSp>
          <p:nvCxnSpPr>
            <p:cNvPr id="448" name="Straight Connector 447">
              <a:extLst>
                <a:ext uri="{FF2B5EF4-FFF2-40B4-BE49-F238E27FC236}">
                  <a16:creationId xmlns:a16="http://schemas.microsoft.com/office/drawing/2014/main" id="{6CC486DF-4825-8E1C-F913-E1B32DD0AEF7}"/>
                </a:ext>
              </a:extLst>
            </p:cNvPr>
            <p:cNvCxnSpPr>
              <a:cxnSpLocks/>
              <a:stCxn id="449" idx="3"/>
              <a:endCxn id="464" idx="3"/>
            </p:cNvCxnSpPr>
            <p:nvPr/>
          </p:nvCxnSpPr>
          <p:spPr>
            <a:xfrm flipV="1">
              <a:off x="982074" y="1862162"/>
              <a:ext cx="331163" cy="182315"/>
            </a:xfrm>
            <a:prstGeom prst="line">
              <a:avLst/>
            </a:prstGeom>
            <a:noFill/>
            <a:ln w="88900" cap="flat" cmpd="tri" algn="ctr">
              <a:solidFill>
                <a:srgbClr val="DE9F00"/>
              </a:solidFill>
              <a:prstDash val="solid"/>
              <a:miter lim="800000"/>
            </a:ln>
            <a:effectLst/>
          </p:spPr>
        </p:cxnSp>
        <p:sp>
          <p:nvSpPr>
            <p:cNvPr id="449" name="Rectangle 448">
              <a:extLst>
                <a:ext uri="{FF2B5EF4-FFF2-40B4-BE49-F238E27FC236}">
                  <a16:creationId xmlns:a16="http://schemas.microsoft.com/office/drawing/2014/main" id="{A9C4E509-021D-7BB4-B576-39D3686AAFE6}"/>
                </a:ext>
              </a:extLst>
            </p:cNvPr>
            <p:cNvSpPr/>
            <p:nvPr/>
          </p:nvSpPr>
          <p:spPr>
            <a:xfrm rot="962133">
              <a:off x="511357" y="1717882"/>
              <a:ext cx="480057" cy="520581"/>
            </a:xfrm>
            <a:prstGeom prst="rect">
              <a:avLst/>
            </a:prstGeom>
            <a:solidFill>
              <a:srgbClr val="D6DCE5"/>
            </a:solidFill>
            <a:ln w="12700" cap="flat" cmpd="sng" algn="ctr">
              <a:solidFill>
                <a:srgbClr val="44546A"/>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50" name="Picture 4" descr="Electrolysis ">
              <a:extLst>
                <a:ext uri="{FF2B5EF4-FFF2-40B4-BE49-F238E27FC236}">
                  <a16:creationId xmlns:a16="http://schemas.microsoft.com/office/drawing/2014/main" id="{7A068F22-98CB-570E-A47B-B5598D25734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34" b="-5434"/>
            <a:stretch/>
          </p:blipFill>
          <p:spPr bwMode="auto">
            <a:xfrm rot="962133">
              <a:off x="548899" y="1768679"/>
              <a:ext cx="409224" cy="432000"/>
            </a:xfrm>
            <a:prstGeom prst="rect">
              <a:avLst/>
            </a:prstGeom>
            <a:noFill/>
            <a:extLst>
              <a:ext uri="{909E8E84-426E-40DD-AFC4-6F175D3DCCD1}">
                <a14:hiddenFill xmlns:a14="http://schemas.microsoft.com/office/drawing/2010/main">
                  <a:solidFill>
                    <a:srgbClr val="FFFFFF"/>
                  </a:solidFill>
                </a14:hiddenFill>
              </a:ext>
            </a:extLst>
          </p:spPr>
        </p:pic>
        <p:cxnSp>
          <p:nvCxnSpPr>
            <p:cNvPr id="451" name="Straight Connector 450">
              <a:extLst>
                <a:ext uri="{FF2B5EF4-FFF2-40B4-BE49-F238E27FC236}">
                  <a16:creationId xmlns:a16="http://schemas.microsoft.com/office/drawing/2014/main" id="{2B2BFAEA-E51A-42F2-FA11-B35F9432364B}"/>
                </a:ext>
              </a:extLst>
            </p:cNvPr>
            <p:cNvCxnSpPr>
              <a:cxnSpLocks/>
              <a:stCxn id="453" idx="1"/>
              <a:endCxn id="464" idx="5"/>
            </p:cNvCxnSpPr>
            <p:nvPr/>
          </p:nvCxnSpPr>
          <p:spPr>
            <a:xfrm flipH="1" flipV="1">
              <a:off x="1460030" y="1904353"/>
              <a:ext cx="182466" cy="324467"/>
            </a:xfrm>
            <a:prstGeom prst="line">
              <a:avLst/>
            </a:prstGeom>
            <a:noFill/>
            <a:ln w="88900" cap="flat" cmpd="tri" algn="ctr">
              <a:solidFill>
                <a:srgbClr val="DE9F00"/>
              </a:solidFill>
              <a:prstDash val="solid"/>
              <a:miter lim="800000"/>
            </a:ln>
            <a:effectLst/>
          </p:spPr>
        </p:cxnSp>
        <p:cxnSp>
          <p:nvCxnSpPr>
            <p:cNvPr id="452" name="Straight Connector 451">
              <a:extLst>
                <a:ext uri="{FF2B5EF4-FFF2-40B4-BE49-F238E27FC236}">
                  <a16:creationId xmlns:a16="http://schemas.microsoft.com/office/drawing/2014/main" id="{FE48C4A0-4C06-7D24-7E04-C213B8ADE95C}"/>
                </a:ext>
              </a:extLst>
            </p:cNvPr>
            <p:cNvCxnSpPr>
              <a:cxnSpLocks/>
              <a:stCxn id="453" idx="1"/>
              <a:endCxn id="463" idx="7"/>
            </p:cNvCxnSpPr>
            <p:nvPr/>
          </p:nvCxnSpPr>
          <p:spPr>
            <a:xfrm flipH="1">
              <a:off x="1278606" y="2228820"/>
              <a:ext cx="363890" cy="334513"/>
            </a:xfrm>
            <a:prstGeom prst="line">
              <a:avLst/>
            </a:prstGeom>
            <a:noFill/>
            <a:ln w="63500" cap="flat" cmpd="dbl" algn="ctr">
              <a:solidFill>
                <a:srgbClr val="6A99A6"/>
              </a:solidFill>
              <a:prstDash val="solid"/>
              <a:miter lim="800000"/>
            </a:ln>
            <a:effectLst/>
          </p:spPr>
        </p:cxnSp>
        <p:sp>
          <p:nvSpPr>
            <p:cNvPr id="453" name="Rectangle 452">
              <a:extLst>
                <a:ext uri="{FF2B5EF4-FFF2-40B4-BE49-F238E27FC236}">
                  <a16:creationId xmlns:a16="http://schemas.microsoft.com/office/drawing/2014/main" id="{8B0A4DA6-0FE1-12C3-7A6C-E7A91DC2D615}"/>
                </a:ext>
              </a:extLst>
            </p:cNvPr>
            <p:cNvSpPr/>
            <p:nvPr/>
          </p:nvSpPr>
          <p:spPr>
            <a:xfrm rot="962133">
              <a:off x="1634023" y="2039177"/>
              <a:ext cx="435518" cy="499589"/>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54" name="Picture 453" descr="Icon&#10;&#10;Description automatically generated">
              <a:extLst>
                <a:ext uri="{FF2B5EF4-FFF2-40B4-BE49-F238E27FC236}">
                  <a16:creationId xmlns:a16="http://schemas.microsoft.com/office/drawing/2014/main" id="{BEA265FE-30DE-4988-9E41-E161FFC009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62133">
              <a:off x="1654983" y="2114169"/>
              <a:ext cx="396000" cy="396000"/>
            </a:xfrm>
            <a:prstGeom prst="rect">
              <a:avLst/>
            </a:prstGeom>
          </p:spPr>
        </p:pic>
        <p:cxnSp>
          <p:nvCxnSpPr>
            <p:cNvPr id="455" name="Straight Connector 454">
              <a:extLst>
                <a:ext uri="{FF2B5EF4-FFF2-40B4-BE49-F238E27FC236}">
                  <a16:creationId xmlns:a16="http://schemas.microsoft.com/office/drawing/2014/main" id="{1CEF2EBB-9FA3-4D07-5D2E-120DF11ABD3C}"/>
                </a:ext>
              </a:extLst>
            </p:cNvPr>
            <p:cNvCxnSpPr>
              <a:cxnSpLocks/>
            </p:cNvCxnSpPr>
            <p:nvPr/>
          </p:nvCxnSpPr>
          <p:spPr>
            <a:xfrm rot="962133" flipH="1">
              <a:off x="1133051" y="2688802"/>
              <a:ext cx="1" cy="227280"/>
            </a:xfrm>
            <a:prstGeom prst="line">
              <a:avLst/>
            </a:prstGeom>
            <a:noFill/>
            <a:ln w="63500" cap="flat" cmpd="dbl" algn="ctr">
              <a:solidFill>
                <a:srgbClr val="44546A"/>
              </a:solidFill>
              <a:prstDash val="solid"/>
              <a:miter lim="800000"/>
            </a:ln>
            <a:effectLst/>
          </p:spPr>
        </p:cxnSp>
        <p:cxnSp>
          <p:nvCxnSpPr>
            <p:cNvPr id="456" name="Straight Connector 455">
              <a:extLst>
                <a:ext uri="{FF2B5EF4-FFF2-40B4-BE49-F238E27FC236}">
                  <a16:creationId xmlns:a16="http://schemas.microsoft.com/office/drawing/2014/main" id="{BF05FAD1-986B-2834-B995-3530074E5FFB}"/>
                </a:ext>
              </a:extLst>
            </p:cNvPr>
            <p:cNvCxnSpPr>
              <a:cxnSpLocks/>
              <a:endCxn id="459" idx="2"/>
            </p:cNvCxnSpPr>
            <p:nvPr/>
          </p:nvCxnSpPr>
          <p:spPr>
            <a:xfrm rot="962133" flipV="1">
              <a:off x="1476815" y="1471872"/>
              <a:ext cx="5056" cy="233158"/>
            </a:xfrm>
            <a:prstGeom prst="line">
              <a:avLst/>
            </a:prstGeom>
            <a:noFill/>
            <a:ln w="88900" cap="flat" cmpd="tri" algn="ctr">
              <a:solidFill>
                <a:srgbClr val="DE9F00"/>
              </a:solidFill>
              <a:prstDash val="solid"/>
              <a:miter lim="800000"/>
            </a:ln>
            <a:effectLst/>
          </p:spPr>
        </p:cxnSp>
        <p:sp>
          <p:nvSpPr>
            <p:cNvPr id="457" name="Rectangle 456">
              <a:extLst>
                <a:ext uri="{FF2B5EF4-FFF2-40B4-BE49-F238E27FC236}">
                  <a16:creationId xmlns:a16="http://schemas.microsoft.com/office/drawing/2014/main" id="{128E56E6-BDC8-9EB3-6D3A-AA6098018F3D}"/>
                </a:ext>
              </a:extLst>
            </p:cNvPr>
            <p:cNvSpPr/>
            <p:nvPr/>
          </p:nvSpPr>
          <p:spPr>
            <a:xfrm rot="962133">
              <a:off x="716051" y="2893009"/>
              <a:ext cx="618222" cy="56961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58" name="Picture 457" descr="Icon&#10;&#10;Description automatically generated">
              <a:extLst>
                <a:ext uri="{FF2B5EF4-FFF2-40B4-BE49-F238E27FC236}">
                  <a16:creationId xmlns:a16="http://schemas.microsoft.com/office/drawing/2014/main" id="{B63FCBF1-A6B0-77FA-C2B1-7C0A76373D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962133">
              <a:off x="802620" y="2976589"/>
              <a:ext cx="432002" cy="432000"/>
            </a:xfrm>
            <a:prstGeom prst="rect">
              <a:avLst/>
            </a:prstGeom>
          </p:spPr>
        </p:pic>
        <p:sp>
          <p:nvSpPr>
            <p:cNvPr id="459" name="Rectangle 458">
              <a:extLst>
                <a:ext uri="{FF2B5EF4-FFF2-40B4-BE49-F238E27FC236}">
                  <a16:creationId xmlns:a16="http://schemas.microsoft.com/office/drawing/2014/main" id="{ED31DA54-2771-A921-BF66-92D1E24B8EE7}"/>
                </a:ext>
              </a:extLst>
            </p:cNvPr>
            <p:cNvSpPr/>
            <p:nvPr/>
          </p:nvSpPr>
          <p:spPr>
            <a:xfrm rot="962133">
              <a:off x="1283537" y="918574"/>
              <a:ext cx="618222" cy="569614"/>
            </a:xfrm>
            <a:prstGeom prst="rect">
              <a:avLst/>
            </a:prstGeom>
            <a:solidFill>
              <a:srgbClr val="D6DCE5"/>
            </a:solidFill>
            <a:ln w="127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pic>
          <p:nvPicPr>
            <p:cNvPr id="460" name="Picture 459" descr="Icon&#10;&#10;Description automatically generated">
              <a:extLst>
                <a:ext uri="{FF2B5EF4-FFF2-40B4-BE49-F238E27FC236}">
                  <a16:creationId xmlns:a16="http://schemas.microsoft.com/office/drawing/2014/main" id="{68FEC4EE-140A-7BC4-AD26-2D32B9D4BC4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962133">
              <a:off x="1367456" y="996103"/>
              <a:ext cx="432001" cy="432000"/>
            </a:xfrm>
            <a:prstGeom prst="rect">
              <a:avLst/>
            </a:prstGeom>
          </p:spPr>
        </p:pic>
        <p:sp>
          <p:nvSpPr>
            <p:cNvPr id="461" name="Rectangle 460">
              <a:extLst>
                <a:ext uri="{FF2B5EF4-FFF2-40B4-BE49-F238E27FC236}">
                  <a16:creationId xmlns:a16="http://schemas.microsoft.com/office/drawing/2014/main" id="{EDEE8325-D562-EC0D-EB77-178499C63D2B}"/>
                </a:ext>
              </a:extLst>
            </p:cNvPr>
            <p:cNvSpPr/>
            <p:nvPr/>
          </p:nvSpPr>
          <p:spPr>
            <a:xfrm rot="480000">
              <a:off x="1196862" y="2800866"/>
              <a:ext cx="3187176" cy="114289"/>
            </a:xfrm>
            <a:prstGeom prst="rect">
              <a:avLst/>
            </a:prstGeom>
            <a:solidFill>
              <a:srgbClr val="86ACB7"/>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462" name="Rectangle 461">
              <a:extLst>
                <a:ext uri="{FF2B5EF4-FFF2-40B4-BE49-F238E27FC236}">
                  <a16:creationId xmlns:a16="http://schemas.microsoft.com/office/drawing/2014/main" id="{BB40400A-27DA-DA0E-F740-8D368E39ECCB}"/>
                </a:ext>
              </a:extLst>
            </p:cNvPr>
            <p:cNvSpPr/>
            <p:nvPr/>
          </p:nvSpPr>
          <p:spPr>
            <a:xfrm rot="21600000">
              <a:off x="1365668" y="1760682"/>
              <a:ext cx="3011783" cy="106645"/>
            </a:xfrm>
            <a:prstGeom prst="rect">
              <a:avLst/>
            </a:prstGeom>
            <a:solidFill>
              <a:srgbClr val="FFC000"/>
            </a:solidFill>
            <a:ln w="38100" cap="flat" cmpd="sng" algn="ctr">
              <a:solidFill>
                <a:srgbClr val="44546A"/>
              </a:solidFill>
              <a:prstDash val="solid"/>
              <a:miter lim="800000"/>
            </a:ln>
            <a:effectLst>
              <a:outerShdw blurRad="63500" dist="38100" dir="2700000" algn="tl" rotWithShape="0">
                <a:prstClr val="black">
                  <a:alpha val="7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463" name="Oval 462">
              <a:extLst>
                <a:ext uri="{FF2B5EF4-FFF2-40B4-BE49-F238E27FC236}">
                  <a16:creationId xmlns:a16="http://schemas.microsoft.com/office/drawing/2014/main" id="{E596E692-BD9E-2944-0E63-206F023DE19D}"/>
                </a:ext>
              </a:extLst>
            </p:cNvPr>
            <p:cNvSpPr/>
            <p:nvPr/>
          </p:nvSpPr>
          <p:spPr>
            <a:xfrm rot="962133">
              <a:off x="1076114" y="2507634"/>
              <a:ext cx="216000" cy="216000"/>
            </a:xfrm>
            <a:prstGeom prst="ellipse">
              <a:avLst/>
            </a:prstGeom>
            <a:solidFill>
              <a:srgbClr val="86ACB7"/>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464" name="Oval 463">
              <a:extLst>
                <a:ext uri="{FF2B5EF4-FFF2-40B4-BE49-F238E27FC236}">
                  <a16:creationId xmlns:a16="http://schemas.microsoft.com/office/drawing/2014/main" id="{17ED0EBD-C376-71B9-EDF4-A5334C976C14}"/>
                </a:ext>
              </a:extLst>
            </p:cNvPr>
            <p:cNvSpPr/>
            <p:nvPr/>
          </p:nvSpPr>
          <p:spPr>
            <a:xfrm rot="962133">
              <a:off x="1299729" y="1701861"/>
              <a:ext cx="216000" cy="216000"/>
            </a:xfrm>
            <a:prstGeom prst="ellipse">
              <a:avLst/>
            </a:prstGeom>
            <a:solidFill>
              <a:srgbClr val="FFC000"/>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465" name="TextBox 464">
              <a:extLst>
                <a:ext uri="{FF2B5EF4-FFF2-40B4-BE49-F238E27FC236}">
                  <a16:creationId xmlns:a16="http://schemas.microsoft.com/office/drawing/2014/main" id="{78742E7C-68B9-F0E4-0B48-6A077D0FE3D3}"/>
                </a:ext>
              </a:extLst>
            </p:cNvPr>
            <p:cNvSpPr txBox="1"/>
            <p:nvPr/>
          </p:nvSpPr>
          <p:spPr>
            <a:xfrm rot="18774562">
              <a:off x="146697" y="1060529"/>
              <a:ext cx="1356577"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err="1">
                  <a:ln>
                    <a:noFill/>
                  </a:ln>
                  <a:solidFill>
                    <a:srgbClr val="44546A"/>
                  </a:solidFill>
                  <a:effectLst/>
                  <a:uLnTx/>
                  <a:uFillTx/>
                </a:rPr>
                <a:t>Onshore</a:t>
              </a:r>
              <a:br>
                <a:rPr kumimoji="0" lang="de-DE" sz="1600" b="1" i="0" u="none" strike="noStrike" kern="0" cap="none" spc="0" normalizeH="0" baseline="0" noProof="0">
                  <a:ln>
                    <a:noFill/>
                  </a:ln>
                  <a:solidFill>
                    <a:srgbClr val="44546A"/>
                  </a:solidFill>
                  <a:effectLst/>
                  <a:uLnTx/>
                  <a:uFillTx/>
                </a:rPr>
              </a:br>
              <a:r>
                <a:rPr kumimoji="0" lang="de-DE" sz="1600" b="1" i="0" u="none" strike="noStrike" kern="0" cap="none" spc="0" normalizeH="0" baseline="0" noProof="0">
                  <a:ln>
                    <a:noFill/>
                  </a:ln>
                  <a:solidFill>
                    <a:srgbClr val="44546A"/>
                  </a:solidFill>
                  <a:effectLst/>
                  <a:uLnTx/>
                  <a:uFillTx/>
                </a:rPr>
                <a:t>Zone j</a:t>
              </a:r>
              <a:endParaRPr kumimoji="0" lang="de-DE" sz="1600" b="0" i="0" u="none" strike="noStrike" kern="0" cap="none" spc="0" normalizeH="0" baseline="-25000" noProof="0">
                <a:ln>
                  <a:noFill/>
                </a:ln>
                <a:solidFill>
                  <a:srgbClr val="44546A"/>
                </a:solidFill>
                <a:effectLst/>
                <a:uLnTx/>
                <a:uFillTx/>
              </a:endParaRPr>
            </a:p>
          </p:txBody>
        </p:sp>
      </p:grpSp>
      <p:cxnSp>
        <p:nvCxnSpPr>
          <p:cNvPr id="466" name="Straight Arrow Connector 465">
            <a:extLst>
              <a:ext uri="{FF2B5EF4-FFF2-40B4-BE49-F238E27FC236}">
                <a16:creationId xmlns:a16="http://schemas.microsoft.com/office/drawing/2014/main" id="{23B67E0F-9D4E-4CD8-1956-8A81F112BB34}"/>
              </a:ext>
            </a:extLst>
          </p:cNvPr>
          <p:cNvCxnSpPr>
            <a:cxnSpLocks/>
          </p:cNvCxnSpPr>
          <p:nvPr/>
        </p:nvCxnSpPr>
        <p:spPr>
          <a:xfrm flipH="1">
            <a:off x="1850720" y="1644181"/>
            <a:ext cx="2020907" cy="0"/>
          </a:xfrm>
          <a:prstGeom prst="straightConnector1">
            <a:avLst/>
          </a:prstGeom>
          <a:noFill/>
          <a:ln w="19050" cap="flat" cmpd="sng" algn="ctr">
            <a:solidFill>
              <a:sysClr val="windowText" lastClr="000000"/>
            </a:solidFill>
            <a:prstDash val="solid"/>
            <a:miter lim="800000"/>
            <a:headEnd type="stealth" w="lg" len="lg"/>
            <a:tailEnd type="stealth" w="lg" len="lg"/>
          </a:ln>
          <a:effectLst/>
        </p:spPr>
      </p:cxnSp>
      <p:cxnSp>
        <p:nvCxnSpPr>
          <p:cNvPr id="467" name="Straight Arrow Connector 466">
            <a:extLst>
              <a:ext uri="{FF2B5EF4-FFF2-40B4-BE49-F238E27FC236}">
                <a16:creationId xmlns:a16="http://schemas.microsoft.com/office/drawing/2014/main" id="{249B293D-8688-CF55-5598-469D8A2390EC}"/>
              </a:ext>
            </a:extLst>
          </p:cNvPr>
          <p:cNvCxnSpPr>
            <a:cxnSpLocks/>
          </p:cNvCxnSpPr>
          <p:nvPr/>
        </p:nvCxnSpPr>
        <p:spPr>
          <a:xfrm flipH="1" flipV="1">
            <a:off x="1704866" y="2883877"/>
            <a:ext cx="2202488" cy="334368"/>
          </a:xfrm>
          <a:prstGeom prst="straightConnector1">
            <a:avLst/>
          </a:prstGeom>
          <a:noFill/>
          <a:ln w="19050" cap="flat" cmpd="sng" algn="ctr">
            <a:solidFill>
              <a:sysClr val="windowText" lastClr="000000"/>
            </a:solidFill>
            <a:prstDash val="solid"/>
            <a:miter lim="800000"/>
            <a:headEnd type="stealth" w="lg" len="lg"/>
            <a:tailEnd type="stealth" w="lg" len="lg"/>
          </a:ln>
          <a:effectLst/>
        </p:spPr>
      </p:cxnSp>
      <p:cxnSp>
        <p:nvCxnSpPr>
          <p:cNvPr id="468" name="Straight Connector 467">
            <a:extLst>
              <a:ext uri="{FF2B5EF4-FFF2-40B4-BE49-F238E27FC236}">
                <a16:creationId xmlns:a16="http://schemas.microsoft.com/office/drawing/2014/main" id="{B4DF12B0-E0B4-22F9-B070-63D02BEC69D5}"/>
              </a:ext>
            </a:extLst>
          </p:cNvPr>
          <p:cNvCxnSpPr>
            <a:cxnSpLocks/>
            <a:stCxn id="247" idx="0"/>
          </p:cNvCxnSpPr>
          <p:nvPr/>
        </p:nvCxnSpPr>
        <p:spPr>
          <a:xfrm flipV="1">
            <a:off x="1578868" y="4452358"/>
            <a:ext cx="0" cy="876065"/>
          </a:xfrm>
          <a:prstGeom prst="line">
            <a:avLst/>
          </a:prstGeom>
          <a:noFill/>
          <a:ln w="63500" cap="flat" cmpd="dbl" algn="ctr">
            <a:solidFill>
              <a:srgbClr val="6A99A6"/>
            </a:solidFill>
            <a:prstDash val="solid"/>
            <a:miter lim="800000"/>
          </a:ln>
          <a:effectLst/>
        </p:spPr>
      </p:cxnSp>
      <p:cxnSp>
        <p:nvCxnSpPr>
          <p:cNvPr id="469" name="Straight Connector 468">
            <a:extLst>
              <a:ext uri="{FF2B5EF4-FFF2-40B4-BE49-F238E27FC236}">
                <a16:creationId xmlns:a16="http://schemas.microsoft.com/office/drawing/2014/main" id="{A0B76A82-5E46-F106-288C-7AFC177AC65B}"/>
              </a:ext>
            </a:extLst>
          </p:cNvPr>
          <p:cNvCxnSpPr>
            <a:cxnSpLocks/>
            <a:endCxn id="471" idx="3"/>
          </p:cNvCxnSpPr>
          <p:nvPr/>
        </p:nvCxnSpPr>
        <p:spPr>
          <a:xfrm flipV="1">
            <a:off x="1573494" y="3159156"/>
            <a:ext cx="2717641" cy="1331855"/>
          </a:xfrm>
          <a:prstGeom prst="line">
            <a:avLst/>
          </a:prstGeom>
          <a:noFill/>
          <a:ln w="63500" cap="flat" cmpd="dbl" algn="ctr">
            <a:solidFill>
              <a:srgbClr val="6A99A6"/>
            </a:solidFill>
            <a:prstDash val="solid"/>
            <a:miter lim="800000"/>
          </a:ln>
          <a:effectLst/>
        </p:spPr>
      </p:cxnSp>
      <p:cxnSp>
        <p:nvCxnSpPr>
          <p:cNvPr id="470" name="Straight Arrow Connector 469">
            <a:extLst>
              <a:ext uri="{FF2B5EF4-FFF2-40B4-BE49-F238E27FC236}">
                <a16:creationId xmlns:a16="http://schemas.microsoft.com/office/drawing/2014/main" id="{6D221619-65E5-CF4C-1584-7C3DB6F655BF}"/>
              </a:ext>
            </a:extLst>
          </p:cNvPr>
          <p:cNvCxnSpPr>
            <a:cxnSpLocks/>
          </p:cNvCxnSpPr>
          <p:nvPr/>
        </p:nvCxnSpPr>
        <p:spPr>
          <a:xfrm flipH="1">
            <a:off x="1734631" y="3825083"/>
            <a:ext cx="961629" cy="473223"/>
          </a:xfrm>
          <a:prstGeom prst="straightConnector1">
            <a:avLst/>
          </a:prstGeom>
          <a:noFill/>
          <a:ln w="19050" cap="flat" cmpd="sng" algn="ctr">
            <a:solidFill>
              <a:sysClr val="windowText" lastClr="000000"/>
            </a:solidFill>
            <a:prstDash val="solid"/>
            <a:miter lim="800000"/>
            <a:headEnd type="stealth" w="lg" len="lg"/>
            <a:tailEnd type="none" w="lg" len="lg"/>
          </a:ln>
          <a:effectLst/>
        </p:spPr>
      </p:cxnSp>
      <p:sp>
        <p:nvSpPr>
          <p:cNvPr id="471" name="Oval 470">
            <a:extLst>
              <a:ext uri="{FF2B5EF4-FFF2-40B4-BE49-F238E27FC236}">
                <a16:creationId xmlns:a16="http://schemas.microsoft.com/office/drawing/2014/main" id="{251B21B9-B467-2B03-40DF-8C4677DA1DF8}"/>
              </a:ext>
            </a:extLst>
          </p:cNvPr>
          <p:cNvSpPr/>
          <p:nvPr/>
        </p:nvSpPr>
        <p:spPr>
          <a:xfrm>
            <a:off x="4257196" y="2961348"/>
            <a:ext cx="231747" cy="231747"/>
          </a:xfrm>
          <a:prstGeom prst="ellipse">
            <a:avLst/>
          </a:prstGeom>
          <a:solidFill>
            <a:srgbClr val="86ACB7"/>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
        <p:nvSpPr>
          <p:cNvPr id="472" name="TextBox 471">
            <a:extLst>
              <a:ext uri="{FF2B5EF4-FFF2-40B4-BE49-F238E27FC236}">
                <a16:creationId xmlns:a16="http://schemas.microsoft.com/office/drawing/2014/main" id="{C2773EAC-8949-4FF2-34E6-5A37F105F1ED}"/>
              </a:ext>
            </a:extLst>
          </p:cNvPr>
          <p:cNvSpPr txBox="1"/>
          <p:nvPr/>
        </p:nvSpPr>
        <p:spPr>
          <a:xfrm rot="16200000">
            <a:off x="7503667" y="5220169"/>
            <a:ext cx="1727891" cy="184666"/>
          </a:xfrm>
          <a:prstGeom prst="rect">
            <a:avLst/>
          </a:prstGeom>
          <a:solidFill>
            <a:sysClr val="window" lastClr="FFFFFF">
              <a:alpha val="70000"/>
            </a:sysClr>
          </a:solid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0" i="0" u="none" strike="noStrike" kern="0" cap="none" spc="0" normalizeH="0" baseline="0" noProof="0">
                <a:ln>
                  <a:noFill/>
                </a:ln>
                <a:solidFill>
                  <a:srgbClr val="44546A"/>
                </a:solidFill>
                <a:effectLst/>
                <a:uLnTx/>
                <a:uFillTx/>
              </a:rPr>
              <a:t>Inter-Hub DC </a:t>
            </a:r>
            <a:r>
              <a:rPr kumimoji="0" lang="de-DE" sz="1200" b="0" i="0" u="none" strike="noStrike" kern="0" cap="none" spc="0" normalizeH="0" baseline="0" noProof="0" err="1">
                <a:ln>
                  <a:noFill/>
                </a:ln>
                <a:solidFill>
                  <a:srgbClr val="44546A"/>
                </a:solidFill>
                <a:effectLst/>
                <a:uLnTx/>
                <a:uFillTx/>
              </a:rPr>
              <a:t>connections</a:t>
            </a:r>
            <a:endParaRPr kumimoji="0" lang="de-DE" sz="1200" b="0" i="0" u="none" strike="noStrike" kern="0" cap="none" spc="0" normalizeH="0" baseline="-25000" noProof="0">
              <a:ln>
                <a:noFill/>
              </a:ln>
              <a:solidFill>
                <a:srgbClr val="44546A"/>
              </a:solidFill>
              <a:effectLst/>
              <a:uLnTx/>
              <a:uFillTx/>
            </a:endParaRPr>
          </a:p>
        </p:txBody>
      </p:sp>
      <p:sp>
        <p:nvSpPr>
          <p:cNvPr id="444" name="Oval 443">
            <a:extLst>
              <a:ext uri="{FF2B5EF4-FFF2-40B4-BE49-F238E27FC236}">
                <a16:creationId xmlns:a16="http://schemas.microsoft.com/office/drawing/2014/main" id="{B7909294-B00E-D70E-60CB-394B4404CEA7}"/>
              </a:ext>
            </a:extLst>
          </p:cNvPr>
          <p:cNvSpPr/>
          <p:nvPr/>
        </p:nvSpPr>
        <p:spPr>
          <a:xfrm>
            <a:off x="4257196" y="1696970"/>
            <a:ext cx="231747" cy="231747"/>
          </a:xfrm>
          <a:prstGeom prst="ellipse">
            <a:avLst/>
          </a:prstGeom>
          <a:solidFill>
            <a:srgbClr val="FFC000"/>
          </a:solidFill>
          <a:ln w="50800" cap="flat" cmpd="sng" algn="ctr">
            <a:solidFill>
              <a:srgbClr val="44546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err="1">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965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500"/>
                                        <p:tgtEl>
                                          <p:spTgt spid="278"/>
                                        </p:tgtEl>
                                      </p:cBhvr>
                                    </p:animEffect>
                                  </p:childTnLst>
                                </p:cTn>
                              </p:par>
                              <p:par>
                                <p:cTn id="8" presetID="10" presetClass="entr" presetSubtype="0" fill="hold" nodeType="withEffect">
                                  <p:stCondLst>
                                    <p:cond delay="0"/>
                                  </p:stCondLst>
                                  <p:childTnLst>
                                    <p:set>
                                      <p:cBhvr>
                                        <p:cTn id="9" dur="1" fill="hold">
                                          <p:stCondLst>
                                            <p:cond delay="0"/>
                                          </p:stCondLst>
                                        </p:cTn>
                                        <p:tgtEl>
                                          <p:spTgt spid="275"/>
                                        </p:tgtEl>
                                        <p:attrNameLst>
                                          <p:attrName>style.visibility</p:attrName>
                                        </p:attrNameLst>
                                      </p:cBhvr>
                                      <p:to>
                                        <p:strVal val="visible"/>
                                      </p:to>
                                    </p:set>
                                    <p:animEffect transition="in" filter="fade">
                                      <p:cBhvr>
                                        <p:cTn id="10" dur="500"/>
                                        <p:tgtEl>
                                          <p:spTgt spid="275"/>
                                        </p:tgtEl>
                                      </p:cBhvr>
                                    </p:animEffect>
                                  </p:childTnLst>
                                </p:cTn>
                              </p:par>
                              <p:par>
                                <p:cTn id="11" presetID="10" presetClass="entr" presetSubtype="0" fill="hold" nodeType="withEffect">
                                  <p:stCondLst>
                                    <p:cond delay="0"/>
                                  </p:stCondLst>
                                  <p:childTnLst>
                                    <p:set>
                                      <p:cBhvr>
                                        <p:cTn id="12" dur="1" fill="hold">
                                          <p:stCondLst>
                                            <p:cond delay="0"/>
                                          </p:stCondLst>
                                        </p:cTn>
                                        <p:tgtEl>
                                          <p:spTgt spid="272"/>
                                        </p:tgtEl>
                                        <p:attrNameLst>
                                          <p:attrName>style.visibility</p:attrName>
                                        </p:attrNameLst>
                                      </p:cBhvr>
                                      <p:to>
                                        <p:strVal val="visible"/>
                                      </p:to>
                                    </p:set>
                                    <p:animEffect transition="in" filter="fade">
                                      <p:cBhvr>
                                        <p:cTn id="13" dur="500"/>
                                        <p:tgtEl>
                                          <p:spTgt spid="27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7"/>
                                        </p:tgtEl>
                                        <p:attrNameLst>
                                          <p:attrName>style.visibility</p:attrName>
                                        </p:attrNameLst>
                                      </p:cBhvr>
                                      <p:to>
                                        <p:strVal val="visible"/>
                                      </p:to>
                                    </p:set>
                                    <p:animEffect transition="in" filter="fade">
                                      <p:cBhvr>
                                        <p:cTn id="16" dur="500"/>
                                        <p:tgtEl>
                                          <p:spTgt spid="29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1"/>
                                        </p:tgtEl>
                                        <p:attrNameLst>
                                          <p:attrName>style.visibility</p:attrName>
                                        </p:attrNameLst>
                                      </p:cBhvr>
                                      <p:to>
                                        <p:strVal val="visible"/>
                                      </p:to>
                                    </p:set>
                                    <p:animEffect transition="in" filter="fade">
                                      <p:cBhvr>
                                        <p:cTn id="21" dur="500"/>
                                        <p:tgtEl>
                                          <p:spTgt spid="281"/>
                                        </p:tgtEl>
                                      </p:cBhvr>
                                    </p:animEffect>
                                  </p:childTnLst>
                                </p:cTn>
                              </p:par>
                              <p:par>
                                <p:cTn id="22" presetID="10" presetClass="entr" presetSubtype="0" fill="hold" nodeType="withEffect">
                                  <p:stCondLst>
                                    <p:cond delay="0"/>
                                  </p:stCondLst>
                                  <p:childTnLst>
                                    <p:set>
                                      <p:cBhvr>
                                        <p:cTn id="23" dur="1" fill="hold">
                                          <p:stCondLst>
                                            <p:cond delay="0"/>
                                          </p:stCondLst>
                                        </p:cTn>
                                        <p:tgtEl>
                                          <p:spTgt spid="307"/>
                                        </p:tgtEl>
                                        <p:attrNameLst>
                                          <p:attrName>style.visibility</p:attrName>
                                        </p:attrNameLst>
                                      </p:cBhvr>
                                      <p:to>
                                        <p:strVal val="visible"/>
                                      </p:to>
                                    </p:set>
                                    <p:animEffect transition="in" filter="fade">
                                      <p:cBhvr>
                                        <p:cTn id="24" dur="500"/>
                                        <p:tgtEl>
                                          <p:spTgt spid="307"/>
                                        </p:tgtEl>
                                      </p:cBhvr>
                                    </p:animEffect>
                                  </p:childTnLst>
                                </p:cTn>
                              </p:par>
                              <p:par>
                                <p:cTn id="25" presetID="10" presetClass="entr" presetSubtype="0" fill="hold" nodeType="withEffect">
                                  <p:stCondLst>
                                    <p:cond delay="0"/>
                                  </p:stCondLst>
                                  <p:childTnLst>
                                    <p:set>
                                      <p:cBhvr>
                                        <p:cTn id="26" dur="1" fill="hold">
                                          <p:stCondLst>
                                            <p:cond delay="0"/>
                                          </p:stCondLst>
                                        </p:cTn>
                                        <p:tgtEl>
                                          <p:spTgt spid="282"/>
                                        </p:tgtEl>
                                        <p:attrNameLst>
                                          <p:attrName>style.visibility</p:attrName>
                                        </p:attrNameLst>
                                      </p:cBhvr>
                                      <p:to>
                                        <p:strVal val="visible"/>
                                      </p:to>
                                    </p:set>
                                    <p:animEffect transition="in" filter="fade">
                                      <p:cBhvr>
                                        <p:cTn id="27" dur="500"/>
                                        <p:tgtEl>
                                          <p:spTgt spid="282"/>
                                        </p:tgtEl>
                                      </p:cBhvr>
                                    </p:animEffect>
                                  </p:childTnLst>
                                </p:cTn>
                              </p:par>
                              <p:par>
                                <p:cTn id="28" presetID="10" presetClass="entr" presetSubtype="0" fill="hold" nodeType="withEffect">
                                  <p:stCondLst>
                                    <p:cond delay="0"/>
                                  </p:stCondLst>
                                  <p:childTnLst>
                                    <p:set>
                                      <p:cBhvr>
                                        <p:cTn id="29" dur="1" fill="hold">
                                          <p:stCondLst>
                                            <p:cond delay="0"/>
                                          </p:stCondLst>
                                        </p:cTn>
                                        <p:tgtEl>
                                          <p:spTgt spid="308"/>
                                        </p:tgtEl>
                                        <p:attrNameLst>
                                          <p:attrName>style.visibility</p:attrName>
                                        </p:attrNameLst>
                                      </p:cBhvr>
                                      <p:to>
                                        <p:strVal val="visible"/>
                                      </p:to>
                                    </p:set>
                                    <p:animEffect transition="in" filter="fade">
                                      <p:cBhvr>
                                        <p:cTn id="30" dur="500"/>
                                        <p:tgtEl>
                                          <p:spTgt spid="308"/>
                                        </p:tgtEl>
                                      </p:cBhvr>
                                    </p:animEffect>
                                  </p:childTnLst>
                                </p:cTn>
                              </p:par>
                              <p:par>
                                <p:cTn id="31" presetID="10" presetClass="entr" presetSubtype="0" fill="hold" nodeType="withEffect">
                                  <p:stCondLst>
                                    <p:cond delay="0"/>
                                  </p:stCondLst>
                                  <p:childTnLst>
                                    <p:set>
                                      <p:cBhvr>
                                        <p:cTn id="32" dur="1" fill="hold">
                                          <p:stCondLst>
                                            <p:cond delay="0"/>
                                          </p:stCondLst>
                                        </p:cTn>
                                        <p:tgtEl>
                                          <p:spTgt spid="320"/>
                                        </p:tgtEl>
                                        <p:attrNameLst>
                                          <p:attrName>style.visibility</p:attrName>
                                        </p:attrNameLst>
                                      </p:cBhvr>
                                      <p:to>
                                        <p:strVal val="visible"/>
                                      </p:to>
                                    </p:set>
                                    <p:animEffect transition="in" filter="fade">
                                      <p:cBhvr>
                                        <p:cTn id="33" dur="500"/>
                                        <p:tgtEl>
                                          <p:spTgt spid="3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44"/>
                                        </p:tgtEl>
                                        <p:attrNameLst>
                                          <p:attrName>style.visibility</p:attrName>
                                        </p:attrNameLst>
                                      </p:cBhvr>
                                      <p:to>
                                        <p:strVal val="visible"/>
                                      </p:to>
                                    </p:set>
                                    <p:animEffect transition="in" filter="fade">
                                      <p:cBhvr>
                                        <p:cTn id="38" dur="500"/>
                                        <p:tgtEl>
                                          <p:spTgt spid="3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2"/>
                                        </p:tgtEl>
                                        <p:attrNameLst>
                                          <p:attrName>style.visibility</p:attrName>
                                        </p:attrNameLst>
                                      </p:cBhvr>
                                      <p:to>
                                        <p:strVal val="visible"/>
                                      </p:to>
                                    </p:set>
                                    <p:animEffect transition="in" filter="fade">
                                      <p:cBhvr>
                                        <p:cTn id="41" dur="500"/>
                                        <p:tgtEl>
                                          <p:spTgt spid="34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3"/>
                                        </p:tgtEl>
                                        <p:attrNameLst>
                                          <p:attrName>style.visibility</p:attrName>
                                        </p:attrNameLst>
                                      </p:cBhvr>
                                      <p:to>
                                        <p:strVal val="visible"/>
                                      </p:to>
                                    </p:set>
                                    <p:animEffect transition="in" filter="fade">
                                      <p:cBhvr>
                                        <p:cTn id="44" dur="500"/>
                                        <p:tgtEl>
                                          <p:spTgt spid="34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83"/>
                                        </p:tgtEl>
                                        <p:attrNameLst>
                                          <p:attrName>style.visibility</p:attrName>
                                        </p:attrNameLst>
                                      </p:cBhvr>
                                      <p:to>
                                        <p:strVal val="visible"/>
                                      </p:to>
                                    </p:set>
                                    <p:animEffect transition="in" filter="fade">
                                      <p:cBhvr>
                                        <p:cTn id="49" dur="500"/>
                                        <p:tgtEl>
                                          <p:spTgt spid="28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8"/>
                                        </p:tgtEl>
                                        <p:attrNameLst>
                                          <p:attrName>style.visibility</p:attrName>
                                        </p:attrNameLst>
                                      </p:cBhvr>
                                      <p:to>
                                        <p:strVal val="visible"/>
                                      </p:to>
                                    </p:set>
                                    <p:animEffect transition="in" filter="fade">
                                      <p:cBhvr>
                                        <p:cTn id="52" dur="500"/>
                                        <p:tgtEl>
                                          <p:spTgt spid="288"/>
                                        </p:tgtEl>
                                      </p:cBhvr>
                                    </p:animEffect>
                                  </p:childTnLst>
                                </p:cTn>
                              </p:par>
                              <p:par>
                                <p:cTn id="53" presetID="10" presetClass="entr" presetSubtype="0" fill="hold" nodeType="withEffect">
                                  <p:stCondLst>
                                    <p:cond delay="0"/>
                                  </p:stCondLst>
                                  <p:childTnLst>
                                    <p:set>
                                      <p:cBhvr>
                                        <p:cTn id="54" dur="1" fill="hold">
                                          <p:stCondLst>
                                            <p:cond delay="0"/>
                                          </p:stCondLst>
                                        </p:cTn>
                                        <p:tgtEl>
                                          <p:spTgt spid="338"/>
                                        </p:tgtEl>
                                        <p:attrNameLst>
                                          <p:attrName>style.visibility</p:attrName>
                                        </p:attrNameLst>
                                      </p:cBhvr>
                                      <p:to>
                                        <p:strVal val="visible"/>
                                      </p:to>
                                    </p:set>
                                    <p:animEffect transition="in" filter="fade">
                                      <p:cBhvr>
                                        <p:cTn id="55" dur="500"/>
                                        <p:tgtEl>
                                          <p:spTgt spid="338"/>
                                        </p:tgtEl>
                                      </p:cBhvr>
                                    </p:animEffect>
                                  </p:childTnLst>
                                </p:cTn>
                              </p:par>
                              <p:par>
                                <p:cTn id="56" presetID="10" presetClass="entr" presetSubtype="0" fill="hold" nodeType="withEffect">
                                  <p:stCondLst>
                                    <p:cond delay="0"/>
                                  </p:stCondLst>
                                  <p:childTnLst>
                                    <p:set>
                                      <p:cBhvr>
                                        <p:cTn id="57" dur="1" fill="hold">
                                          <p:stCondLst>
                                            <p:cond delay="0"/>
                                          </p:stCondLst>
                                        </p:cTn>
                                        <p:tgtEl>
                                          <p:spTgt spid="293"/>
                                        </p:tgtEl>
                                        <p:attrNameLst>
                                          <p:attrName>style.visibility</p:attrName>
                                        </p:attrNameLst>
                                      </p:cBhvr>
                                      <p:to>
                                        <p:strVal val="visible"/>
                                      </p:to>
                                    </p:set>
                                    <p:animEffect transition="in" filter="fade">
                                      <p:cBhvr>
                                        <p:cTn id="58" dur="500"/>
                                        <p:tgtEl>
                                          <p:spTgt spid="293"/>
                                        </p:tgtEl>
                                      </p:cBhvr>
                                    </p:animEffect>
                                  </p:childTnLst>
                                </p:cTn>
                              </p:par>
                              <p:par>
                                <p:cTn id="59" presetID="10" presetClass="entr" presetSubtype="0" fill="hold" nodeType="withEffect">
                                  <p:stCondLst>
                                    <p:cond delay="0"/>
                                  </p:stCondLst>
                                  <p:childTnLst>
                                    <p:set>
                                      <p:cBhvr>
                                        <p:cTn id="60" dur="1" fill="hold">
                                          <p:stCondLst>
                                            <p:cond delay="0"/>
                                          </p:stCondLst>
                                        </p:cTn>
                                        <p:tgtEl>
                                          <p:spTgt spid="337"/>
                                        </p:tgtEl>
                                        <p:attrNameLst>
                                          <p:attrName>style.visibility</p:attrName>
                                        </p:attrNameLst>
                                      </p:cBhvr>
                                      <p:to>
                                        <p:strVal val="visible"/>
                                      </p:to>
                                    </p:set>
                                    <p:animEffect transition="in" filter="fade">
                                      <p:cBhvr>
                                        <p:cTn id="61" dur="500"/>
                                        <p:tgtEl>
                                          <p:spTgt spid="337"/>
                                        </p:tgtEl>
                                      </p:cBhvr>
                                    </p:animEffect>
                                  </p:childTnLst>
                                </p:cTn>
                              </p:par>
                              <p:par>
                                <p:cTn id="62" presetID="10" presetClass="entr" presetSubtype="0" fill="hold" nodeType="withEffect">
                                  <p:stCondLst>
                                    <p:cond delay="0"/>
                                  </p:stCondLst>
                                  <p:childTnLst>
                                    <p:set>
                                      <p:cBhvr>
                                        <p:cTn id="63" dur="1" fill="hold">
                                          <p:stCondLst>
                                            <p:cond delay="0"/>
                                          </p:stCondLst>
                                        </p:cTn>
                                        <p:tgtEl>
                                          <p:spTgt spid="411"/>
                                        </p:tgtEl>
                                        <p:attrNameLst>
                                          <p:attrName>style.visibility</p:attrName>
                                        </p:attrNameLst>
                                      </p:cBhvr>
                                      <p:to>
                                        <p:strVal val="visible"/>
                                      </p:to>
                                    </p:set>
                                    <p:animEffect transition="in" filter="fade">
                                      <p:cBhvr>
                                        <p:cTn id="64" dur="500"/>
                                        <p:tgtEl>
                                          <p:spTgt spid="411"/>
                                        </p:tgtEl>
                                      </p:cBhvr>
                                    </p:animEffect>
                                  </p:childTnLst>
                                </p:cTn>
                              </p:par>
                              <p:par>
                                <p:cTn id="65" presetID="10" presetClass="entr" presetSubtype="0" fill="hold" nodeType="withEffect">
                                  <p:stCondLst>
                                    <p:cond delay="0"/>
                                  </p:stCondLst>
                                  <p:childTnLst>
                                    <p:set>
                                      <p:cBhvr>
                                        <p:cTn id="66" dur="1" fill="hold">
                                          <p:stCondLst>
                                            <p:cond delay="0"/>
                                          </p:stCondLst>
                                        </p:cTn>
                                        <p:tgtEl>
                                          <p:spTgt spid="345"/>
                                        </p:tgtEl>
                                        <p:attrNameLst>
                                          <p:attrName>style.visibility</p:attrName>
                                        </p:attrNameLst>
                                      </p:cBhvr>
                                      <p:to>
                                        <p:strVal val="visible"/>
                                      </p:to>
                                    </p:set>
                                    <p:animEffect transition="in" filter="fade">
                                      <p:cBhvr>
                                        <p:cTn id="67" dur="500"/>
                                        <p:tgtEl>
                                          <p:spTgt spid="345"/>
                                        </p:tgtEl>
                                      </p:cBhvr>
                                    </p:animEffect>
                                  </p:childTnLst>
                                </p:cTn>
                              </p:par>
                              <p:par>
                                <p:cTn id="68" presetID="10" presetClass="entr" presetSubtype="0" fill="hold" nodeType="withEffect">
                                  <p:stCondLst>
                                    <p:cond delay="0"/>
                                  </p:stCondLst>
                                  <p:childTnLst>
                                    <p:set>
                                      <p:cBhvr>
                                        <p:cTn id="69" dur="1" fill="hold">
                                          <p:stCondLst>
                                            <p:cond delay="0"/>
                                          </p:stCondLst>
                                        </p:cTn>
                                        <p:tgtEl>
                                          <p:spTgt spid="299"/>
                                        </p:tgtEl>
                                        <p:attrNameLst>
                                          <p:attrName>style.visibility</p:attrName>
                                        </p:attrNameLst>
                                      </p:cBhvr>
                                      <p:to>
                                        <p:strVal val="visible"/>
                                      </p:to>
                                    </p:set>
                                    <p:animEffect transition="in" filter="fade">
                                      <p:cBhvr>
                                        <p:cTn id="70" dur="500"/>
                                        <p:tgtEl>
                                          <p:spTgt spid="29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01"/>
                                        </p:tgtEl>
                                        <p:attrNameLst>
                                          <p:attrName>style.visibility</p:attrName>
                                        </p:attrNameLst>
                                      </p:cBhvr>
                                      <p:to>
                                        <p:strVal val="visible"/>
                                      </p:to>
                                    </p:set>
                                    <p:animEffect transition="in" filter="fade">
                                      <p:cBhvr>
                                        <p:cTn id="73" dur="500"/>
                                        <p:tgtEl>
                                          <p:spTgt spid="30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9"/>
                                        </p:tgtEl>
                                        <p:attrNameLst>
                                          <p:attrName>style.visibility</p:attrName>
                                        </p:attrNameLst>
                                      </p:cBhvr>
                                      <p:to>
                                        <p:strVal val="visible"/>
                                      </p:to>
                                    </p:set>
                                    <p:animEffect transition="in" filter="fade">
                                      <p:cBhvr>
                                        <p:cTn id="76" dur="500"/>
                                        <p:tgtEl>
                                          <p:spTgt spid="289"/>
                                        </p:tgtEl>
                                      </p:cBhvr>
                                    </p:animEffect>
                                  </p:childTnLst>
                                </p:cTn>
                              </p:par>
                              <p:par>
                                <p:cTn id="77" presetID="10" presetClass="entr" presetSubtype="0" fill="hold" nodeType="withEffect">
                                  <p:stCondLst>
                                    <p:cond delay="0"/>
                                  </p:stCondLst>
                                  <p:childTnLst>
                                    <p:set>
                                      <p:cBhvr>
                                        <p:cTn id="78" dur="1" fill="hold">
                                          <p:stCondLst>
                                            <p:cond delay="0"/>
                                          </p:stCondLst>
                                        </p:cTn>
                                        <p:tgtEl>
                                          <p:spTgt spid="347"/>
                                        </p:tgtEl>
                                        <p:attrNameLst>
                                          <p:attrName>style.visibility</p:attrName>
                                        </p:attrNameLst>
                                      </p:cBhvr>
                                      <p:to>
                                        <p:strVal val="visible"/>
                                      </p:to>
                                    </p:set>
                                    <p:animEffect transition="in" filter="fade">
                                      <p:cBhvr>
                                        <p:cTn id="79" dur="500"/>
                                        <p:tgtEl>
                                          <p:spTgt spid="347"/>
                                        </p:tgtEl>
                                      </p:cBhvr>
                                    </p:animEffect>
                                  </p:childTnLst>
                                </p:cTn>
                              </p:par>
                              <p:par>
                                <p:cTn id="80" presetID="10" presetClass="entr" presetSubtype="0" fill="hold" nodeType="withEffect">
                                  <p:stCondLst>
                                    <p:cond delay="0"/>
                                  </p:stCondLst>
                                  <p:childTnLst>
                                    <p:set>
                                      <p:cBhvr>
                                        <p:cTn id="81" dur="1" fill="hold">
                                          <p:stCondLst>
                                            <p:cond delay="0"/>
                                          </p:stCondLst>
                                        </p:cTn>
                                        <p:tgtEl>
                                          <p:spTgt spid="300"/>
                                        </p:tgtEl>
                                        <p:attrNameLst>
                                          <p:attrName>style.visibility</p:attrName>
                                        </p:attrNameLst>
                                      </p:cBhvr>
                                      <p:to>
                                        <p:strVal val="visible"/>
                                      </p:to>
                                    </p:set>
                                    <p:animEffect transition="in" filter="fade">
                                      <p:cBhvr>
                                        <p:cTn id="82" dur="500"/>
                                        <p:tgtEl>
                                          <p:spTgt spid="30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95"/>
                                        </p:tgtEl>
                                        <p:attrNameLst>
                                          <p:attrName>style.visibility</p:attrName>
                                        </p:attrNameLst>
                                      </p:cBhvr>
                                      <p:to>
                                        <p:strVal val="visible"/>
                                      </p:to>
                                    </p:set>
                                    <p:animEffect transition="in" filter="fade">
                                      <p:cBhvr>
                                        <p:cTn id="85" dur="500"/>
                                        <p:tgtEl>
                                          <p:spTgt spid="29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03"/>
                                        </p:tgtEl>
                                        <p:attrNameLst>
                                          <p:attrName>style.visibility</p:attrName>
                                        </p:attrNameLst>
                                      </p:cBhvr>
                                      <p:to>
                                        <p:strVal val="visible"/>
                                      </p:to>
                                    </p:set>
                                    <p:animEffect transition="in" filter="fade">
                                      <p:cBhvr>
                                        <p:cTn id="88" dur="500"/>
                                        <p:tgtEl>
                                          <p:spTgt spid="30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84"/>
                                        </p:tgtEl>
                                        <p:attrNameLst>
                                          <p:attrName>style.visibility</p:attrName>
                                        </p:attrNameLst>
                                      </p:cBhvr>
                                      <p:to>
                                        <p:strVal val="visible"/>
                                      </p:to>
                                    </p:set>
                                    <p:animEffect transition="in" filter="fade">
                                      <p:cBhvr>
                                        <p:cTn id="93" dur="500"/>
                                        <p:tgtEl>
                                          <p:spTgt spid="284"/>
                                        </p:tgtEl>
                                      </p:cBhvr>
                                    </p:animEffect>
                                  </p:childTnLst>
                                </p:cTn>
                              </p:par>
                              <p:par>
                                <p:cTn id="94" presetID="10" presetClass="entr" presetSubtype="0" fill="hold" nodeType="withEffect">
                                  <p:stCondLst>
                                    <p:cond delay="0"/>
                                  </p:stCondLst>
                                  <p:childTnLst>
                                    <p:set>
                                      <p:cBhvr>
                                        <p:cTn id="95" dur="1" fill="hold">
                                          <p:stCondLst>
                                            <p:cond delay="0"/>
                                          </p:stCondLst>
                                        </p:cTn>
                                        <p:tgtEl>
                                          <p:spTgt spid="285"/>
                                        </p:tgtEl>
                                        <p:attrNameLst>
                                          <p:attrName>style.visibility</p:attrName>
                                        </p:attrNameLst>
                                      </p:cBhvr>
                                      <p:to>
                                        <p:strVal val="visible"/>
                                      </p:to>
                                    </p:set>
                                    <p:animEffect transition="in" filter="fade">
                                      <p:cBhvr>
                                        <p:cTn id="96" dur="500"/>
                                        <p:tgtEl>
                                          <p:spTgt spid="285"/>
                                        </p:tgtEl>
                                      </p:cBhvr>
                                    </p:animEffect>
                                  </p:childTnLst>
                                </p:cTn>
                              </p:par>
                              <p:par>
                                <p:cTn id="97" presetID="10" presetClass="entr" presetSubtype="0" fill="hold" nodeType="withEffect">
                                  <p:stCondLst>
                                    <p:cond delay="0"/>
                                  </p:stCondLst>
                                  <p:childTnLst>
                                    <p:set>
                                      <p:cBhvr>
                                        <p:cTn id="98" dur="1" fill="hold">
                                          <p:stCondLst>
                                            <p:cond delay="0"/>
                                          </p:stCondLst>
                                        </p:cTn>
                                        <p:tgtEl>
                                          <p:spTgt spid="296"/>
                                        </p:tgtEl>
                                        <p:attrNameLst>
                                          <p:attrName>style.visibility</p:attrName>
                                        </p:attrNameLst>
                                      </p:cBhvr>
                                      <p:to>
                                        <p:strVal val="visible"/>
                                      </p:to>
                                    </p:set>
                                    <p:animEffect transition="in" filter="fade">
                                      <p:cBhvr>
                                        <p:cTn id="99" dur="500"/>
                                        <p:tgtEl>
                                          <p:spTgt spid="296"/>
                                        </p:tgtEl>
                                      </p:cBhvr>
                                    </p:animEffect>
                                  </p:childTnLst>
                                </p:cTn>
                              </p:par>
                              <p:par>
                                <p:cTn id="100" presetID="10" presetClass="entr" presetSubtype="0" fill="hold" nodeType="withEffect">
                                  <p:stCondLst>
                                    <p:cond delay="0"/>
                                  </p:stCondLst>
                                  <p:childTnLst>
                                    <p:set>
                                      <p:cBhvr>
                                        <p:cTn id="101" dur="1" fill="hold">
                                          <p:stCondLst>
                                            <p:cond delay="0"/>
                                          </p:stCondLst>
                                        </p:cTn>
                                        <p:tgtEl>
                                          <p:spTgt spid="346"/>
                                        </p:tgtEl>
                                        <p:attrNameLst>
                                          <p:attrName>style.visibility</p:attrName>
                                        </p:attrNameLst>
                                      </p:cBhvr>
                                      <p:to>
                                        <p:strVal val="visible"/>
                                      </p:to>
                                    </p:set>
                                    <p:animEffect transition="in" filter="fade">
                                      <p:cBhvr>
                                        <p:cTn id="102" dur="500"/>
                                        <p:tgtEl>
                                          <p:spTgt spid="346"/>
                                        </p:tgtEl>
                                      </p:cBhvr>
                                    </p:animEffect>
                                  </p:childTnLst>
                                </p:cTn>
                              </p:par>
                              <p:par>
                                <p:cTn id="103" presetID="10" presetClass="entr" presetSubtype="0" fill="hold" nodeType="withEffect">
                                  <p:stCondLst>
                                    <p:cond delay="0"/>
                                  </p:stCondLst>
                                  <p:childTnLst>
                                    <p:set>
                                      <p:cBhvr>
                                        <p:cTn id="104" dur="1" fill="hold">
                                          <p:stCondLst>
                                            <p:cond delay="0"/>
                                          </p:stCondLst>
                                        </p:cTn>
                                        <p:tgtEl>
                                          <p:spTgt spid="412"/>
                                        </p:tgtEl>
                                        <p:attrNameLst>
                                          <p:attrName>style.visibility</p:attrName>
                                        </p:attrNameLst>
                                      </p:cBhvr>
                                      <p:to>
                                        <p:strVal val="visible"/>
                                      </p:to>
                                    </p:set>
                                    <p:animEffect transition="in" filter="fade">
                                      <p:cBhvr>
                                        <p:cTn id="105" dur="500"/>
                                        <p:tgtEl>
                                          <p:spTgt spid="41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05"/>
                                        </p:tgtEl>
                                        <p:attrNameLst>
                                          <p:attrName>style.visibility</p:attrName>
                                        </p:attrNameLst>
                                      </p:cBhvr>
                                      <p:to>
                                        <p:strVal val="visible"/>
                                      </p:to>
                                    </p:set>
                                    <p:animEffect transition="in" filter="fade">
                                      <p:cBhvr>
                                        <p:cTn id="108" dur="500"/>
                                        <p:tgtEl>
                                          <p:spTgt spid="305"/>
                                        </p:tgtEl>
                                      </p:cBhvr>
                                    </p:animEffect>
                                  </p:childTnLst>
                                </p:cTn>
                              </p:par>
                              <p:par>
                                <p:cTn id="109" presetID="10" presetClass="entr" presetSubtype="0" fill="hold" nodeType="withEffect">
                                  <p:stCondLst>
                                    <p:cond delay="0"/>
                                  </p:stCondLst>
                                  <p:childTnLst>
                                    <p:set>
                                      <p:cBhvr>
                                        <p:cTn id="110" dur="1" fill="hold">
                                          <p:stCondLst>
                                            <p:cond delay="0"/>
                                          </p:stCondLst>
                                        </p:cTn>
                                        <p:tgtEl>
                                          <p:spTgt spid="286"/>
                                        </p:tgtEl>
                                        <p:attrNameLst>
                                          <p:attrName>style.visibility</p:attrName>
                                        </p:attrNameLst>
                                      </p:cBhvr>
                                      <p:to>
                                        <p:strVal val="visible"/>
                                      </p:to>
                                    </p:set>
                                    <p:animEffect transition="in" filter="fade">
                                      <p:cBhvr>
                                        <p:cTn id="111" dur="500"/>
                                        <p:tgtEl>
                                          <p:spTgt spid="286"/>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87"/>
                                        </p:tgtEl>
                                        <p:attrNameLst>
                                          <p:attrName>style.visibility</p:attrName>
                                        </p:attrNameLst>
                                      </p:cBhvr>
                                      <p:to>
                                        <p:strVal val="visible"/>
                                      </p:to>
                                    </p:set>
                                    <p:animEffect transition="in" filter="fade">
                                      <p:cBhvr>
                                        <p:cTn id="114" dur="500"/>
                                        <p:tgtEl>
                                          <p:spTgt spid="287"/>
                                        </p:tgtEl>
                                      </p:cBhvr>
                                    </p:animEffect>
                                  </p:childTnLst>
                                </p:cTn>
                              </p:par>
                              <p:par>
                                <p:cTn id="115" presetID="10" presetClass="entr" presetSubtype="0" fill="hold" nodeType="withEffect">
                                  <p:stCondLst>
                                    <p:cond delay="0"/>
                                  </p:stCondLst>
                                  <p:childTnLst>
                                    <p:set>
                                      <p:cBhvr>
                                        <p:cTn id="116" dur="1" fill="hold">
                                          <p:stCondLst>
                                            <p:cond delay="0"/>
                                          </p:stCondLst>
                                        </p:cTn>
                                        <p:tgtEl>
                                          <p:spTgt spid="332"/>
                                        </p:tgtEl>
                                        <p:attrNameLst>
                                          <p:attrName>style.visibility</p:attrName>
                                        </p:attrNameLst>
                                      </p:cBhvr>
                                      <p:to>
                                        <p:strVal val="visible"/>
                                      </p:to>
                                    </p:set>
                                    <p:animEffect transition="in" filter="fade">
                                      <p:cBhvr>
                                        <p:cTn id="117" dur="500"/>
                                        <p:tgtEl>
                                          <p:spTgt spid="332"/>
                                        </p:tgtEl>
                                      </p:cBhvr>
                                    </p:animEffect>
                                  </p:childTnLst>
                                </p:cTn>
                              </p:par>
                              <p:par>
                                <p:cTn id="118" presetID="10" presetClass="entr" presetSubtype="0" fill="hold" nodeType="withEffect">
                                  <p:stCondLst>
                                    <p:cond delay="0"/>
                                  </p:stCondLst>
                                  <p:childTnLst>
                                    <p:set>
                                      <p:cBhvr>
                                        <p:cTn id="119" dur="1" fill="hold">
                                          <p:stCondLst>
                                            <p:cond delay="0"/>
                                          </p:stCondLst>
                                        </p:cTn>
                                        <p:tgtEl>
                                          <p:spTgt spid="294"/>
                                        </p:tgtEl>
                                        <p:attrNameLst>
                                          <p:attrName>style.visibility</p:attrName>
                                        </p:attrNameLst>
                                      </p:cBhvr>
                                      <p:to>
                                        <p:strVal val="visible"/>
                                      </p:to>
                                    </p:set>
                                    <p:animEffect transition="in" filter="fade">
                                      <p:cBhvr>
                                        <p:cTn id="120" dur="500"/>
                                        <p:tgtEl>
                                          <p:spTgt spid="294"/>
                                        </p:tgtEl>
                                      </p:cBhvr>
                                    </p:animEffect>
                                  </p:childTnLst>
                                </p:cTn>
                              </p:par>
                              <p:par>
                                <p:cTn id="121" presetID="10" presetClass="entr" presetSubtype="0" fill="hold" nodeType="withEffect">
                                  <p:stCondLst>
                                    <p:cond delay="0"/>
                                  </p:stCondLst>
                                  <p:childTnLst>
                                    <p:set>
                                      <p:cBhvr>
                                        <p:cTn id="122" dur="1" fill="hold">
                                          <p:stCondLst>
                                            <p:cond delay="0"/>
                                          </p:stCondLst>
                                        </p:cTn>
                                        <p:tgtEl>
                                          <p:spTgt spid="350"/>
                                        </p:tgtEl>
                                        <p:attrNameLst>
                                          <p:attrName>style.visibility</p:attrName>
                                        </p:attrNameLst>
                                      </p:cBhvr>
                                      <p:to>
                                        <p:strVal val="visible"/>
                                      </p:to>
                                    </p:set>
                                    <p:animEffect transition="in" filter="fade">
                                      <p:cBhvr>
                                        <p:cTn id="123" dur="500"/>
                                        <p:tgtEl>
                                          <p:spTgt spid="350"/>
                                        </p:tgtEl>
                                      </p:cBhvr>
                                    </p:animEffect>
                                  </p:childTnLst>
                                </p:cTn>
                              </p:par>
                              <p:par>
                                <p:cTn id="124" presetID="10" presetClass="entr" presetSubtype="0" fill="hold" nodeType="withEffect">
                                  <p:stCondLst>
                                    <p:cond delay="0"/>
                                  </p:stCondLst>
                                  <p:childTnLst>
                                    <p:set>
                                      <p:cBhvr>
                                        <p:cTn id="125" dur="1" fill="hold">
                                          <p:stCondLst>
                                            <p:cond delay="0"/>
                                          </p:stCondLst>
                                        </p:cTn>
                                        <p:tgtEl>
                                          <p:spTgt spid="336"/>
                                        </p:tgtEl>
                                        <p:attrNameLst>
                                          <p:attrName>style.visibility</p:attrName>
                                        </p:attrNameLst>
                                      </p:cBhvr>
                                      <p:to>
                                        <p:strVal val="visible"/>
                                      </p:to>
                                    </p:set>
                                    <p:animEffect transition="in" filter="fade">
                                      <p:cBhvr>
                                        <p:cTn id="126" dur="500"/>
                                        <p:tgtEl>
                                          <p:spTgt spid="33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90"/>
                                        </p:tgtEl>
                                        <p:attrNameLst>
                                          <p:attrName>style.visibility</p:attrName>
                                        </p:attrNameLst>
                                      </p:cBhvr>
                                      <p:to>
                                        <p:strVal val="visible"/>
                                      </p:to>
                                    </p:set>
                                    <p:animEffect transition="in" filter="fade">
                                      <p:cBhvr>
                                        <p:cTn id="129" dur="500"/>
                                        <p:tgtEl>
                                          <p:spTgt spid="290"/>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nodeType="clickEffect">
                                  <p:stCondLst>
                                    <p:cond delay="0"/>
                                  </p:stCondLst>
                                  <p:childTnLst>
                                    <p:set>
                                      <p:cBhvr>
                                        <p:cTn id="133" dur="1" fill="hold">
                                          <p:stCondLst>
                                            <p:cond delay="0"/>
                                          </p:stCondLst>
                                        </p:cTn>
                                        <p:tgtEl>
                                          <p:spTgt spid="355"/>
                                        </p:tgtEl>
                                        <p:attrNameLst>
                                          <p:attrName>style.visibility</p:attrName>
                                        </p:attrNameLst>
                                      </p:cBhvr>
                                      <p:to>
                                        <p:strVal val="visible"/>
                                      </p:to>
                                    </p:set>
                                    <p:animEffect transition="in" filter="fade">
                                      <p:cBhvr>
                                        <p:cTn id="134" dur="500"/>
                                        <p:tgtEl>
                                          <p:spTgt spid="355"/>
                                        </p:tgtEl>
                                      </p:cBhvr>
                                    </p:animEffect>
                                  </p:childTnLst>
                                </p:cTn>
                              </p:par>
                              <p:par>
                                <p:cTn id="135" presetID="10" presetClass="entr" presetSubtype="0" fill="hold" nodeType="withEffect">
                                  <p:stCondLst>
                                    <p:cond delay="0"/>
                                  </p:stCondLst>
                                  <p:childTnLst>
                                    <p:set>
                                      <p:cBhvr>
                                        <p:cTn id="136" dur="1" fill="hold">
                                          <p:stCondLst>
                                            <p:cond delay="0"/>
                                          </p:stCondLst>
                                        </p:cTn>
                                        <p:tgtEl>
                                          <p:spTgt spid="408"/>
                                        </p:tgtEl>
                                        <p:attrNameLst>
                                          <p:attrName>style.visibility</p:attrName>
                                        </p:attrNameLst>
                                      </p:cBhvr>
                                      <p:to>
                                        <p:strVal val="visible"/>
                                      </p:to>
                                    </p:set>
                                    <p:animEffect transition="in" filter="fade">
                                      <p:cBhvr>
                                        <p:cTn id="137" dur="500"/>
                                        <p:tgtEl>
                                          <p:spTgt spid="408"/>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04"/>
                                        </p:tgtEl>
                                        <p:attrNameLst>
                                          <p:attrName>style.visibility</p:attrName>
                                        </p:attrNameLst>
                                      </p:cBhvr>
                                      <p:to>
                                        <p:strVal val="visible"/>
                                      </p:to>
                                    </p:set>
                                    <p:animEffect transition="in" filter="fade">
                                      <p:cBhvr>
                                        <p:cTn id="140" dur="500"/>
                                        <p:tgtEl>
                                          <p:spTgt spid="304"/>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72"/>
                                        </p:tgtEl>
                                        <p:attrNameLst>
                                          <p:attrName>style.visibility</p:attrName>
                                        </p:attrNameLst>
                                      </p:cBhvr>
                                      <p:to>
                                        <p:strVal val="visible"/>
                                      </p:to>
                                    </p:set>
                                    <p:animEffect transition="in" filter="fade">
                                      <p:cBhvr>
                                        <p:cTn id="143" dur="500"/>
                                        <p:tgtEl>
                                          <p:spTgt spid="472"/>
                                        </p:tgtEl>
                                      </p:cBhvr>
                                    </p:animEffect>
                                  </p:childTnLst>
                                </p:cTn>
                              </p:par>
                              <p:par>
                                <p:cTn id="144" presetID="10" presetClass="entr" presetSubtype="0" fill="hold" nodeType="withEffect">
                                  <p:stCondLst>
                                    <p:cond delay="0"/>
                                  </p:stCondLst>
                                  <p:childTnLst>
                                    <p:set>
                                      <p:cBhvr>
                                        <p:cTn id="145" dur="1" fill="hold">
                                          <p:stCondLst>
                                            <p:cond delay="0"/>
                                          </p:stCondLst>
                                        </p:cTn>
                                        <p:tgtEl>
                                          <p:spTgt spid="405"/>
                                        </p:tgtEl>
                                        <p:attrNameLst>
                                          <p:attrName>style.visibility</p:attrName>
                                        </p:attrNameLst>
                                      </p:cBhvr>
                                      <p:to>
                                        <p:strVal val="visible"/>
                                      </p:to>
                                    </p:set>
                                    <p:animEffect transition="in" filter="fade">
                                      <p:cBhvr>
                                        <p:cTn id="146" dur="500"/>
                                        <p:tgtEl>
                                          <p:spTgt spid="40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02"/>
                                        </p:tgtEl>
                                        <p:attrNameLst>
                                          <p:attrName>style.visibility</p:attrName>
                                        </p:attrNameLst>
                                      </p:cBhvr>
                                      <p:to>
                                        <p:strVal val="visible"/>
                                      </p:to>
                                    </p:set>
                                    <p:animEffect transition="in" filter="fade">
                                      <p:cBhvr>
                                        <p:cTn id="149" dur="500"/>
                                        <p:tgtEl>
                                          <p:spTgt spid="302"/>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06"/>
                                        </p:tgtEl>
                                        <p:attrNameLst>
                                          <p:attrName>style.visibility</p:attrName>
                                        </p:attrNameLst>
                                      </p:cBhvr>
                                      <p:to>
                                        <p:strVal val="visible"/>
                                      </p:to>
                                    </p:set>
                                    <p:animEffect transition="in" filter="fade">
                                      <p:cBhvr>
                                        <p:cTn id="152" dur="500"/>
                                        <p:tgtEl>
                                          <p:spTgt spid="306"/>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292"/>
                                        </p:tgtEl>
                                        <p:attrNameLst>
                                          <p:attrName>style.visibility</p:attrName>
                                        </p:attrNameLst>
                                      </p:cBhvr>
                                      <p:to>
                                        <p:strVal val="visible"/>
                                      </p:to>
                                    </p:set>
                                    <p:animEffect transition="in" filter="fade">
                                      <p:cBhvr>
                                        <p:cTn id="157" dur="500"/>
                                        <p:tgtEl>
                                          <p:spTgt spid="292"/>
                                        </p:tgtEl>
                                      </p:cBhvr>
                                    </p:animEffect>
                                  </p:childTnLst>
                                </p:cTn>
                              </p:par>
                              <p:par>
                                <p:cTn id="158" presetID="10" presetClass="entr" presetSubtype="0" fill="hold" nodeType="withEffect">
                                  <p:stCondLst>
                                    <p:cond delay="0"/>
                                  </p:stCondLst>
                                  <p:childTnLst>
                                    <p:set>
                                      <p:cBhvr>
                                        <p:cTn id="159" dur="1" fill="hold">
                                          <p:stCondLst>
                                            <p:cond delay="0"/>
                                          </p:stCondLst>
                                        </p:cTn>
                                        <p:tgtEl>
                                          <p:spTgt spid="353"/>
                                        </p:tgtEl>
                                        <p:attrNameLst>
                                          <p:attrName>style.visibility</p:attrName>
                                        </p:attrNameLst>
                                      </p:cBhvr>
                                      <p:to>
                                        <p:strVal val="visible"/>
                                      </p:to>
                                    </p:set>
                                    <p:animEffect transition="in" filter="fade">
                                      <p:cBhvr>
                                        <p:cTn id="160" dur="500"/>
                                        <p:tgtEl>
                                          <p:spTgt spid="353"/>
                                        </p:tgtEl>
                                      </p:cBhvr>
                                    </p:animEffect>
                                  </p:childTnLst>
                                </p:cTn>
                              </p:par>
                              <p:par>
                                <p:cTn id="161" presetID="10" presetClass="entr" presetSubtype="0" fill="hold" nodeType="withEffect">
                                  <p:stCondLst>
                                    <p:cond delay="0"/>
                                  </p:stCondLst>
                                  <p:childTnLst>
                                    <p:set>
                                      <p:cBhvr>
                                        <p:cTn id="162" dur="1" fill="hold">
                                          <p:stCondLst>
                                            <p:cond delay="0"/>
                                          </p:stCondLst>
                                        </p:cTn>
                                        <p:tgtEl>
                                          <p:spTgt spid="354"/>
                                        </p:tgtEl>
                                        <p:attrNameLst>
                                          <p:attrName>style.visibility</p:attrName>
                                        </p:attrNameLst>
                                      </p:cBhvr>
                                      <p:to>
                                        <p:strVal val="visible"/>
                                      </p:to>
                                    </p:set>
                                    <p:animEffect transition="in" filter="fade">
                                      <p:cBhvr>
                                        <p:cTn id="163" dur="500"/>
                                        <p:tgtEl>
                                          <p:spTgt spid="354"/>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291"/>
                                        </p:tgtEl>
                                        <p:attrNameLst>
                                          <p:attrName>style.visibility</p:attrName>
                                        </p:attrNameLst>
                                      </p:cBhvr>
                                      <p:to>
                                        <p:strVal val="visible"/>
                                      </p:to>
                                    </p:set>
                                    <p:animEffect transition="in" filter="fade">
                                      <p:cBhvr>
                                        <p:cTn id="166" dur="500"/>
                                        <p:tgtEl>
                                          <p:spTgt spid="291"/>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444"/>
                                        </p:tgtEl>
                                        <p:attrNameLst>
                                          <p:attrName>style.visibility</p:attrName>
                                        </p:attrNameLst>
                                      </p:cBhvr>
                                      <p:to>
                                        <p:strVal val="visible"/>
                                      </p:to>
                                    </p:set>
                                    <p:animEffect transition="in" filter="fade">
                                      <p:cBhvr>
                                        <p:cTn id="169" dur="500"/>
                                        <p:tgtEl>
                                          <p:spTgt spid="444"/>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421"/>
                                        </p:tgtEl>
                                        <p:attrNameLst>
                                          <p:attrName>style.visibility</p:attrName>
                                        </p:attrNameLst>
                                      </p:cBhvr>
                                      <p:to>
                                        <p:strVal val="visible"/>
                                      </p:to>
                                    </p:set>
                                    <p:animEffect transition="in" filter="fade">
                                      <p:cBhvr>
                                        <p:cTn id="172" dur="500"/>
                                        <p:tgtEl>
                                          <p:spTgt spid="421"/>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471"/>
                                        </p:tgtEl>
                                        <p:attrNameLst>
                                          <p:attrName>style.visibility</p:attrName>
                                        </p:attrNameLst>
                                      </p:cBhvr>
                                      <p:to>
                                        <p:strVal val="visible"/>
                                      </p:to>
                                    </p:set>
                                    <p:animEffect transition="in" filter="fade">
                                      <p:cBhvr>
                                        <p:cTn id="175" dur="500"/>
                                        <p:tgtEl>
                                          <p:spTgt spid="471"/>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414"/>
                                        </p:tgtEl>
                                        <p:attrNameLst>
                                          <p:attrName>style.visibility</p:attrName>
                                        </p:attrNameLst>
                                      </p:cBhvr>
                                      <p:to>
                                        <p:strVal val="visible"/>
                                      </p:to>
                                    </p:set>
                                    <p:animEffect transition="in" filter="fade">
                                      <p:cBhvr>
                                        <p:cTn id="178" dur="500"/>
                                        <p:tgtEl>
                                          <p:spTgt spid="414"/>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270"/>
                                        </p:tgtEl>
                                        <p:attrNameLst>
                                          <p:attrName>style.visibility</p:attrName>
                                        </p:attrNameLst>
                                      </p:cBhvr>
                                      <p:to>
                                        <p:strVal val="visible"/>
                                      </p:to>
                                    </p:set>
                                    <p:animEffect transition="in" filter="fade">
                                      <p:cBhvr>
                                        <p:cTn id="181" dur="500"/>
                                        <p:tgtEl>
                                          <p:spTgt spid="270"/>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413"/>
                                        </p:tgtEl>
                                        <p:attrNameLst>
                                          <p:attrName>style.visibility</p:attrName>
                                        </p:attrNameLst>
                                      </p:cBhvr>
                                      <p:to>
                                        <p:strVal val="visible"/>
                                      </p:to>
                                    </p:set>
                                    <p:animEffect transition="in" filter="fade">
                                      <p:cBhvr>
                                        <p:cTn id="184" dur="500"/>
                                        <p:tgtEl>
                                          <p:spTgt spid="413"/>
                                        </p:tgtEl>
                                      </p:cBhvr>
                                    </p:animEffect>
                                  </p:childTnLst>
                                </p:cTn>
                              </p:par>
                            </p:childTnLst>
                          </p:cTn>
                        </p:par>
                      </p:childTnLst>
                    </p:cTn>
                  </p:par>
                  <p:par>
                    <p:cTn id="185" fill="hold">
                      <p:stCondLst>
                        <p:cond delay="indefinite"/>
                      </p:stCondLst>
                      <p:childTnLst>
                        <p:par>
                          <p:cTn id="186" fill="hold">
                            <p:stCondLst>
                              <p:cond delay="0"/>
                            </p:stCondLst>
                            <p:childTnLst>
                              <p:par>
                                <p:cTn id="187" presetID="10" presetClass="entr" presetSubtype="0" fill="hold" nodeType="clickEffect">
                                  <p:stCondLst>
                                    <p:cond delay="0"/>
                                  </p:stCondLst>
                                  <p:childTnLst>
                                    <p:set>
                                      <p:cBhvr>
                                        <p:cTn id="188" dur="1" fill="hold">
                                          <p:stCondLst>
                                            <p:cond delay="0"/>
                                          </p:stCondLst>
                                        </p:cTn>
                                        <p:tgtEl>
                                          <p:spTgt spid="430"/>
                                        </p:tgtEl>
                                        <p:attrNameLst>
                                          <p:attrName>style.visibility</p:attrName>
                                        </p:attrNameLst>
                                      </p:cBhvr>
                                      <p:to>
                                        <p:strVal val="visible"/>
                                      </p:to>
                                    </p:set>
                                    <p:animEffect transition="in" filter="fade">
                                      <p:cBhvr>
                                        <p:cTn id="189" dur="500"/>
                                        <p:tgtEl>
                                          <p:spTgt spid="430"/>
                                        </p:tgtEl>
                                      </p:cBhvr>
                                    </p:animEffect>
                                  </p:childTnLst>
                                </p:cTn>
                              </p:par>
                              <p:par>
                                <p:cTn id="190" presetID="10" presetClass="entr" presetSubtype="0" fill="hold" nodeType="withEffect">
                                  <p:stCondLst>
                                    <p:cond delay="0"/>
                                  </p:stCondLst>
                                  <p:childTnLst>
                                    <p:set>
                                      <p:cBhvr>
                                        <p:cTn id="191" dur="1" fill="hold">
                                          <p:stCondLst>
                                            <p:cond delay="0"/>
                                          </p:stCondLst>
                                        </p:cTn>
                                        <p:tgtEl>
                                          <p:spTgt spid="428"/>
                                        </p:tgtEl>
                                        <p:attrNameLst>
                                          <p:attrName>style.visibility</p:attrName>
                                        </p:attrNameLst>
                                      </p:cBhvr>
                                      <p:to>
                                        <p:strVal val="visible"/>
                                      </p:to>
                                    </p:set>
                                    <p:animEffect transition="in" filter="fade">
                                      <p:cBhvr>
                                        <p:cTn id="192" dur="500"/>
                                        <p:tgtEl>
                                          <p:spTgt spid="428"/>
                                        </p:tgtEl>
                                      </p:cBhvr>
                                    </p:animEffect>
                                  </p:childTnLst>
                                </p:cTn>
                              </p:par>
                              <p:par>
                                <p:cTn id="193" presetID="10" presetClass="entr" presetSubtype="0" fill="hold" nodeType="withEffect">
                                  <p:stCondLst>
                                    <p:cond delay="0"/>
                                  </p:stCondLst>
                                  <p:childTnLst>
                                    <p:set>
                                      <p:cBhvr>
                                        <p:cTn id="194" dur="1" fill="hold">
                                          <p:stCondLst>
                                            <p:cond delay="0"/>
                                          </p:stCondLst>
                                        </p:cTn>
                                        <p:tgtEl>
                                          <p:spTgt spid="423"/>
                                        </p:tgtEl>
                                        <p:attrNameLst>
                                          <p:attrName>style.visibility</p:attrName>
                                        </p:attrNameLst>
                                      </p:cBhvr>
                                      <p:to>
                                        <p:strVal val="visible"/>
                                      </p:to>
                                    </p:set>
                                    <p:animEffect transition="in" filter="fade">
                                      <p:cBhvr>
                                        <p:cTn id="195" dur="500"/>
                                        <p:tgtEl>
                                          <p:spTgt spid="423"/>
                                        </p:tgtEl>
                                      </p:cBhvr>
                                    </p:animEffect>
                                  </p:childTnLst>
                                </p:cTn>
                              </p:par>
                              <p:par>
                                <p:cTn id="196" presetID="10" presetClass="entr" presetSubtype="0" fill="hold" nodeType="withEffect">
                                  <p:stCondLst>
                                    <p:cond delay="0"/>
                                  </p:stCondLst>
                                  <p:childTnLst>
                                    <p:set>
                                      <p:cBhvr>
                                        <p:cTn id="197" dur="1" fill="hold">
                                          <p:stCondLst>
                                            <p:cond delay="0"/>
                                          </p:stCondLst>
                                        </p:cTn>
                                        <p:tgtEl>
                                          <p:spTgt spid="415"/>
                                        </p:tgtEl>
                                        <p:attrNameLst>
                                          <p:attrName>style.visibility</p:attrName>
                                        </p:attrNameLst>
                                      </p:cBhvr>
                                      <p:to>
                                        <p:strVal val="visible"/>
                                      </p:to>
                                    </p:set>
                                    <p:animEffect transition="in" filter="fade">
                                      <p:cBhvr>
                                        <p:cTn id="198" dur="500"/>
                                        <p:tgtEl>
                                          <p:spTgt spid="415"/>
                                        </p:tgtEl>
                                      </p:cBhvr>
                                    </p:animEffect>
                                  </p:childTnLst>
                                </p:cTn>
                              </p:par>
                              <p:par>
                                <p:cTn id="199" presetID="10" presetClass="entr" presetSubtype="0" fill="hold" nodeType="withEffect">
                                  <p:stCondLst>
                                    <p:cond delay="0"/>
                                  </p:stCondLst>
                                  <p:childTnLst>
                                    <p:set>
                                      <p:cBhvr>
                                        <p:cTn id="200" dur="1" fill="hold">
                                          <p:stCondLst>
                                            <p:cond delay="0"/>
                                          </p:stCondLst>
                                        </p:cTn>
                                        <p:tgtEl>
                                          <p:spTgt spid="441"/>
                                        </p:tgtEl>
                                        <p:attrNameLst>
                                          <p:attrName>style.visibility</p:attrName>
                                        </p:attrNameLst>
                                      </p:cBhvr>
                                      <p:to>
                                        <p:strVal val="visible"/>
                                      </p:to>
                                    </p:set>
                                    <p:animEffect transition="in" filter="fade">
                                      <p:cBhvr>
                                        <p:cTn id="201" dur="500"/>
                                        <p:tgtEl>
                                          <p:spTgt spid="441"/>
                                        </p:tgtEl>
                                      </p:cBhvr>
                                    </p:animEffect>
                                  </p:childTnLst>
                                </p:cTn>
                              </p:par>
                              <p:par>
                                <p:cTn id="202" presetID="10" presetClass="entr" presetSubtype="0" fill="hold" nodeType="withEffect">
                                  <p:stCondLst>
                                    <p:cond delay="0"/>
                                  </p:stCondLst>
                                  <p:childTnLst>
                                    <p:set>
                                      <p:cBhvr>
                                        <p:cTn id="203" dur="1" fill="hold">
                                          <p:stCondLst>
                                            <p:cond delay="0"/>
                                          </p:stCondLst>
                                        </p:cTn>
                                        <p:tgtEl>
                                          <p:spTgt spid="438"/>
                                        </p:tgtEl>
                                        <p:attrNameLst>
                                          <p:attrName>style.visibility</p:attrName>
                                        </p:attrNameLst>
                                      </p:cBhvr>
                                      <p:to>
                                        <p:strVal val="visible"/>
                                      </p:to>
                                    </p:set>
                                    <p:animEffect transition="in" filter="fade">
                                      <p:cBhvr>
                                        <p:cTn id="204" dur="500"/>
                                        <p:tgtEl>
                                          <p:spTgt spid="438"/>
                                        </p:tgtEl>
                                      </p:cBhvr>
                                    </p:animEffect>
                                  </p:childTnLst>
                                </p:cTn>
                              </p:par>
                              <p:par>
                                <p:cTn id="205" presetID="10" presetClass="entr" presetSubtype="0" fill="hold" nodeType="withEffect">
                                  <p:stCondLst>
                                    <p:cond delay="0"/>
                                  </p:stCondLst>
                                  <p:childTnLst>
                                    <p:set>
                                      <p:cBhvr>
                                        <p:cTn id="206" dur="1" fill="hold">
                                          <p:stCondLst>
                                            <p:cond delay="0"/>
                                          </p:stCondLst>
                                        </p:cTn>
                                        <p:tgtEl>
                                          <p:spTgt spid="422"/>
                                        </p:tgtEl>
                                        <p:attrNameLst>
                                          <p:attrName>style.visibility</p:attrName>
                                        </p:attrNameLst>
                                      </p:cBhvr>
                                      <p:to>
                                        <p:strVal val="visible"/>
                                      </p:to>
                                    </p:set>
                                    <p:animEffect transition="in" filter="fade">
                                      <p:cBhvr>
                                        <p:cTn id="207" dur="500"/>
                                        <p:tgtEl>
                                          <p:spTgt spid="422"/>
                                        </p:tgtEl>
                                      </p:cBhvr>
                                    </p:animEffect>
                                  </p:childTnLst>
                                </p:cTn>
                              </p:par>
                              <p:par>
                                <p:cTn id="208" presetID="10" presetClass="entr" presetSubtype="0" fill="hold" nodeType="withEffect">
                                  <p:stCondLst>
                                    <p:cond delay="0"/>
                                  </p:stCondLst>
                                  <p:childTnLst>
                                    <p:set>
                                      <p:cBhvr>
                                        <p:cTn id="209" dur="1" fill="hold">
                                          <p:stCondLst>
                                            <p:cond delay="0"/>
                                          </p:stCondLst>
                                        </p:cTn>
                                        <p:tgtEl>
                                          <p:spTgt spid="416"/>
                                        </p:tgtEl>
                                        <p:attrNameLst>
                                          <p:attrName>style.visibility</p:attrName>
                                        </p:attrNameLst>
                                      </p:cBhvr>
                                      <p:to>
                                        <p:strVal val="visible"/>
                                      </p:to>
                                    </p:set>
                                    <p:animEffect transition="in" filter="fade">
                                      <p:cBhvr>
                                        <p:cTn id="210" dur="500"/>
                                        <p:tgtEl>
                                          <p:spTgt spid="416"/>
                                        </p:tgtEl>
                                      </p:cBhvr>
                                    </p:animEffect>
                                  </p:childTnLst>
                                </p:cTn>
                              </p:par>
                              <p:par>
                                <p:cTn id="211" presetID="10" presetClass="entr" presetSubtype="0" fill="hold" nodeType="withEffect">
                                  <p:stCondLst>
                                    <p:cond delay="0"/>
                                  </p:stCondLst>
                                  <p:childTnLst>
                                    <p:set>
                                      <p:cBhvr>
                                        <p:cTn id="212" dur="1" fill="hold">
                                          <p:stCondLst>
                                            <p:cond delay="0"/>
                                          </p:stCondLst>
                                        </p:cTn>
                                        <p:tgtEl>
                                          <p:spTgt spid="424"/>
                                        </p:tgtEl>
                                        <p:attrNameLst>
                                          <p:attrName>style.visibility</p:attrName>
                                        </p:attrNameLst>
                                      </p:cBhvr>
                                      <p:to>
                                        <p:strVal val="visible"/>
                                      </p:to>
                                    </p:set>
                                    <p:animEffect transition="in" filter="fade">
                                      <p:cBhvr>
                                        <p:cTn id="213" dur="500"/>
                                        <p:tgtEl>
                                          <p:spTgt spid="424"/>
                                        </p:tgtEl>
                                      </p:cBhvr>
                                    </p:animEffect>
                                  </p:childTnLst>
                                </p:cTn>
                              </p:par>
                              <p:par>
                                <p:cTn id="214" presetID="10" presetClass="entr" presetSubtype="0" fill="hold" nodeType="withEffect">
                                  <p:stCondLst>
                                    <p:cond delay="0"/>
                                  </p:stCondLst>
                                  <p:childTnLst>
                                    <p:set>
                                      <p:cBhvr>
                                        <p:cTn id="215" dur="1" fill="hold">
                                          <p:stCondLst>
                                            <p:cond delay="0"/>
                                          </p:stCondLst>
                                        </p:cTn>
                                        <p:tgtEl>
                                          <p:spTgt spid="417"/>
                                        </p:tgtEl>
                                        <p:attrNameLst>
                                          <p:attrName>style.visibility</p:attrName>
                                        </p:attrNameLst>
                                      </p:cBhvr>
                                      <p:to>
                                        <p:strVal val="visible"/>
                                      </p:to>
                                    </p:set>
                                    <p:animEffect transition="in" filter="fade">
                                      <p:cBhvr>
                                        <p:cTn id="216" dur="500"/>
                                        <p:tgtEl>
                                          <p:spTgt spid="417"/>
                                        </p:tgtEl>
                                      </p:cBhvr>
                                    </p:animEffect>
                                  </p:childTnLst>
                                </p:cTn>
                              </p:par>
                              <p:par>
                                <p:cTn id="217" presetID="10" presetClass="entr" presetSubtype="0" fill="hold" nodeType="withEffect">
                                  <p:stCondLst>
                                    <p:cond delay="0"/>
                                  </p:stCondLst>
                                  <p:childTnLst>
                                    <p:set>
                                      <p:cBhvr>
                                        <p:cTn id="218" dur="1" fill="hold">
                                          <p:stCondLst>
                                            <p:cond delay="0"/>
                                          </p:stCondLst>
                                        </p:cTn>
                                        <p:tgtEl>
                                          <p:spTgt spid="429"/>
                                        </p:tgtEl>
                                        <p:attrNameLst>
                                          <p:attrName>style.visibility</p:attrName>
                                        </p:attrNameLst>
                                      </p:cBhvr>
                                      <p:to>
                                        <p:strVal val="visible"/>
                                      </p:to>
                                    </p:set>
                                    <p:animEffect transition="in" filter="fade">
                                      <p:cBhvr>
                                        <p:cTn id="219" dur="500"/>
                                        <p:tgtEl>
                                          <p:spTgt spid="429"/>
                                        </p:tgtEl>
                                      </p:cBhvr>
                                    </p:animEffect>
                                  </p:childTnLst>
                                </p:cTn>
                              </p:par>
                              <p:par>
                                <p:cTn id="220" presetID="10" presetClass="entr" presetSubtype="0" fill="hold" nodeType="withEffect">
                                  <p:stCondLst>
                                    <p:cond delay="0"/>
                                  </p:stCondLst>
                                  <p:childTnLst>
                                    <p:set>
                                      <p:cBhvr>
                                        <p:cTn id="221" dur="1" fill="hold">
                                          <p:stCondLst>
                                            <p:cond delay="0"/>
                                          </p:stCondLst>
                                        </p:cTn>
                                        <p:tgtEl>
                                          <p:spTgt spid="434"/>
                                        </p:tgtEl>
                                        <p:attrNameLst>
                                          <p:attrName>style.visibility</p:attrName>
                                        </p:attrNameLst>
                                      </p:cBhvr>
                                      <p:to>
                                        <p:strVal val="visible"/>
                                      </p:to>
                                    </p:set>
                                    <p:animEffect transition="in" filter="fade">
                                      <p:cBhvr>
                                        <p:cTn id="222" dur="500"/>
                                        <p:tgtEl>
                                          <p:spTgt spid="434"/>
                                        </p:tgtEl>
                                      </p:cBhvr>
                                    </p:animEffect>
                                  </p:childTnLst>
                                </p:cTn>
                              </p:par>
                            </p:childTnLst>
                          </p:cTn>
                        </p:par>
                      </p:childTnLst>
                    </p:cTn>
                  </p:par>
                  <p:par>
                    <p:cTn id="223" fill="hold">
                      <p:stCondLst>
                        <p:cond delay="indefinite"/>
                      </p:stCondLst>
                      <p:childTnLst>
                        <p:par>
                          <p:cTn id="224" fill="hold">
                            <p:stCondLst>
                              <p:cond delay="0"/>
                            </p:stCondLst>
                            <p:childTnLst>
                              <p:par>
                                <p:cTn id="225" presetID="10" presetClass="entr" presetSubtype="0" fill="hold" nodeType="clickEffect">
                                  <p:stCondLst>
                                    <p:cond delay="0"/>
                                  </p:stCondLst>
                                  <p:childTnLst>
                                    <p:set>
                                      <p:cBhvr>
                                        <p:cTn id="226" dur="1" fill="hold">
                                          <p:stCondLst>
                                            <p:cond delay="0"/>
                                          </p:stCondLst>
                                        </p:cTn>
                                        <p:tgtEl>
                                          <p:spTgt spid="240"/>
                                        </p:tgtEl>
                                        <p:attrNameLst>
                                          <p:attrName>style.visibility</p:attrName>
                                        </p:attrNameLst>
                                      </p:cBhvr>
                                      <p:to>
                                        <p:strVal val="visible"/>
                                      </p:to>
                                    </p:set>
                                    <p:animEffect transition="in" filter="fade">
                                      <p:cBhvr>
                                        <p:cTn id="227" dur="500"/>
                                        <p:tgtEl>
                                          <p:spTgt spid="240"/>
                                        </p:tgtEl>
                                      </p:cBhvr>
                                    </p:animEffect>
                                  </p:childTnLst>
                                </p:cTn>
                              </p:par>
                              <p:par>
                                <p:cTn id="228" presetID="10" presetClass="entr" presetSubtype="0" fill="hold" nodeType="withEffect">
                                  <p:stCondLst>
                                    <p:cond delay="0"/>
                                  </p:stCondLst>
                                  <p:childTnLst>
                                    <p:set>
                                      <p:cBhvr>
                                        <p:cTn id="229" dur="1" fill="hold">
                                          <p:stCondLst>
                                            <p:cond delay="0"/>
                                          </p:stCondLst>
                                        </p:cTn>
                                        <p:tgtEl>
                                          <p:spTgt spid="468"/>
                                        </p:tgtEl>
                                        <p:attrNameLst>
                                          <p:attrName>style.visibility</p:attrName>
                                        </p:attrNameLst>
                                      </p:cBhvr>
                                      <p:to>
                                        <p:strVal val="visible"/>
                                      </p:to>
                                    </p:set>
                                    <p:animEffect transition="in" filter="fade">
                                      <p:cBhvr>
                                        <p:cTn id="230" dur="500"/>
                                        <p:tgtEl>
                                          <p:spTgt spid="468"/>
                                        </p:tgtEl>
                                      </p:cBhvr>
                                    </p:animEffect>
                                  </p:childTnLst>
                                </p:cTn>
                              </p:par>
                              <p:par>
                                <p:cTn id="231" presetID="10" presetClass="entr" presetSubtype="0" fill="hold" nodeType="withEffect">
                                  <p:stCondLst>
                                    <p:cond delay="0"/>
                                  </p:stCondLst>
                                  <p:childTnLst>
                                    <p:set>
                                      <p:cBhvr>
                                        <p:cTn id="232" dur="1" fill="hold">
                                          <p:stCondLst>
                                            <p:cond delay="0"/>
                                          </p:stCondLst>
                                        </p:cTn>
                                        <p:tgtEl>
                                          <p:spTgt spid="469"/>
                                        </p:tgtEl>
                                        <p:attrNameLst>
                                          <p:attrName>style.visibility</p:attrName>
                                        </p:attrNameLst>
                                      </p:cBhvr>
                                      <p:to>
                                        <p:strVal val="visible"/>
                                      </p:to>
                                    </p:set>
                                    <p:animEffect transition="in" filter="fade">
                                      <p:cBhvr>
                                        <p:cTn id="233" dur="500"/>
                                        <p:tgtEl>
                                          <p:spTgt spid="469"/>
                                        </p:tgtEl>
                                      </p:cBhvr>
                                    </p:animEffect>
                                  </p:childTnLst>
                                </p:cTn>
                              </p:par>
                              <p:par>
                                <p:cTn id="234" presetID="10" presetClass="entr" presetSubtype="0" fill="hold" nodeType="withEffect">
                                  <p:stCondLst>
                                    <p:cond delay="0"/>
                                  </p:stCondLst>
                                  <p:childTnLst>
                                    <p:set>
                                      <p:cBhvr>
                                        <p:cTn id="235" dur="1" fill="hold">
                                          <p:stCondLst>
                                            <p:cond delay="0"/>
                                          </p:stCondLst>
                                        </p:cTn>
                                        <p:tgtEl>
                                          <p:spTgt spid="470"/>
                                        </p:tgtEl>
                                        <p:attrNameLst>
                                          <p:attrName>style.visibility</p:attrName>
                                        </p:attrNameLst>
                                      </p:cBhvr>
                                      <p:to>
                                        <p:strVal val="visible"/>
                                      </p:to>
                                    </p:set>
                                    <p:animEffect transition="in" filter="fade">
                                      <p:cBhvr>
                                        <p:cTn id="236" dur="500"/>
                                        <p:tgtEl>
                                          <p:spTgt spid="470"/>
                                        </p:tgtEl>
                                      </p:cBhvr>
                                    </p:animEffect>
                                  </p:childTnLst>
                                </p:cTn>
                              </p:par>
                            </p:childTnLst>
                          </p:cTn>
                        </p:par>
                      </p:childTnLst>
                    </p:cTn>
                  </p:par>
                  <p:par>
                    <p:cTn id="237" fill="hold">
                      <p:stCondLst>
                        <p:cond delay="indefinite"/>
                      </p:stCondLst>
                      <p:childTnLst>
                        <p:par>
                          <p:cTn id="238" fill="hold">
                            <p:stCondLst>
                              <p:cond delay="0"/>
                            </p:stCondLst>
                            <p:childTnLst>
                              <p:par>
                                <p:cTn id="239" presetID="10" presetClass="entr" presetSubtype="0" fill="hold" nodeType="clickEffect">
                                  <p:stCondLst>
                                    <p:cond delay="0"/>
                                  </p:stCondLst>
                                  <p:childTnLst>
                                    <p:set>
                                      <p:cBhvr>
                                        <p:cTn id="240" dur="1" fill="hold">
                                          <p:stCondLst>
                                            <p:cond delay="0"/>
                                          </p:stCondLst>
                                        </p:cTn>
                                        <p:tgtEl>
                                          <p:spTgt spid="445"/>
                                        </p:tgtEl>
                                        <p:attrNameLst>
                                          <p:attrName>style.visibility</p:attrName>
                                        </p:attrNameLst>
                                      </p:cBhvr>
                                      <p:to>
                                        <p:strVal val="visible"/>
                                      </p:to>
                                    </p:set>
                                    <p:animEffect transition="in" filter="fade">
                                      <p:cBhvr>
                                        <p:cTn id="241" dur="500"/>
                                        <p:tgtEl>
                                          <p:spTgt spid="445"/>
                                        </p:tgtEl>
                                      </p:cBhvr>
                                    </p:animEffect>
                                  </p:childTnLst>
                                </p:cTn>
                              </p:par>
                              <p:par>
                                <p:cTn id="242" presetID="10" presetClass="entr" presetSubtype="0" fill="hold" nodeType="withEffect">
                                  <p:stCondLst>
                                    <p:cond delay="0"/>
                                  </p:stCondLst>
                                  <p:childTnLst>
                                    <p:set>
                                      <p:cBhvr>
                                        <p:cTn id="243" dur="1" fill="hold">
                                          <p:stCondLst>
                                            <p:cond delay="0"/>
                                          </p:stCondLst>
                                        </p:cTn>
                                        <p:tgtEl>
                                          <p:spTgt spid="467"/>
                                        </p:tgtEl>
                                        <p:attrNameLst>
                                          <p:attrName>style.visibility</p:attrName>
                                        </p:attrNameLst>
                                      </p:cBhvr>
                                      <p:to>
                                        <p:strVal val="visible"/>
                                      </p:to>
                                    </p:set>
                                    <p:animEffect transition="in" filter="fade">
                                      <p:cBhvr>
                                        <p:cTn id="244" dur="500"/>
                                        <p:tgtEl>
                                          <p:spTgt spid="467"/>
                                        </p:tgtEl>
                                      </p:cBhvr>
                                    </p:animEffect>
                                  </p:childTnLst>
                                </p:cTn>
                              </p:par>
                              <p:par>
                                <p:cTn id="245" presetID="10" presetClass="entr" presetSubtype="0" fill="hold" nodeType="withEffect">
                                  <p:stCondLst>
                                    <p:cond delay="0"/>
                                  </p:stCondLst>
                                  <p:childTnLst>
                                    <p:set>
                                      <p:cBhvr>
                                        <p:cTn id="246" dur="1" fill="hold">
                                          <p:stCondLst>
                                            <p:cond delay="0"/>
                                          </p:stCondLst>
                                        </p:cTn>
                                        <p:tgtEl>
                                          <p:spTgt spid="466"/>
                                        </p:tgtEl>
                                        <p:attrNameLst>
                                          <p:attrName>style.visibility</p:attrName>
                                        </p:attrNameLst>
                                      </p:cBhvr>
                                      <p:to>
                                        <p:strVal val="visible"/>
                                      </p:to>
                                    </p:set>
                                    <p:animEffect transition="in" filter="fade">
                                      <p:cBhvr>
                                        <p:cTn id="247" dur="500"/>
                                        <p:tgtEl>
                                          <p:spTgt spid="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animBg="1"/>
      <p:bldP spid="287" grpId="0"/>
      <p:bldP spid="288" grpId="0" animBg="1"/>
      <p:bldP spid="289" grpId="0"/>
      <p:bldP spid="290" grpId="0"/>
      <p:bldP spid="291" grpId="0" animBg="1"/>
      <p:bldP spid="292" grpId="0" animBg="1"/>
      <p:bldP spid="295" grpId="0"/>
      <p:bldP spid="297" grpId="0" animBg="1"/>
      <p:bldP spid="301" grpId="0"/>
      <p:bldP spid="302" grpId="0" animBg="1"/>
      <p:bldP spid="303" grpId="0" animBg="1"/>
      <p:bldP spid="304" grpId="0" animBg="1"/>
      <p:bldP spid="305" grpId="0" animBg="1"/>
      <p:bldP spid="306" grpId="0"/>
      <p:bldP spid="342" grpId="0" animBg="1"/>
      <p:bldP spid="343" grpId="0" animBg="1"/>
      <p:bldP spid="344" grpId="0" animBg="1"/>
      <p:bldP spid="413" grpId="0"/>
      <p:bldP spid="414" grpId="0"/>
      <p:bldP spid="421" grpId="0"/>
      <p:bldP spid="471" grpId="0" animBg="1"/>
      <p:bldP spid="472" grpId="0" animBg="1"/>
      <p:bldP spid="44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Gerader Verbinder 35">
            <a:extLst>
              <a:ext uri="{FF2B5EF4-FFF2-40B4-BE49-F238E27FC236}">
                <a16:creationId xmlns:a16="http://schemas.microsoft.com/office/drawing/2014/main" id="{2DA3530C-BD9F-2662-FF2C-F5013A2E27AA}"/>
              </a:ext>
            </a:extLst>
          </p:cNvPr>
          <p:cNvCxnSpPr/>
          <p:nvPr/>
        </p:nvCxnSpPr>
        <p:spPr>
          <a:xfrm>
            <a:off x="7368645" y="1751810"/>
            <a:ext cx="0" cy="371261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a16="http://schemas.microsoft.com/office/drawing/2014/main" id="{2250467A-F3FF-64DD-A5ED-DEF15C2C3DA4}"/>
              </a:ext>
            </a:extLst>
          </p:cNvPr>
          <p:cNvCxnSpPr/>
          <p:nvPr/>
        </p:nvCxnSpPr>
        <p:spPr>
          <a:xfrm>
            <a:off x="8734303" y="1745380"/>
            <a:ext cx="0" cy="371261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8" name="Gerader Verbinder 37">
            <a:extLst>
              <a:ext uri="{FF2B5EF4-FFF2-40B4-BE49-F238E27FC236}">
                <a16:creationId xmlns:a16="http://schemas.microsoft.com/office/drawing/2014/main" id="{3FBBB449-9F2F-00C0-B7F2-89082A0E349F}"/>
              </a:ext>
            </a:extLst>
          </p:cNvPr>
          <p:cNvCxnSpPr/>
          <p:nvPr/>
        </p:nvCxnSpPr>
        <p:spPr>
          <a:xfrm>
            <a:off x="10094028" y="1778311"/>
            <a:ext cx="0" cy="371261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2382961" y="1788676"/>
            <a:ext cx="3739662" cy="3669323"/>
          </a:xfrm>
          <a:prstGeom prst="rect">
            <a:avLst/>
          </a:prstGeom>
          <a:solidFill>
            <a:schemeClr val="bg1"/>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7" name="Freihandform: Form 66">
            <a:extLst>
              <a:ext uri="{FF2B5EF4-FFF2-40B4-BE49-F238E27FC236}">
                <a16:creationId xmlns:a16="http://schemas.microsoft.com/office/drawing/2014/main" id="{4DB486FD-1A1B-F30D-D6E6-CEB7C768445E}"/>
              </a:ext>
            </a:extLst>
          </p:cNvPr>
          <p:cNvSpPr/>
          <p:nvPr/>
        </p:nvSpPr>
        <p:spPr>
          <a:xfrm>
            <a:off x="3143647" y="1795428"/>
            <a:ext cx="2976806" cy="3116969"/>
          </a:xfrm>
          <a:custGeom>
            <a:avLst/>
            <a:gdLst>
              <a:gd name="connsiteX0" fmla="*/ 0 w 2976806"/>
              <a:gd name="connsiteY0" fmla="*/ 3103620 h 3116969"/>
              <a:gd name="connsiteX1" fmla="*/ 2976806 w 2976806"/>
              <a:gd name="connsiteY1" fmla="*/ 3116969 h 3116969"/>
              <a:gd name="connsiteX2" fmla="*/ 2970132 w 2976806"/>
              <a:gd name="connsiteY2" fmla="*/ 0 h 3116969"/>
              <a:gd name="connsiteX3" fmla="*/ 1768730 w 2976806"/>
              <a:gd name="connsiteY3" fmla="*/ 0 h 3116969"/>
              <a:gd name="connsiteX4" fmla="*/ 0 w 2976806"/>
              <a:gd name="connsiteY4" fmla="*/ 3103620 h 3116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6806" h="3116969">
                <a:moveTo>
                  <a:pt x="0" y="3103620"/>
                </a:moveTo>
                <a:lnTo>
                  <a:pt x="2976806" y="3116969"/>
                </a:lnTo>
                <a:cubicBezTo>
                  <a:pt x="2974581" y="2077979"/>
                  <a:pt x="2972357" y="1038990"/>
                  <a:pt x="2970132" y="0"/>
                </a:cubicBezTo>
                <a:lnTo>
                  <a:pt x="1768730" y="0"/>
                </a:lnTo>
                <a:lnTo>
                  <a:pt x="0" y="3103620"/>
                </a:lnTo>
                <a:close/>
              </a:path>
            </a:pathLst>
          </a:custGeom>
          <a:solidFill>
            <a:schemeClr val="tx1">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GB" sz="1600">
              <a:solidFill>
                <a:srgbClr val="000000"/>
              </a:solidFill>
              <a:latin typeface="Lato" panose="020F0502020204030203"/>
            </a:endParaRPr>
          </a:p>
        </p:txBody>
      </p:sp>
      <p:sp>
        <p:nvSpPr>
          <p:cNvPr id="6" name="Title 5">
            <a:extLst>
              <a:ext uri="{FF2B5EF4-FFF2-40B4-BE49-F238E27FC236}">
                <a16:creationId xmlns:a16="http://schemas.microsoft.com/office/drawing/2014/main" id="{66D19B4A-7B8C-BCFD-7B8D-3DACD549E60D}"/>
              </a:ext>
            </a:extLst>
          </p:cNvPr>
          <p:cNvSpPr>
            <a:spLocks noGrp="1"/>
          </p:cNvSpPr>
          <p:nvPr>
            <p:ph type="title"/>
          </p:nvPr>
        </p:nvSpPr>
        <p:spPr/>
        <p:txBody>
          <a:bodyPr>
            <a:normAutofit fontScale="90000"/>
          </a:bodyPr>
          <a:lstStyle/>
          <a:p>
            <a:pPr algn="l"/>
            <a:r>
              <a:rPr lang="en-GB"/>
              <a:t>Usage of Bathymetry data in order to differentiate Offshore technology costs</a:t>
            </a:r>
          </a:p>
        </p:txBody>
      </p:sp>
      <p:sp>
        <p:nvSpPr>
          <p:cNvPr id="4" name="Foliennummernplatzhalt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CDB754-25BF-9446-8634-13DEF6A1B38D}" type="slidenum">
              <a:rPr kumimoji="0" lang="de-DE" sz="1200" b="0" i="0" u="none" strike="noStrike" kern="1200" cap="none" spc="0" normalizeH="0" baseline="0" noProof="0" smtClean="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de-DE" sz="1200" b="0" i="0" u="none" strike="noStrike" kern="1200" cap="none" spc="0" normalizeH="0" baseline="0" noProof="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3" name="Rechteck 2"/>
          <p:cNvSpPr/>
          <p:nvPr/>
        </p:nvSpPr>
        <p:spPr>
          <a:xfrm>
            <a:off x="2382961" y="4942185"/>
            <a:ext cx="3739662" cy="515814"/>
          </a:xfrm>
          <a:prstGeom prst="rect">
            <a:avLst/>
          </a:prstGeom>
          <a:pattFill prst="wdUpDiag">
            <a:fgClr>
              <a:schemeClr val="tx1">
                <a:lumMod val="20000"/>
                <a:lumOff val="80000"/>
              </a:schemeClr>
            </a:fgClr>
            <a:bgClr>
              <a:schemeClr val="bg1"/>
            </a:bgClr>
          </a:pattFill>
          <a:ln w="63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Freihandform 8"/>
          <p:cNvSpPr/>
          <p:nvPr/>
        </p:nvSpPr>
        <p:spPr>
          <a:xfrm>
            <a:off x="2377348" y="1790163"/>
            <a:ext cx="2555168" cy="3142445"/>
          </a:xfrm>
          <a:custGeom>
            <a:avLst/>
            <a:gdLst>
              <a:gd name="connsiteX0" fmla="*/ 0 w 3754191"/>
              <a:gd name="connsiteY0" fmla="*/ 0 h 3142445"/>
              <a:gd name="connsiteX1" fmla="*/ 3754191 w 3754191"/>
              <a:gd name="connsiteY1" fmla="*/ 0 h 3142445"/>
              <a:gd name="connsiteX2" fmla="*/ 1094704 w 3754191"/>
              <a:gd name="connsiteY2" fmla="*/ 3142445 h 3142445"/>
              <a:gd name="connsiteX3" fmla="*/ 0 w 3754191"/>
              <a:gd name="connsiteY3" fmla="*/ 3142445 h 3142445"/>
              <a:gd name="connsiteX4" fmla="*/ 0 w 3754191"/>
              <a:gd name="connsiteY4" fmla="*/ 0 h 3142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4191" h="3142445">
                <a:moveTo>
                  <a:pt x="0" y="0"/>
                </a:moveTo>
                <a:lnTo>
                  <a:pt x="3754191" y="0"/>
                </a:lnTo>
                <a:lnTo>
                  <a:pt x="1094704" y="3142445"/>
                </a:lnTo>
                <a:lnTo>
                  <a:pt x="0" y="3142445"/>
                </a:lnTo>
                <a:lnTo>
                  <a:pt x="0" y="0"/>
                </a:lnTo>
                <a:close/>
              </a:path>
            </a:pathLst>
          </a:custGeom>
          <a:solidFill>
            <a:schemeClr val="tx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Lato" panose="020F0502020204030203"/>
              <a:ea typeface="+mn-ea"/>
              <a:cs typeface="+mn-cs"/>
            </a:endParaRPr>
          </a:p>
        </p:txBody>
      </p:sp>
      <p:cxnSp>
        <p:nvCxnSpPr>
          <p:cNvPr id="12" name="Gerade Verbindung mit Pfeil 11"/>
          <p:cNvCxnSpPr>
            <a:cxnSpLocks/>
          </p:cNvCxnSpPr>
          <p:nvPr/>
        </p:nvCxnSpPr>
        <p:spPr>
          <a:xfrm flipV="1">
            <a:off x="1036089" y="4942186"/>
            <a:ext cx="1" cy="515813"/>
          </a:xfrm>
          <a:prstGeom prst="straightConnector1">
            <a:avLst/>
          </a:prstGeom>
          <a:ln w="2540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a:cxnSpLocks/>
          </p:cNvCxnSpPr>
          <p:nvPr/>
        </p:nvCxnSpPr>
        <p:spPr>
          <a:xfrm flipV="1">
            <a:off x="901498" y="3776652"/>
            <a:ext cx="0" cy="1681347"/>
          </a:xfrm>
          <a:prstGeom prst="straightConnector1">
            <a:avLst/>
          </a:prstGeom>
          <a:ln w="25400">
            <a:solidFill>
              <a:schemeClr val="accent3">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Gerader Verbinder 15"/>
          <p:cNvCxnSpPr>
            <a:cxnSpLocks/>
          </p:cNvCxnSpPr>
          <p:nvPr/>
        </p:nvCxnSpPr>
        <p:spPr>
          <a:xfrm flipV="1">
            <a:off x="984026" y="3767074"/>
            <a:ext cx="5138597" cy="9520"/>
          </a:xfrm>
          <a:prstGeom prst="line">
            <a:avLst/>
          </a:prstGeom>
          <a:ln w="254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Textfeld 17"/>
          <p:cNvSpPr txBox="1"/>
          <p:nvPr/>
        </p:nvSpPr>
        <p:spPr>
          <a:xfrm>
            <a:off x="40021" y="4735987"/>
            <a:ext cx="947828" cy="370844"/>
          </a:xfrm>
          <a:prstGeom prst="rect">
            <a:avLst/>
          </a:prstGeom>
        </p:spPr>
        <p:txBody>
          <a:bodyPr vert="horz" wrap="square" lIns="91440" tIns="45720" rIns="91440" bIns="45720" rtlCol="0">
            <a:noAutofit/>
          </a:body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a:ln>
                  <a:noFill/>
                </a:ln>
                <a:solidFill>
                  <a:srgbClr val="FFC000"/>
                </a:solidFill>
                <a:effectLst/>
                <a:uLnTx/>
                <a:uFillTx/>
                <a:latin typeface="Lato" panose="020F0502020204030203"/>
                <a:ea typeface="Lato" panose="020F0502020204030203" pitchFamily="34" charset="0"/>
                <a:cs typeface="Lato" panose="020F0502020204030203" pitchFamily="34" charset="0"/>
              </a:rPr>
              <a:t>12nm</a:t>
            </a:r>
            <a:br>
              <a:rPr kumimoji="0" lang="en-GB" sz="1600" b="1" i="0" u="none" strike="noStrike" kern="1200" cap="none" spc="0" normalizeH="0" baseline="0" noProof="0">
                <a:ln>
                  <a:noFill/>
                </a:ln>
                <a:solidFill>
                  <a:srgbClr val="FFC000"/>
                </a:solidFill>
                <a:effectLst/>
                <a:uLnTx/>
                <a:uFillTx/>
                <a:latin typeface="Lato" panose="020F0502020204030203"/>
                <a:ea typeface="Lato" panose="020F0502020204030203" pitchFamily="34" charset="0"/>
                <a:cs typeface="Lato" panose="020F0502020204030203" pitchFamily="34" charset="0"/>
              </a:rPr>
            </a:br>
            <a:r>
              <a:rPr kumimoji="0" lang="en-GB" sz="1600" b="1" i="0" u="none" strike="noStrike" kern="1200" cap="none" spc="0" normalizeH="0" baseline="0" noProof="0">
                <a:ln>
                  <a:noFill/>
                </a:ln>
                <a:solidFill>
                  <a:srgbClr val="FFC000"/>
                </a:solidFill>
                <a:effectLst/>
                <a:uLnTx/>
                <a:uFillTx/>
                <a:latin typeface="Lato" panose="020F0502020204030203"/>
                <a:ea typeface="Lato" panose="020F0502020204030203" pitchFamily="34" charset="0"/>
                <a:cs typeface="Lato" panose="020F0502020204030203" pitchFamily="34" charset="0"/>
              </a:rPr>
              <a:t>(22 km)</a:t>
            </a:r>
          </a:p>
        </p:txBody>
      </p:sp>
      <p:sp>
        <p:nvSpPr>
          <p:cNvPr id="19" name="Textfeld 18"/>
          <p:cNvSpPr txBox="1"/>
          <p:nvPr/>
        </p:nvSpPr>
        <p:spPr>
          <a:xfrm>
            <a:off x="-43791" y="3581652"/>
            <a:ext cx="947828" cy="370844"/>
          </a:xfrm>
          <a:prstGeom prst="rect">
            <a:avLst/>
          </a:prstGeom>
        </p:spPr>
        <p:txBody>
          <a:bodyPr vert="horz" wrap="square" lIns="91440" tIns="45720" rIns="91440" bIns="45720" rtlCol="0">
            <a:noAutofit/>
          </a:bodyPr>
          <a:lstStyle>
            <a:defPPr>
              <a:defRPr lang="en-US"/>
            </a:defPPr>
            <a:lvl1pPr marR="0" lvl="0" indent="0" algn="ctr" fontAlgn="auto">
              <a:lnSpc>
                <a:spcPct val="120000"/>
              </a:lnSpc>
              <a:spcBef>
                <a:spcPts val="1000"/>
              </a:spcBef>
              <a:spcAft>
                <a:spcPts val="0"/>
              </a:spcAft>
              <a:buClrTx/>
              <a:buSzTx/>
              <a:buFont typeface="Arial" panose="020B0604020202020204" pitchFamily="34" charset="0"/>
              <a:buNone/>
              <a:tabLst/>
              <a:defRPr kumimoji="0" sz="1600" b="1" i="0" u="none" strike="noStrike" cap="none" spc="0" normalizeH="0" baseline="0">
                <a:ln>
                  <a:noFill/>
                </a:ln>
                <a:solidFill>
                  <a:schemeClr val="accent3">
                    <a:lumMod val="60000"/>
                    <a:lumOff val="40000"/>
                  </a:schemeClr>
                </a:solidFill>
                <a:effectLst/>
                <a:uLnTx/>
                <a:uFillTx/>
                <a:latin typeface="Lato" panose="020F0502020204030203"/>
                <a:ea typeface="Lato" panose="020F0502020204030203" pitchFamily="34" charset="0"/>
                <a:cs typeface="Lato" panose="020F0502020204030203" pitchFamily="34" charset="0"/>
              </a:defRPr>
            </a:lvl1pPr>
          </a:lstStyle>
          <a:p>
            <a:r>
              <a:rPr lang="en-GB"/>
              <a:t>50 km</a:t>
            </a:r>
          </a:p>
        </p:txBody>
      </p:sp>
      <p:sp>
        <p:nvSpPr>
          <p:cNvPr id="20" name="Textfeld 19"/>
          <p:cNvSpPr txBox="1"/>
          <p:nvPr/>
        </p:nvSpPr>
        <p:spPr>
          <a:xfrm>
            <a:off x="887467" y="3973403"/>
            <a:ext cx="1469062" cy="370844"/>
          </a:xfrm>
          <a:prstGeom prst="rect">
            <a:avLst/>
          </a:prstGeom>
        </p:spPr>
        <p:txBody>
          <a:bodyPr vert="horz" wrap="square" lIns="91440" tIns="45720" rIns="91440" bIns="45720" rtlCol="0">
            <a:noAutofit/>
          </a:bodyPr>
          <a:lstStyle>
            <a:defPPr>
              <a:defRPr lang="en-US"/>
            </a:defPPr>
            <a:lvl1pPr marR="0" lvl="0" indent="0" algn="ctr" fontAlgn="auto">
              <a:lnSpc>
                <a:spcPct val="120000"/>
              </a:lnSpc>
              <a:spcBef>
                <a:spcPts val="1000"/>
              </a:spcBef>
              <a:spcAft>
                <a:spcPts val="0"/>
              </a:spcAft>
              <a:buClrTx/>
              <a:buSzTx/>
              <a:buFont typeface="Arial" panose="020B0604020202020204" pitchFamily="34" charset="0"/>
              <a:buNone/>
              <a:tabLst/>
              <a:defRPr kumimoji="0" sz="1600" b="1" i="0" u="none" strike="noStrike" cap="none" spc="0" normalizeH="0" baseline="0">
                <a:ln>
                  <a:noFill/>
                </a:ln>
                <a:solidFill>
                  <a:schemeClr val="accent3">
                    <a:lumMod val="60000"/>
                    <a:lumOff val="40000"/>
                  </a:schemeClr>
                </a:solidFill>
                <a:effectLst/>
                <a:uLnTx/>
                <a:uFillTx/>
                <a:latin typeface="Lato" panose="020F0502020204030203"/>
                <a:ea typeface="Lato" panose="020F0502020204030203" pitchFamily="34" charset="0"/>
                <a:cs typeface="Lato" panose="020F0502020204030203" pitchFamily="34" charset="0"/>
              </a:defRPr>
            </a:lvl1pPr>
          </a:lstStyle>
          <a:p>
            <a:r>
              <a:rPr lang="en-GB" err="1"/>
              <a:t>HomeMarket</a:t>
            </a:r>
            <a:r>
              <a:rPr lang="en-GB"/>
              <a:t> (AC)</a:t>
            </a:r>
          </a:p>
        </p:txBody>
      </p:sp>
      <p:sp>
        <p:nvSpPr>
          <p:cNvPr id="21" name="Textfeld 20"/>
          <p:cNvSpPr txBox="1"/>
          <p:nvPr/>
        </p:nvSpPr>
        <p:spPr>
          <a:xfrm>
            <a:off x="895296" y="2579049"/>
            <a:ext cx="1430376" cy="370844"/>
          </a:xfrm>
          <a:prstGeom prst="rect">
            <a:avLst/>
          </a:prstGeom>
        </p:spPr>
        <p:txBody>
          <a:bodyPr vert="horz" wrap="square" lIns="91440" tIns="45720" rIns="91440" bIns="45720" rtlCol="0" anchor="t">
            <a:noAutofit/>
          </a:bodyPr>
          <a:lstStyle/>
          <a:p>
            <a:pPr algn="ctr">
              <a:lnSpc>
                <a:spcPct val="120000"/>
              </a:lnSpc>
              <a:spcBef>
                <a:spcPts val="1000"/>
              </a:spcBef>
              <a:defRPr/>
            </a:pPr>
            <a:r>
              <a:rPr lang="en-GB" sz="1600" b="1">
                <a:solidFill>
                  <a:schemeClr val="accent4">
                    <a:lumMod val="60000"/>
                    <a:lumOff val="40000"/>
                  </a:schemeClr>
                </a:solidFill>
                <a:latin typeface="Lato"/>
                <a:ea typeface="Lato"/>
                <a:cs typeface="Lato"/>
              </a:rPr>
              <a:t>OBZ (Hubs)</a:t>
            </a:r>
            <a:br>
              <a:rPr lang="en-GB" sz="1600" b="1">
                <a:solidFill>
                  <a:schemeClr val="accent4">
                    <a:lumMod val="60000"/>
                    <a:lumOff val="40000"/>
                  </a:schemeClr>
                </a:solidFill>
                <a:latin typeface="Lato"/>
                <a:ea typeface="Lato"/>
                <a:cs typeface="Lato"/>
              </a:rPr>
            </a:br>
            <a:r>
              <a:rPr lang="en-GB" sz="1600" b="1">
                <a:solidFill>
                  <a:schemeClr val="accent4">
                    <a:lumMod val="60000"/>
                    <a:lumOff val="40000"/>
                  </a:schemeClr>
                </a:solidFill>
                <a:latin typeface="Lato"/>
                <a:ea typeface="Lato"/>
                <a:cs typeface="Lato"/>
              </a:rPr>
              <a:t>(</a:t>
            </a:r>
            <a:r>
              <a:rPr kumimoji="0" lang="en-GB" sz="1600" b="1" i="0" u="none" strike="noStrike" kern="1200" cap="none" spc="0" normalizeH="0" baseline="0" noProof="0">
                <a:ln>
                  <a:noFill/>
                </a:ln>
                <a:solidFill>
                  <a:schemeClr val="accent4">
                    <a:lumMod val="60000"/>
                    <a:lumOff val="40000"/>
                  </a:schemeClr>
                </a:solidFill>
                <a:effectLst/>
                <a:uLnTx/>
                <a:uFillTx/>
                <a:latin typeface="Lato"/>
                <a:ea typeface="Lato"/>
                <a:cs typeface="Lato"/>
              </a:rPr>
              <a:t>DC)</a:t>
            </a:r>
          </a:p>
        </p:txBody>
      </p:sp>
      <p:cxnSp>
        <p:nvCxnSpPr>
          <p:cNvPr id="23" name="Gerader Verbinder 22"/>
          <p:cNvCxnSpPr>
            <a:cxnSpLocks/>
          </p:cNvCxnSpPr>
          <p:nvPr/>
        </p:nvCxnSpPr>
        <p:spPr>
          <a:xfrm flipV="1">
            <a:off x="984026" y="4926010"/>
            <a:ext cx="5138596" cy="33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graphicFrame>
        <p:nvGraphicFramePr>
          <p:cNvPr id="25" name="Diagramm 24"/>
          <p:cNvGraphicFramePr/>
          <p:nvPr>
            <p:extLst>
              <p:ext uri="{D42A27DB-BD31-4B8C-83A1-F6EECF244321}">
                <p14:modId xmlns:p14="http://schemas.microsoft.com/office/powerpoint/2010/main" val="4117877323"/>
              </p:ext>
            </p:extLst>
          </p:nvPr>
        </p:nvGraphicFramePr>
        <p:xfrm>
          <a:off x="6353659" y="1916645"/>
          <a:ext cx="5147971" cy="3292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Ellipse 6">
            <a:extLst>
              <a:ext uri="{FF2B5EF4-FFF2-40B4-BE49-F238E27FC236}">
                <a16:creationId xmlns:a16="http://schemas.microsoft.com/office/drawing/2014/main" id="{CEFCF450-01AC-0107-5F18-FF723AD2EE69}"/>
              </a:ext>
            </a:extLst>
          </p:cNvPr>
          <p:cNvSpPr/>
          <p:nvPr/>
        </p:nvSpPr>
        <p:spPr>
          <a:xfrm>
            <a:off x="3836986" y="2317291"/>
            <a:ext cx="834909" cy="466591"/>
          </a:xfrm>
          <a:prstGeom prst="ellipse">
            <a:avLst/>
          </a:prstGeom>
          <a:solidFill>
            <a:schemeClr val="bg2"/>
          </a:solid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schemeClr val="accent4">
                    <a:lumMod val="60000"/>
                    <a:lumOff val="40000"/>
                  </a:schemeClr>
                </a:solidFill>
                <a:latin typeface="Calibri" panose="020F0502020204030204"/>
              </a:rPr>
              <a:t>Hub</a:t>
            </a:r>
            <a:endParaRPr kumimoji="0" lang="en-GB" sz="1800" b="0" i="0" u="none" strike="noStrike" kern="1200" cap="none" spc="0" normalizeH="0" baseline="0" noProof="0">
              <a:ln>
                <a:noFill/>
              </a:ln>
              <a:solidFill>
                <a:schemeClr val="accent4">
                  <a:lumMod val="60000"/>
                  <a:lumOff val="40000"/>
                </a:schemeClr>
              </a:solidFill>
              <a:effectLst/>
              <a:uLnTx/>
              <a:uFillTx/>
              <a:latin typeface="Calibri" panose="020F0502020204030204"/>
            </a:endParaRPr>
          </a:p>
        </p:txBody>
      </p:sp>
      <p:sp>
        <p:nvSpPr>
          <p:cNvPr id="14" name="Rechteck 13">
            <a:extLst>
              <a:ext uri="{FF2B5EF4-FFF2-40B4-BE49-F238E27FC236}">
                <a16:creationId xmlns:a16="http://schemas.microsoft.com/office/drawing/2014/main" id="{E32E4BBC-1E54-1BEE-4722-FCEBEEFCFC0D}"/>
              </a:ext>
            </a:extLst>
          </p:cNvPr>
          <p:cNvSpPr/>
          <p:nvPr/>
        </p:nvSpPr>
        <p:spPr>
          <a:xfrm>
            <a:off x="2377344" y="1778311"/>
            <a:ext cx="3754194" cy="1976205"/>
          </a:xfrm>
          <a:prstGeom prst="rect">
            <a:avLst/>
          </a:prstGeom>
          <a:noFill/>
          <a:ln w="2857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Gerade Verbindung mit Pfeil 16">
            <a:extLst>
              <a:ext uri="{FF2B5EF4-FFF2-40B4-BE49-F238E27FC236}">
                <a16:creationId xmlns:a16="http://schemas.microsoft.com/office/drawing/2014/main" id="{55EE1767-16A5-DEC0-58A7-228A0D23ED02}"/>
              </a:ext>
            </a:extLst>
          </p:cNvPr>
          <p:cNvCxnSpPr>
            <a:cxnSpLocks/>
            <a:stCxn id="7" idx="0"/>
          </p:cNvCxnSpPr>
          <p:nvPr/>
        </p:nvCxnSpPr>
        <p:spPr>
          <a:xfrm flipV="1">
            <a:off x="4254441" y="1568496"/>
            <a:ext cx="0" cy="748795"/>
          </a:xfrm>
          <a:prstGeom prst="straightConnector1">
            <a:avLst/>
          </a:prstGeom>
          <a:ln w="28575">
            <a:solidFill>
              <a:schemeClr val="accent4">
                <a:lumMod val="60000"/>
                <a:lumOff val="40000"/>
              </a:schemeClr>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1BFBBBF9-F21B-4DBC-303A-BCA7487565C9}"/>
              </a:ext>
            </a:extLst>
          </p:cNvPr>
          <p:cNvCxnSpPr>
            <a:cxnSpLocks/>
            <a:stCxn id="7" idx="6"/>
          </p:cNvCxnSpPr>
          <p:nvPr/>
        </p:nvCxnSpPr>
        <p:spPr>
          <a:xfrm flipV="1">
            <a:off x="4671895" y="2550586"/>
            <a:ext cx="1606831" cy="1"/>
          </a:xfrm>
          <a:prstGeom prst="straightConnector1">
            <a:avLst/>
          </a:prstGeom>
          <a:ln w="28575">
            <a:solidFill>
              <a:schemeClr val="accent4">
                <a:lumMod val="60000"/>
                <a:lumOff val="40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83DC668A-3161-34AF-9E33-82C66A0138E3}"/>
              </a:ext>
            </a:extLst>
          </p:cNvPr>
          <p:cNvCxnSpPr>
            <a:cxnSpLocks/>
            <a:endCxn id="7" idx="2"/>
          </p:cNvCxnSpPr>
          <p:nvPr/>
        </p:nvCxnSpPr>
        <p:spPr>
          <a:xfrm>
            <a:off x="2217365" y="2550586"/>
            <a:ext cx="1619621" cy="1"/>
          </a:xfrm>
          <a:prstGeom prst="straightConnector1">
            <a:avLst/>
          </a:prstGeom>
          <a:ln w="28575">
            <a:solidFill>
              <a:schemeClr val="accent4">
                <a:lumMod val="60000"/>
                <a:lumOff val="40000"/>
              </a:schemeClr>
            </a:solidFill>
            <a:prstDash val="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Gerade Verbindung mit Pfeil 60">
            <a:extLst>
              <a:ext uri="{FF2B5EF4-FFF2-40B4-BE49-F238E27FC236}">
                <a16:creationId xmlns:a16="http://schemas.microsoft.com/office/drawing/2014/main" id="{529C29E5-698E-AA24-74FE-780AECDA4AB8}"/>
              </a:ext>
            </a:extLst>
          </p:cNvPr>
          <p:cNvCxnSpPr>
            <a:cxnSpLocks/>
          </p:cNvCxnSpPr>
          <p:nvPr/>
        </p:nvCxnSpPr>
        <p:spPr>
          <a:xfrm flipV="1">
            <a:off x="901498" y="1778311"/>
            <a:ext cx="0" cy="1974686"/>
          </a:xfrm>
          <a:prstGeom prst="straightConnector1">
            <a:avLst/>
          </a:prstGeom>
          <a:ln w="25400">
            <a:solidFill>
              <a:schemeClr val="accent4">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4" name="Textfeld 63">
            <a:extLst>
              <a:ext uri="{FF2B5EF4-FFF2-40B4-BE49-F238E27FC236}">
                <a16:creationId xmlns:a16="http://schemas.microsoft.com/office/drawing/2014/main" id="{6E2C589B-CDDF-134D-9BAC-5E630251FF73}"/>
              </a:ext>
            </a:extLst>
          </p:cNvPr>
          <p:cNvSpPr txBox="1"/>
          <p:nvPr/>
        </p:nvSpPr>
        <p:spPr>
          <a:xfrm>
            <a:off x="973550" y="4988653"/>
            <a:ext cx="1430376" cy="370844"/>
          </a:xfrm>
          <a:prstGeom prst="rect">
            <a:avLst/>
          </a:prstGeom>
        </p:spPr>
        <p:txBody>
          <a:bodyPr vert="horz" wrap="square" lIns="91440" tIns="45720" rIns="91440" bIns="45720" rtlCol="0">
            <a:noAutofit/>
          </a:body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en-GB" sz="1600" b="1">
                <a:solidFill>
                  <a:srgbClr val="FFC000"/>
                </a:solidFill>
                <a:latin typeface="Lato" panose="020F0502020204030203"/>
                <a:ea typeface="Lato" panose="020F0502020204030203" pitchFamily="34" charset="0"/>
                <a:cs typeface="Lato" panose="020F0502020204030203" pitchFamily="34" charset="0"/>
              </a:rPr>
              <a:t>(excluded)</a:t>
            </a:r>
            <a:endParaRPr kumimoji="0" lang="en-GB" sz="1600" b="1" i="0" u="none" strike="noStrike" kern="1200" cap="none" spc="0" normalizeH="0" baseline="0" noProof="0">
              <a:ln>
                <a:noFill/>
              </a:ln>
              <a:solidFill>
                <a:srgbClr val="FFC000"/>
              </a:solidFill>
              <a:effectLst/>
              <a:uLnTx/>
              <a:uFillTx/>
              <a:latin typeface="Lato" panose="020F0502020204030203"/>
              <a:ea typeface="Lato" panose="020F0502020204030203" pitchFamily="34" charset="0"/>
              <a:cs typeface="Lato" panose="020F0502020204030203" pitchFamily="34" charset="0"/>
            </a:endParaRPr>
          </a:p>
        </p:txBody>
      </p:sp>
      <p:sp>
        <p:nvSpPr>
          <p:cNvPr id="70" name="Rechteck 69">
            <a:extLst>
              <a:ext uri="{FF2B5EF4-FFF2-40B4-BE49-F238E27FC236}">
                <a16:creationId xmlns:a16="http://schemas.microsoft.com/office/drawing/2014/main" id="{C4C76618-04EB-FE90-4541-9A475B951197}"/>
              </a:ext>
            </a:extLst>
          </p:cNvPr>
          <p:cNvSpPr/>
          <p:nvPr/>
        </p:nvSpPr>
        <p:spPr>
          <a:xfrm>
            <a:off x="2377344" y="3793086"/>
            <a:ext cx="3756346" cy="1670177"/>
          </a:xfrm>
          <a:prstGeom prst="rect">
            <a:avLst/>
          </a:prstGeom>
          <a:no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feld 7">
            <a:extLst>
              <a:ext uri="{FF2B5EF4-FFF2-40B4-BE49-F238E27FC236}">
                <a16:creationId xmlns:a16="http://schemas.microsoft.com/office/drawing/2014/main" id="{4FAE1C06-B1C0-6770-5A22-E8D440BF600B}"/>
              </a:ext>
            </a:extLst>
          </p:cNvPr>
          <p:cNvSpPr txBox="1"/>
          <p:nvPr/>
        </p:nvSpPr>
        <p:spPr>
          <a:xfrm rot="18297471">
            <a:off x="4332923" y="3360663"/>
            <a:ext cx="1502229" cy="914400"/>
          </a:xfrm>
          <a:prstGeom prst="rect">
            <a:avLst/>
          </a:prstGeom>
        </p:spPr>
        <p:txBody>
          <a:bodyPr vert="horz" wrap="none" lIns="91440" tIns="45720" rIns="91440" bIns="45720" rtlCol="0">
            <a:normAutofit fontScale="92500" lnSpcReduction="1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Lato" panose="020F0502020204030203"/>
              </a:rPr>
              <a:t>Fixed-Bottom</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a:solidFill>
                  <a:srgbClr val="000000"/>
                </a:solidFill>
                <a:latin typeface="Lato" panose="020F0502020204030203"/>
              </a:rPr>
              <a:t>&amp;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Lato" panose="020F0502020204030203"/>
              </a:rPr>
              <a:t>Floating (</a:t>
            </a:r>
            <a:r>
              <a:rPr kumimoji="0" lang="en-GB" sz="1600" b="1" i="0" u="none" strike="noStrike" kern="1200" cap="none" spc="0" normalizeH="0" baseline="0">
                <a:ln>
                  <a:noFill/>
                </a:ln>
                <a:solidFill>
                  <a:srgbClr val="000000"/>
                </a:solidFill>
                <a:effectLst/>
                <a:uLnTx/>
                <a:uFillTx/>
                <a:latin typeface="Lato" panose="020F0502020204030203"/>
              </a:rPr>
              <a:t>shallow</a:t>
            </a:r>
            <a:r>
              <a:rPr kumimoji="0" lang="en-GB" sz="1600" b="1" i="0" u="none" strike="noStrike" kern="1200" cap="none" spc="0" normalizeH="0" baseline="0" noProof="0">
                <a:ln>
                  <a:noFill/>
                </a:ln>
                <a:solidFill>
                  <a:srgbClr val="000000"/>
                </a:solidFill>
                <a:effectLst/>
                <a:uLnTx/>
                <a:uFillTx/>
                <a:latin typeface="Lato" panose="020F0502020204030203"/>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Lato" panose="020F0502020204030203"/>
              </a:rPr>
              <a:t>(0-200m)</a:t>
            </a:r>
          </a:p>
        </p:txBody>
      </p:sp>
      <p:sp>
        <p:nvSpPr>
          <p:cNvPr id="11" name="Textfeld 10">
            <a:extLst>
              <a:ext uri="{FF2B5EF4-FFF2-40B4-BE49-F238E27FC236}">
                <a16:creationId xmlns:a16="http://schemas.microsoft.com/office/drawing/2014/main" id="{3FB3788C-FC42-29F7-61AF-F8872B562EBB}"/>
              </a:ext>
            </a:extLst>
          </p:cNvPr>
          <p:cNvSpPr txBox="1"/>
          <p:nvPr/>
        </p:nvSpPr>
        <p:spPr>
          <a:xfrm rot="18041136">
            <a:off x="2519767" y="3314663"/>
            <a:ext cx="1666008" cy="914400"/>
          </a:xfrm>
          <a:prstGeom prst="rect">
            <a:avLst/>
          </a:prstGeom>
        </p:spPr>
        <p:txBody>
          <a:bodyPr vert="horz" wrap="none" lIns="91440" tIns="45720" rIns="91440" bIns="45720" rtlCol="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a:ln>
                  <a:noFill/>
                </a:ln>
                <a:solidFill>
                  <a:srgbClr val="000000"/>
                </a:solidFill>
                <a:effectLst/>
                <a:uLnTx/>
                <a:uFillTx/>
                <a:latin typeface="Lato" panose="020F0502020204030203"/>
                <a:ea typeface="+mn-ea"/>
                <a:cs typeface="+mn-cs"/>
              </a:rPr>
              <a:t>Floating (deep)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a:ln>
                  <a:noFill/>
                </a:ln>
                <a:solidFill>
                  <a:srgbClr val="000000"/>
                </a:solidFill>
                <a:effectLst/>
                <a:uLnTx/>
                <a:uFillTx/>
                <a:latin typeface="Lato" panose="020F0502020204030203"/>
                <a:ea typeface="+mn-ea"/>
                <a:cs typeface="+mn-cs"/>
              </a:rPr>
              <a:t>(200m-1000m)</a:t>
            </a:r>
          </a:p>
        </p:txBody>
      </p:sp>
      <p:sp>
        <p:nvSpPr>
          <p:cNvPr id="71" name="Textfeld 70">
            <a:extLst>
              <a:ext uri="{FF2B5EF4-FFF2-40B4-BE49-F238E27FC236}">
                <a16:creationId xmlns:a16="http://schemas.microsoft.com/office/drawing/2014/main" id="{DA86E7A5-0E68-2B87-8BB7-C509B1B2BE09}"/>
              </a:ext>
            </a:extLst>
          </p:cNvPr>
          <p:cNvSpPr txBox="1"/>
          <p:nvPr/>
        </p:nvSpPr>
        <p:spPr>
          <a:xfrm>
            <a:off x="40021" y="1566388"/>
            <a:ext cx="947828" cy="370844"/>
          </a:xfrm>
          <a:prstGeom prst="rect">
            <a:avLst/>
          </a:prstGeom>
        </p:spPr>
        <p:txBody>
          <a:bodyPr vert="horz" wrap="square" lIns="91440" tIns="45720" rIns="91440" bIns="45720" rtlCol="0">
            <a:noAutofit/>
          </a:bodyPr>
          <a:lstStyle>
            <a:defPPr>
              <a:defRPr lang="en-US"/>
            </a:defPPr>
            <a:lvl1pPr marR="0" lvl="0" indent="0" algn="ctr" fontAlgn="auto">
              <a:lnSpc>
                <a:spcPct val="120000"/>
              </a:lnSpc>
              <a:spcBef>
                <a:spcPts val="1000"/>
              </a:spcBef>
              <a:spcAft>
                <a:spcPts val="0"/>
              </a:spcAft>
              <a:buClrTx/>
              <a:buSzTx/>
              <a:buFont typeface="Arial" panose="020B0604020202020204" pitchFamily="34" charset="0"/>
              <a:buNone/>
              <a:tabLst/>
              <a:defRPr kumimoji="0" sz="1600" b="1" i="0" u="none" strike="noStrike" cap="none" spc="0" normalizeH="0" baseline="0">
                <a:ln>
                  <a:noFill/>
                </a:ln>
                <a:solidFill>
                  <a:schemeClr val="accent4">
                    <a:lumMod val="60000"/>
                    <a:lumOff val="40000"/>
                  </a:schemeClr>
                </a:solidFill>
                <a:effectLst/>
                <a:uLnTx/>
                <a:uFillTx/>
                <a:latin typeface="Lato" panose="020F0502020204030203"/>
                <a:ea typeface="Lato" panose="020F0502020204030203" pitchFamily="34" charset="0"/>
                <a:cs typeface="Lato" panose="020F0502020204030203" pitchFamily="34" charset="0"/>
              </a:defRPr>
            </a:lvl1pPr>
          </a:lstStyle>
          <a:p>
            <a:r>
              <a:rPr lang="en-GB"/>
              <a:t>xx km</a:t>
            </a:r>
          </a:p>
        </p:txBody>
      </p:sp>
      <p:sp>
        <p:nvSpPr>
          <p:cNvPr id="15" name="Ellipse 14">
            <a:extLst>
              <a:ext uri="{FF2B5EF4-FFF2-40B4-BE49-F238E27FC236}">
                <a16:creationId xmlns:a16="http://schemas.microsoft.com/office/drawing/2014/main" id="{7B6B7D54-0686-A88D-191F-1946AD5F9949}"/>
              </a:ext>
            </a:extLst>
          </p:cNvPr>
          <p:cNvSpPr/>
          <p:nvPr/>
        </p:nvSpPr>
        <p:spPr>
          <a:xfrm>
            <a:off x="3835337" y="5231134"/>
            <a:ext cx="834909" cy="466591"/>
          </a:xfrm>
          <a:prstGeom prst="ellipse">
            <a:avLst/>
          </a:prstGeom>
          <a:solidFill>
            <a:schemeClr val="bg2"/>
          </a:solid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chemeClr val="accent3">
                    <a:lumMod val="60000"/>
                    <a:lumOff val="40000"/>
                  </a:schemeClr>
                </a:solidFill>
                <a:effectLst/>
                <a:uLnTx/>
                <a:uFillTx/>
                <a:latin typeface="Calibri" panose="020F0502020204030204"/>
                <a:ea typeface="+mn-ea"/>
                <a:cs typeface="+mn-cs"/>
              </a:rPr>
              <a:t>HM</a:t>
            </a:r>
          </a:p>
        </p:txBody>
      </p:sp>
      <p:cxnSp>
        <p:nvCxnSpPr>
          <p:cNvPr id="45" name="Gerade Verbindung mit Pfeil 44">
            <a:extLst>
              <a:ext uri="{FF2B5EF4-FFF2-40B4-BE49-F238E27FC236}">
                <a16:creationId xmlns:a16="http://schemas.microsoft.com/office/drawing/2014/main" id="{5336B382-EFAB-6F89-7CE9-317FCE29594F}"/>
              </a:ext>
            </a:extLst>
          </p:cNvPr>
          <p:cNvCxnSpPr>
            <a:cxnSpLocks/>
            <a:stCxn id="15" idx="0"/>
            <a:endCxn id="7" idx="4"/>
          </p:cNvCxnSpPr>
          <p:nvPr/>
        </p:nvCxnSpPr>
        <p:spPr>
          <a:xfrm flipV="1">
            <a:off x="4252792" y="2783882"/>
            <a:ext cx="1649" cy="2447252"/>
          </a:xfrm>
          <a:prstGeom prst="straightConnector1">
            <a:avLst/>
          </a:prstGeom>
          <a:ln w="28575">
            <a:solidFill>
              <a:schemeClr val="accent4">
                <a:lumMod val="60000"/>
                <a:lumOff val="4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2" name="Textfeld 31">
            <a:extLst>
              <a:ext uri="{FF2B5EF4-FFF2-40B4-BE49-F238E27FC236}">
                <a16:creationId xmlns:a16="http://schemas.microsoft.com/office/drawing/2014/main" id="{97C05314-3313-3227-DD48-0F5FAA4E339A}"/>
              </a:ext>
            </a:extLst>
          </p:cNvPr>
          <p:cNvSpPr txBox="1"/>
          <p:nvPr/>
        </p:nvSpPr>
        <p:spPr>
          <a:xfrm>
            <a:off x="10133352" y="1405210"/>
            <a:ext cx="1310739" cy="407918"/>
          </a:xfrm>
          <a:prstGeom prst="rect">
            <a:avLst/>
          </a:prstGeom>
        </p:spPr>
        <p:txBody>
          <a:bodyPr vert="horz" wrap="square" lIns="91440" tIns="45720" rIns="91440" bIns="45720" rtlCol="0">
            <a:noAutofit/>
          </a:bodyPr>
          <a:lstStyle>
            <a:defPPr>
              <a:defRPr lang="en-US"/>
            </a:defPPr>
            <a:lvl1pPr marR="0" indent="0" algn="ctr" fontAlgn="auto">
              <a:lnSpc>
                <a:spcPct val="120000"/>
              </a:lnSpc>
              <a:spcBef>
                <a:spcPts val="1000"/>
              </a:spcBef>
              <a:spcAft>
                <a:spcPts val="0"/>
              </a:spcAft>
              <a:buClrTx/>
              <a:buSzTx/>
              <a:buFont typeface="Arial" panose="020B0604020202020204" pitchFamily="34" charset="0"/>
              <a:buNone/>
              <a:tabLst/>
              <a:defRPr kumimoji="0" sz="1200" b="1" i="0" u="none" strike="noStrike" cap="none" spc="0" normalizeH="0" baseline="0">
                <a:ln>
                  <a:noFill/>
                </a:ln>
                <a:effectLst/>
                <a:uLnTx/>
                <a:uFillTx/>
                <a:latin typeface="Lato" panose="020F0502020204030203"/>
                <a:ea typeface="Lato" panose="020F0502020204030203" pitchFamily="34" charset="0"/>
                <a:cs typeface="Lato" panose="020F0502020204030203" pitchFamily="34" charset="0"/>
              </a:defRPr>
            </a:lvl1pPr>
          </a:lstStyle>
          <a:p>
            <a:r>
              <a:rPr lang="en-GB"/>
              <a:t>Carrier/ Infrastructure</a:t>
            </a:r>
          </a:p>
        </p:txBody>
      </p:sp>
      <p:sp>
        <p:nvSpPr>
          <p:cNvPr id="33" name="Textfeld 32">
            <a:extLst>
              <a:ext uri="{FF2B5EF4-FFF2-40B4-BE49-F238E27FC236}">
                <a16:creationId xmlns:a16="http://schemas.microsoft.com/office/drawing/2014/main" id="{E69AC618-9762-F120-55B3-FF7EC23A817C}"/>
              </a:ext>
            </a:extLst>
          </p:cNvPr>
          <p:cNvSpPr txBox="1"/>
          <p:nvPr/>
        </p:nvSpPr>
        <p:spPr>
          <a:xfrm>
            <a:off x="8888683" y="1401526"/>
            <a:ext cx="1092529" cy="407918"/>
          </a:xfrm>
          <a:prstGeom prst="rect">
            <a:avLst/>
          </a:prstGeom>
        </p:spPr>
        <p:txBody>
          <a:bodyPr vert="horz" wrap="square" lIns="91440" tIns="45720" rIns="91440" bIns="45720" rtlCol="0">
            <a:noAutofit/>
          </a:bodyPr>
          <a:lstStyle>
            <a:defPPr>
              <a:defRPr lang="en-US"/>
            </a:defPPr>
            <a:lvl1pPr marR="0" indent="0" algn="ctr" fontAlgn="auto">
              <a:lnSpc>
                <a:spcPct val="120000"/>
              </a:lnSpc>
              <a:spcBef>
                <a:spcPts val="1000"/>
              </a:spcBef>
              <a:spcAft>
                <a:spcPts val="0"/>
              </a:spcAft>
              <a:buClrTx/>
              <a:buSzTx/>
              <a:buFont typeface="Arial" panose="020B0604020202020204" pitchFamily="34" charset="0"/>
              <a:buNone/>
              <a:tabLst/>
              <a:defRPr kumimoji="0" sz="1200" b="1" i="0" u="none" strike="noStrike" cap="none" spc="0" normalizeH="0" baseline="0">
                <a:ln>
                  <a:noFill/>
                </a:ln>
                <a:effectLst/>
                <a:uLnTx/>
                <a:uFillTx/>
                <a:latin typeface="Lato" panose="020F0502020204030203"/>
                <a:ea typeface="Lato" panose="020F0502020204030203" pitchFamily="34" charset="0"/>
                <a:cs typeface="Lato" panose="020F0502020204030203" pitchFamily="34" charset="0"/>
              </a:defRPr>
            </a:lvl1pPr>
          </a:lstStyle>
          <a:p>
            <a:r>
              <a:rPr lang="en-GB"/>
              <a:t>Foundation type</a:t>
            </a:r>
          </a:p>
        </p:txBody>
      </p:sp>
      <p:sp>
        <p:nvSpPr>
          <p:cNvPr id="34" name="Textfeld 33">
            <a:extLst>
              <a:ext uri="{FF2B5EF4-FFF2-40B4-BE49-F238E27FC236}">
                <a16:creationId xmlns:a16="http://schemas.microsoft.com/office/drawing/2014/main" id="{F63E9A13-2A20-3A90-7F60-26F59D9F043F}"/>
              </a:ext>
            </a:extLst>
          </p:cNvPr>
          <p:cNvSpPr txBox="1"/>
          <p:nvPr/>
        </p:nvSpPr>
        <p:spPr>
          <a:xfrm>
            <a:off x="7634348" y="1498060"/>
            <a:ext cx="825332" cy="407918"/>
          </a:xfrm>
          <a:prstGeom prst="rect">
            <a:avLst/>
          </a:prstGeom>
        </p:spPr>
        <p:txBody>
          <a:bodyPr vert="horz" wrap="square" lIns="91440" tIns="45720" rIns="91440" bIns="45720" rtlCol="0">
            <a:noAutofit/>
          </a:bodyPr>
          <a:lstStyle>
            <a:defPPr>
              <a:defRPr lang="en-US"/>
            </a:defPPr>
            <a:lvl1pPr marR="0" indent="0" algn="ctr" fontAlgn="auto">
              <a:lnSpc>
                <a:spcPct val="120000"/>
              </a:lnSpc>
              <a:spcBef>
                <a:spcPts val="1000"/>
              </a:spcBef>
              <a:spcAft>
                <a:spcPts val="0"/>
              </a:spcAft>
              <a:buClrTx/>
              <a:buSzTx/>
              <a:buFont typeface="Arial" panose="020B0604020202020204" pitchFamily="34" charset="0"/>
              <a:buNone/>
              <a:tabLst/>
              <a:defRPr kumimoji="0" sz="1200" b="1" i="0" u="none" strike="noStrike" cap="none" spc="0" normalizeH="0" baseline="0">
                <a:ln>
                  <a:noFill/>
                </a:ln>
                <a:effectLst/>
                <a:uLnTx/>
                <a:uFillTx/>
                <a:latin typeface="Lato" panose="020F0502020204030203"/>
                <a:ea typeface="Lato" panose="020F0502020204030203" pitchFamily="34" charset="0"/>
                <a:cs typeface="Lato" panose="020F0502020204030203" pitchFamily="34" charset="0"/>
              </a:defRPr>
            </a:lvl1pPr>
          </a:lstStyle>
          <a:p>
            <a:r>
              <a:rPr lang="en-GB"/>
              <a:t>Zone</a:t>
            </a:r>
          </a:p>
        </p:txBody>
      </p:sp>
    </p:spTree>
    <p:extLst>
      <p:ext uri="{BB962C8B-B14F-4D97-AF65-F5344CB8AC3E}">
        <p14:creationId xmlns:p14="http://schemas.microsoft.com/office/powerpoint/2010/main" val="12488071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5775-FC84-8E65-16E6-20B0EEE717F2}"/>
              </a:ext>
            </a:extLst>
          </p:cNvPr>
          <p:cNvSpPr>
            <a:spLocks noGrp="1"/>
          </p:cNvSpPr>
          <p:nvPr>
            <p:ph type="title"/>
          </p:nvPr>
        </p:nvSpPr>
        <p:spPr/>
        <p:txBody>
          <a:bodyPr/>
          <a:lstStyle/>
          <a:p>
            <a:r>
              <a:rPr lang="da-DK"/>
              <a:t>Heat Modelling</a:t>
            </a:r>
            <a:endParaRPr lang="en-BE"/>
          </a:p>
        </p:txBody>
      </p:sp>
    </p:spTree>
    <p:extLst>
      <p:ext uri="{BB962C8B-B14F-4D97-AF65-F5344CB8AC3E}">
        <p14:creationId xmlns:p14="http://schemas.microsoft.com/office/powerpoint/2010/main" val="9811322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7657F4-43C3-295A-B82E-E29ED4ECB91C}"/>
              </a:ext>
            </a:extLst>
          </p:cNvPr>
          <p:cNvSpPr>
            <a:spLocks noGrp="1"/>
          </p:cNvSpPr>
          <p:nvPr>
            <p:ph type="title"/>
          </p:nvPr>
        </p:nvSpPr>
        <p:spPr/>
        <p:txBody>
          <a:bodyPr/>
          <a:lstStyle/>
          <a:p>
            <a:r>
              <a:rPr lang="en-GB"/>
              <a:t>Heat Demand</a:t>
            </a:r>
          </a:p>
        </p:txBody>
      </p:sp>
      <p:sp>
        <p:nvSpPr>
          <p:cNvPr id="4" name="Text Placeholder 3">
            <a:extLst>
              <a:ext uri="{FF2B5EF4-FFF2-40B4-BE49-F238E27FC236}">
                <a16:creationId xmlns:a16="http://schemas.microsoft.com/office/drawing/2014/main" id="{517DC6FA-D1D4-C412-692D-1E2EEF1AD4AC}"/>
              </a:ext>
            </a:extLst>
          </p:cNvPr>
          <p:cNvSpPr>
            <a:spLocks noGrp="1"/>
          </p:cNvSpPr>
          <p:nvPr>
            <p:ph type="body" sz="quarter" idx="13"/>
          </p:nvPr>
        </p:nvSpPr>
        <p:spPr>
          <a:xfrm>
            <a:off x="457200" y="1360315"/>
            <a:ext cx="11277600" cy="2068685"/>
          </a:xfrm>
        </p:spPr>
        <p:txBody>
          <a:bodyPr/>
          <a:lstStyle/>
          <a:p>
            <a:r>
              <a:rPr lang="en-GB" sz="1600"/>
              <a:t>ETM provides annual </a:t>
            </a:r>
            <a:r>
              <a:rPr lang="en-GB" sz="1600" b="1"/>
              <a:t>Flexible Space &amp; Water Heating demand</a:t>
            </a:r>
            <a:r>
              <a:rPr lang="en-GB" sz="1600"/>
              <a:t>, which is divided into 2 categories:</a:t>
            </a:r>
          </a:p>
          <a:p>
            <a:endParaRPr lang="en-GB" sz="1600"/>
          </a:p>
          <a:p>
            <a:pPr marL="342900" indent="-342900">
              <a:buFontTx/>
              <a:buChar char="-"/>
            </a:pPr>
            <a:r>
              <a:rPr lang="en-GB" sz="1600" b="1"/>
              <a:t>Prosumer Heating</a:t>
            </a:r>
            <a:r>
              <a:rPr lang="en-GB" sz="1600"/>
              <a:t>: To be supplied by Hybrid Heat Pumps (explicitly modelled in PLEXOS for the first time in TYNDP 2024 Scenarios). The electricity/gas that HHP require are a result of the optimization of the model.</a:t>
            </a:r>
          </a:p>
          <a:p>
            <a:endParaRPr lang="en-GB" sz="1600"/>
          </a:p>
          <a:p>
            <a:pPr marL="342900" indent="-342900">
              <a:buFontTx/>
              <a:buChar char="-"/>
            </a:pPr>
            <a:r>
              <a:rPr lang="en-GB" sz="1600" b="1"/>
              <a:t>District Heating</a:t>
            </a:r>
            <a:r>
              <a:rPr lang="en-GB" sz="1600"/>
              <a:t>: The electricity/gas that these Heat sources require is given by ETM and integrated into the final electricity and gas demand profiles (the same approach as TYNDP 2022 Scenarios)</a:t>
            </a:r>
          </a:p>
          <a:p>
            <a:endParaRPr lang="en-GB" sz="1600"/>
          </a:p>
          <a:p>
            <a:endParaRPr lang="en-GB" sz="1600"/>
          </a:p>
        </p:txBody>
      </p:sp>
      <p:sp>
        <p:nvSpPr>
          <p:cNvPr id="2" name="Slide Number Placeholder 3">
            <a:extLst>
              <a:ext uri="{FF2B5EF4-FFF2-40B4-BE49-F238E27FC236}">
                <a16:creationId xmlns:a16="http://schemas.microsoft.com/office/drawing/2014/main" id="{E06A5A15-A7E4-0302-AAE5-F5632D449F25}"/>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35</a:t>
            </a:fld>
            <a:endParaRPr lang="fr-FR"/>
          </a:p>
        </p:txBody>
      </p:sp>
    </p:spTree>
    <p:extLst>
      <p:ext uri="{BB962C8B-B14F-4D97-AF65-F5344CB8AC3E}">
        <p14:creationId xmlns:p14="http://schemas.microsoft.com/office/powerpoint/2010/main" val="13658562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7657F4-43C3-295A-B82E-E29ED4ECB91C}"/>
              </a:ext>
            </a:extLst>
          </p:cNvPr>
          <p:cNvSpPr>
            <a:spLocks noGrp="1"/>
          </p:cNvSpPr>
          <p:nvPr>
            <p:ph type="title"/>
          </p:nvPr>
        </p:nvSpPr>
        <p:spPr/>
        <p:txBody>
          <a:bodyPr/>
          <a:lstStyle/>
          <a:p>
            <a:r>
              <a:rPr lang="en-GB"/>
              <a:t>Hybrid Heat Pumps Demand</a:t>
            </a:r>
          </a:p>
        </p:txBody>
      </p:sp>
      <p:sp>
        <p:nvSpPr>
          <p:cNvPr id="4" name="Text Placeholder 3">
            <a:extLst>
              <a:ext uri="{FF2B5EF4-FFF2-40B4-BE49-F238E27FC236}">
                <a16:creationId xmlns:a16="http://schemas.microsoft.com/office/drawing/2014/main" id="{517DC6FA-D1D4-C412-692D-1E2EEF1AD4AC}"/>
              </a:ext>
            </a:extLst>
          </p:cNvPr>
          <p:cNvSpPr>
            <a:spLocks noGrp="1"/>
          </p:cNvSpPr>
          <p:nvPr>
            <p:ph type="body" sz="quarter" idx="13"/>
          </p:nvPr>
        </p:nvSpPr>
        <p:spPr>
          <a:xfrm>
            <a:off x="457200" y="1360315"/>
            <a:ext cx="11277600" cy="4143670"/>
          </a:xfrm>
        </p:spPr>
        <p:txBody>
          <a:bodyPr/>
          <a:lstStyle/>
          <a:p>
            <a:r>
              <a:rPr lang="en-GB" sz="1600"/>
              <a:t>ETM tool provides Heat demand figures for Climate Year 2019.</a:t>
            </a:r>
          </a:p>
          <a:p>
            <a:r>
              <a:rPr lang="en-GB" sz="1600"/>
              <a:t>A methodology has been developed to obtain hourly heat demand hourly profiles per country and for CY 1982-2019:</a:t>
            </a:r>
          </a:p>
          <a:p>
            <a:endParaRPr lang="en-GB" sz="1600"/>
          </a:p>
          <a:p>
            <a:r>
              <a:rPr lang="en-GB" sz="1600"/>
              <a:t>Based on </a:t>
            </a:r>
            <a:r>
              <a:rPr lang="en-GB" sz="1600" i="1"/>
              <a:t>Open Power System Data - When To Heat </a:t>
            </a:r>
            <a:r>
              <a:rPr lang="en-GB" sz="1600" baseline="30000"/>
              <a:t>(1)  </a:t>
            </a:r>
            <a:r>
              <a:rPr lang="en-GB" sz="1600"/>
              <a:t>demand profiles</a:t>
            </a:r>
          </a:p>
          <a:p>
            <a:pPr marL="342900" indent="-342900">
              <a:buFont typeface="Arial" panose="020B0604020202020204" pitchFamily="34" charset="0"/>
              <a:buChar char="•"/>
            </a:pPr>
            <a:r>
              <a:rPr lang="en-GB" sz="1600"/>
              <a:t>Data available for all EU27 countries</a:t>
            </a:r>
          </a:p>
          <a:p>
            <a:pPr marL="342900" indent="-342900">
              <a:buFont typeface="Arial" panose="020B0604020202020204" pitchFamily="34" charset="0"/>
              <a:buChar char="•"/>
            </a:pPr>
            <a:r>
              <a:rPr lang="en-GB" sz="1600"/>
              <a:t>Data available from 2008 to 2020</a:t>
            </a:r>
          </a:p>
          <a:p>
            <a:pPr marL="342900" indent="-342900">
              <a:buFont typeface="Arial" panose="020B0604020202020204" pitchFamily="34" charset="0"/>
              <a:buChar char="•"/>
            </a:pPr>
            <a:r>
              <a:rPr lang="en-GB" sz="1600"/>
              <a:t>Data from 1982 – 2019 must be calculated</a:t>
            </a:r>
          </a:p>
          <a:p>
            <a:endParaRPr lang="en-GB" sz="1600"/>
          </a:p>
          <a:p>
            <a:r>
              <a:rPr lang="en-GB" sz="1600"/>
              <a:t>Regression analysis performed to understand the relationship between temperature and heat demand</a:t>
            </a:r>
          </a:p>
          <a:p>
            <a:r>
              <a:rPr lang="en-GB" sz="1600"/>
              <a:t>Model in trained on years 2008 to 2013</a:t>
            </a:r>
          </a:p>
          <a:p>
            <a:r>
              <a:rPr lang="en-GB" sz="1600"/>
              <a:t>Heat demand for all years can be calculated using the trained model</a:t>
            </a:r>
          </a:p>
          <a:p>
            <a:endParaRPr lang="en-GB" sz="1600"/>
          </a:p>
          <a:p>
            <a:endParaRPr lang="en-GB" sz="1600"/>
          </a:p>
        </p:txBody>
      </p:sp>
      <p:sp>
        <p:nvSpPr>
          <p:cNvPr id="5" name="TextBox 4">
            <a:extLst>
              <a:ext uri="{FF2B5EF4-FFF2-40B4-BE49-F238E27FC236}">
                <a16:creationId xmlns:a16="http://schemas.microsoft.com/office/drawing/2014/main" id="{5FD86F5D-34B3-0E43-BFF0-E867D35B8C7E}"/>
              </a:ext>
            </a:extLst>
          </p:cNvPr>
          <p:cNvSpPr txBox="1"/>
          <p:nvPr/>
        </p:nvSpPr>
        <p:spPr>
          <a:xfrm>
            <a:off x="457200" y="5638020"/>
            <a:ext cx="6097464" cy="208390"/>
          </a:xfrm>
          <a:prstGeom prst="rect">
            <a:avLst/>
          </a:prstGeom>
        </p:spPr>
        <p:txBody>
          <a:bodyPr vert="horz" wrap="square" lIns="91440" tIns="45720" rIns="91440" bIns="45720" rtlCol="0">
            <a:noAutofit/>
          </a:bodyPr>
          <a:lstStyle>
            <a:defPPr>
              <a:defRPr lang="en-US"/>
            </a:defPPr>
            <a:lvl1pPr marR="0" indent="0" algn="just" fontAlgn="auto">
              <a:lnSpc>
                <a:spcPct val="120000"/>
              </a:lnSpc>
              <a:spcBef>
                <a:spcPts val="1000"/>
              </a:spcBef>
              <a:spcAft>
                <a:spcPts val="0"/>
              </a:spcAft>
              <a:buClrTx/>
              <a:buSzTx/>
              <a:buFont typeface="Arial" panose="020B0604020202020204" pitchFamily="34" charset="0"/>
              <a:buNone/>
              <a:tabLst/>
              <a:defRPr kumimoji="0" sz="1050" i="0" u="none" strike="noStrike" cap="none" spc="0" normalizeH="0" baseline="30000">
                <a:ln>
                  <a:noFill/>
                </a:ln>
                <a:solidFill>
                  <a:srgbClr val="060C28"/>
                </a:solidFill>
                <a:effectLst/>
                <a:uLnTx/>
                <a:uFillTx/>
                <a:latin typeface="Lato" panose="020F0502020204030203"/>
                <a:ea typeface="Lato" panose="020F0502020204030203" pitchFamily="34" charset="0"/>
                <a:cs typeface="Lato" panose="020F0502020204030203" pitchFamily="34" charset="0"/>
              </a:defRPr>
            </a:lvl1pPr>
          </a:lstStyle>
          <a:p>
            <a:r>
              <a:rPr lang="en-GB" sz="1000"/>
              <a:t>(1)</a:t>
            </a:r>
            <a:r>
              <a:rPr lang="en-GB" sz="1000" baseline="0"/>
              <a:t> Data Platform – Open Power System Data (open-power-system-data.org)</a:t>
            </a:r>
            <a:endParaRPr lang="es-ES" sz="1000" baseline="0"/>
          </a:p>
        </p:txBody>
      </p:sp>
      <p:sp>
        <p:nvSpPr>
          <p:cNvPr id="2" name="Slide Number Placeholder 3">
            <a:extLst>
              <a:ext uri="{FF2B5EF4-FFF2-40B4-BE49-F238E27FC236}">
                <a16:creationId xmlns:a16="http://schemas.microsoft.com/office/drawing/2014/main" id="{D2FEE7E5-73ED-D168-3439-8ED8B6B4F147}"/>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36</a:t>
            </a:fld>
            <a:endParaRPr lang="fr-FR"/>
          </a:p>
        </p:txBody>
      </p:sp>
    </p:spTree>
    <p:extLst>
      <p:ext uri="{BB962C8B-B14F-4D97-AF65-F5344CB8AC3E}">
        <p14:creationId xmlns:p14="http://schemas.microsoft.com/office/powerpoint/2010/main" val="17586799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6502C-2761-5235-7EBA-481F331EC10D}"/>
              </a:ext>
            </a:extLst>
          </p:cNvPr>
          <p:cNvSpPr>
            <a:spLocks noGrp="1"/>
          </p:cNvSpPr>
          <p:nvPr>
            <p:ph type="title"/>
          </p:nvPr>
        </p:nvSpPr>
        <p:spPr/>
        <p:txBody>
          <a:bodyPr/>
          <a:lstStyle/>
          <a:p>
            <a:r>
              <a:rPr lang="en-GB"/>
              <a:t>Climate Data: Linear Regression Analysis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D73961A-2869-A2C9-903F-FC2782CDC0A2}"/>
                  </a:ext>
                </a:extLst>
              </p:cNvPr>
              <p:cNvSpPr>
                <a:spLocks noGrp="1"/>
              </p:cNvSpPr>
              <p:nvPr>
                <p:ph type="body" sz="quarter" idx="13"/>
              </p:nvPr>
            </p:nvSpPr>
            <p:spPr/>
            <p:txBody>
              <a:bodyPr>
                <a:normAutofit lnSpcReduction="10000"/>
              </a:bodyPr>
              <a:lstStyle/>
              <a:p>
                <a:r>
                  <a:rPr lang="en-GB"/>
                  <a:t>The straight line equation </a:t>
                </a:r>
                <a14:m>
                  <m:oMath xmlns:m="http://schemas.openxmlformats.org/officeDocument/2006/math">
                    <m:r>
                      <a:rPr lang="en-GB" b="0" i="0" smtClean="0">
                        <a:latin typeface="Cambria Math" panose="02040503050406030204" pitchFamily="18" charset="0"/>
                      </a:rPr>
                      <m:t>(</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𝑚𝑥</m:t>
                    </m:r>
                    <m:r>
                      <a:rPr lang="en-GB" b="0" i="1" smtClean="0">
                        <a:latin typeface="Cambria Math" panose="02040503050406030204" pitchFamily="18" charset="0"/>
                      </a:rPr>
                      <m:t>+</m:t>
                    </m:r>
                    <m:r>
                      <a:rPr lang="en-GB" b="0" i="1" smtClean="0">
                        <a:latin typeface="Cambria Math" panose="02040503050406030204" pitchFamily="18" charset="0"/>
                      </a:rPr>
                      <m:t>𝑐</m:t>
                    </m:r>
                    <m:r>
                      <a:rPr lang="en-GB" b="0" i="1" smtClean="0">
                        <a:latin typeface="Cambria Math" panose="02040503050406030204" pitchFamily="18" charset="0"/>
                      </a:rPr>
                      <m:t>)</m:t>
                    </m:r>
                  </m:oMath>
                </a14:m>
                <a:r>
                  <a:rPr lang="en-GB"/>
                  <a:t> is used to calculate the heat demand:</a:t>
                </a:r>
              </a:p>
              <a:p>
                <a:pPr marL="285750" indent="-285750">
                  <a:buFont typeface="Arial" panose="020B0604020202020204" pitchFamily="34" charset="0"/>
                  <a:buChar char="•"/>
                </a:pPr>
                <a14:m>
                  <m:oMath xmlns:m="http://schemas.openxmlformats.org/officeDocument/2006/math">
                    <m:r>
                      <a:rPr lang="en-GB" sz="1600" b="0" i="1" smtClean="0">
                        <a:latin typeface="Cambria Math" panose="02040503050406030204" pitchFamily="18" charset="0"/>
                      </a:rPr>
                      <m:t>𝐻𝑒𝑎𝑡</m:t>
                    </m:r>
                    <m:r>
                      <a:rPr lang="en-GB" sz="1600" b="0" i="1" smtClean="0">
                        <a:latin typeface="Cambria Math" panose="02040503050406030204" pitchFamily="18" charset="0"/>
                      </a:rPr>
                      <m:t> </m:t>
                    </m:r>
                    <m:r>
                      <a:rPr lang="en-GB" sz="1600" b="0" i="1" smtClean="0">
                        <a:latin typeface="Cambria Math" panose="02040503050406030204" pitchFamily="18" charset="0"/>
                      </a:rPr>
                      <m:t>𝐷𝑒𝑚𝑎𝑛𝑑</m:t>
                    </m:r>
                    <m:r>
                      <a:rPr lang="en-GB" sz="1600" b="0" i="1" smtClean="0">
                        <a:latin typeface="Cambria Math" panose="02040503050406030204" pitchFamily="18" charset="0"/>
                      </a:rPr>
                      <m:t>=</m:t>
                    </m:r>
                    <m:r>
                      <a:rPr lang="en-GB" sz="1600" b="0" i="1" smtClean="0">
                        <a:latin typeface="Cambria Math" panose="02040503050406030204" pitchFamily="18" charset="0"/>
                      </a:rPr>
                      <m:t>𝐻𝐷𝐷𝑥</m:t>
                    </m:r>
                    <m:r>
                      <a:rPr lang="en-GB" sz="1600" b="0" i="1" smtClean="0">
                        <a:latin typeface="Cambria Math" panose="02040503050406030204" pitchFamily="18" charset="0"/>
                      </a:rPr>
                      <m:t>+</m:t>
                    </m:r>
                    <m:r>
                      <a:rPr lang="en-GB" sz="1600" b="0" i="1" smtClean="0">
                        <a:latin typeface="Cambria Math" panose="02040503050406030204" pitchFamily="18" charset="0"/>
                      </a:rPr>
                      <m:t>𝑐</m:t>
                    </m:r>
                    <m:r>
                      <a:rPr lang="en-GB" sz="1600" b="0" i="1" smtClean="0">
                        <a:latin typeface="Cambria Math" panose="02040503050406030204" pitchFamily="18" charset="0"/>
                      </a:rPr>
                      <m:t> </m:t>
                    </m:r>
                  </m:oMath>
                </a14:m>
                <a:endParaRPr lang="en-GB" sz="1600" b="0"/>
              </a:p>
              <a:p>
                <a:pPr marL="285750" indent="-285750">
                  <a:buFont typeface="Arial" panose="020B0604020202020204" pitchFamily="34" charset="0"/>
                  <a:buChar char="•"/>
                </a:pPr>
                <a14:m>
                  <m:oMath xmlns:m="http://schemas.openxmlformats.org/officeDocument/2006/math">
                    <m:r>
                      <a:rPr lang="en-GB" sz="1600" b="0" i="1" smtClean="0">
                        <a:latin typeface="Cambria Math" panose="02040503050406030204" pitchFamily="18" charset="0"/>
                      </a:rPr>
                      <m:t>𝑥</m:t>
                    </m:r>
                    <m:r>
                      <a:rPr lang="en-GB" sz="1600" b="0" i="1" smtClean="0">
                        <a:latin typeface="Cambria Math" panose="02040503050406030204" pitchFamily="18" charset="0"/>
                      </a:rPr>
                      <m:t>=</m:t>
                    </m:r>
                    <m:r>
                      <a:rPr lang="en-GB" sz="1600" b="0" i="1" smtClean="0">
                        <a:latin typeface="Cambria Math" panose="02040503050406030204" pitchFamily="18" charset="0"/>
                      </a:rPr>
                      <m:t>𝑐𝑜𝑒𝑓𝑓𝑖𝑐𝑖𝑒𝑛𝑡</m:t>
                    </m:r>
                  </m:oMath>
                </a14:m>
                <a:endParaRPr lang="en-GB" sz="1600" b="0" i="1">
                  <a:latin typeface="Cambria Math" panose="02040503050406030204" pitchFamily="18" charset="0"/>
                </a:endParaRPr>
              </a:p>
              <a:p>
                <a:pPr marL="285750" indent="-285750">
                  <a:buFont typeface="Arial" panose="020B0604020202020204" pitchFamily="34" charset="0"/>
                  <a:buChar char="•"/>
                </a:pPr>
                <a14:m>
                  <m:oMath xmlns:m="http://schemas.openxmlformats.org/officeDocument/2006/math">
                    <m:r>
                      <a:rPr lang="en-GB" sz="1600" b="0" i="1" smtClean="0">
                        <a:latin typeface="Cambria Math" panose="02040503050406030204" pitchFamily="18" charset="0"/>
                      </a:rPr>
                      <m:t>𝑐</m:t>
                    </m:r>
                    <m:r>
                      <a:rPr lang="en-GB" sz="1600" b="0" i="1" smtClean="0">
                        <a:latin typeface="Cambria Math" panose="02040503050406030204" pitchFamily="18" charset="0"/>
                      </a:rPr>
                      <m:t>=</m:t>
                    </m:r>
                    <m:r>
                      <a:rPr lang="en-GB" sz="1600" b="0" i="1" smtClean="0">
                        <a:latin typeface="Cambria Math" panose="02040503050406030204" pitchFamily="18" charset="0"/>
                      </a:rPr>
                      <m:t>𝑦</m:t>
                    </m:r>
                    <m:r>
                      <a:rPr lang="en-GB" sz="1600" b="0" i="1" smtClean="0">
                        <a:latin typeface="Cambria Math" panose="02040503050406030204" pitchFamily="18" charset="0"/>
                      </a:rPr>
                      <m:t> </m:t>
                    </m:r>
                    <m:r>
                      <a:rPr lang="en-GB" sz="1600" b="0" i="1" smtClean="0">
                        <a:latin typeface="Cambria Math" panose="02040503050406030204" pitchFamily="18" charset="0"/>
                      </a:rPr>
                      <m:t>𝑖𝑛𝑡𝑒𝑟𝑐𝑒𝑝𝑡</m:t>
                    </m:r>
                    <m:r>
                      <a:rPr lang="en-GB" sz="1600" b="0" i="1" smtClean="0">
                        <a:latin typeface="Cambria Math" panose="02040503050406030204" pitchFamily="18" charset="0"/>
                      </a:rPr>
                      <m:t> </m:t>
                    </m:r>
                  </m:oMath>
                </a14:m>
                <a:endParaRPr lang="en-GB" sz="1600" b="0"/>
              </a:p>
              <a:p>
                <a:pPr marL="285750" indent="-285750">
                  <a:buFont typeface="Arial" panose="020B0604020202020204" pitchFamily="34" charset="0"/>
                  <a:buChar char="•"/>
                </a:pPr>
                <a14:m>
                  <m:oMath xmlns:m="http://schemas.openxmlformats.org/officeDocument/2006/math">
                    <m:r>
                      <a:rPr lang="en-GB" sz="1600" b="0" i="1" smtClean="0">
                        <a:latin typeface="Cambria Math" panose="02040503050406030204" pitchFamily="18" charset="0"/>
                      </a:rPr>
                      <m:t>𝐻𝐷𝐷</m:t>
                    </m:r>
                    <m:r>
                      <a:rPr lang="en-GB" sz="1600" b="0" i="1" smtClean="0">
                        <a:latin typeface="Cambria Math" panose="02040503050406030204" pitchFamily="18" charset="0"/>
                      </a:rPr>
                      <m:t>=</m:t>
                    </m:r>
                    <m:r>
                      <a:rPr lang="en-GB" sz="1600" b="0" i="1" smtClean="0">
                        <a:latin typeface="Cambria Math" panose="02040503050406030204" pitchFamily="18" charset="0"/>
                      </a:rPr>
                      <m:t>𝐻𝑒𝑎𝑡𝑖𝑛𝑔</m:t>
                    </m:r>
                    <m:r>
                      <a:rPr lang="en-GB" sz="1600" b="0" i="1" smtClean="0">
                        <a:latin typeface="Cambria Math" panose="02040503050406030204" pitchFamily="18" charset="0"/>
                      </a:rPr>
                      <m:t> </m:t>
                    </m:r>
                    <m:r>
                      <a:rPr lang="en-GB" sz="1600" b="0" i="1" smtClean="0">
                        <a:latin typeface="Cambria Math" panose="02040503050406030204" pitchFamily="18" charset="0"/>
                      </a:rPr>
                      <m:t>𝐷𝑒𝑔𝑟𝑒𝑒</m:t>
                    </m:r>
                    <m:r>
                      <a:rPr lang="en-GB" sz="1600" b="0" i="1" smtClean="0">
                        <a:latin typeface="Cambria Math" panose="02040503050406030204" pitchFamily="18" charset="0"/>
                      </a:rPr>
                      <m:t> </m:t>
                    </m:r>
                    <m:r>
                      <a:rPr lang="en-GB" sz="1600" b="0" i="1" smtClean="0">
                        <a:latin typeface="Cambria Math" panose="02040503050406030204" pitchFamily="18" charset="0"/>
                      </a:rPr>
                      <m:t>𝐷𝑎𝑦𝑠</m:t>
                    </m:r>
                  </m:oMath>
                </a14:m>
                <a:endParaRPr lang="en-GB" sz="1600" b="0" i="1">
                  <a:latin typeface="Cambria Math" panose="02040503050406030204" pitchFamily="18" charset="0"/>
                </a:endParaRPr>
              </a:p>
              <a:p>
                <a:pPr marL="285750" indent="-285750">
                  <a:buFont typeface="Arial" panose="020B0604020202020204" pitchFamily="34" charset="0"/>
                  <a:buChar char="•"/>
                </a:pPr>
                <a:endParaRPr lang="en-GB" b="0" i="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r>
                        <m:rPr>
                          <m:sty m:val="p"/>
                        </m:rPr>
                        <a:rPr lang="en-GB" b="0" i="0" smtClean="0">
                          <a:latin typeface="Cambria Math" panose="02040503050406030204" pitchFamily="18" charset="0"/>
                        </a:rPr>
                        <m:t>H</m:t>
                      </m:r>
                      <m:r>
                        <m:rPr>
                          <m:sty m:val="p"/>
                        </m:rPr>
                        <a:rPr lang="es-ES" b="0" i="0" smtClean="0">
                          <a:latin typeface="Cambria Math" panose="02040503050406030204" pitchFamily="18" charset="0"/>
                        </a:rPr>
                        <m:t>DD</m:t>
                      </m:r>
                      <m:r>
                        <a:rPr lang="en-GB" b="0" i="1" smtClean="0">
                          <a:latin typeface="Cambria Math" panose="02040503050406030204" pitchFamily="18" charset="0"/>
                        </a:rPr>
                        <m:t>=</m:t>
                      </m:r>
                      <m:sSub>
                        <m:sSubPr>
                          <m:ctrlPr>
                            <a:rPr lang="en-GB" i="1" smtClean="0">
                              <a:latin typeface="Cambria Math" panose="02040503050406030204" pitchFamily="18" charset="0"/>
                            </a:rPr>
                          </m:ctrlPr>
                        </m:sSubPr>
                        <m:e>
                          <m:r>
                            <m:rPr>
                              <m:sty m:val="p"/>
                            </m:rPr>
                            <a:rPr lang="en-GB" b="0" i="0" smtClean="0">
                              <a:latin typeface="Cambria Math" panose="02040503050406030204" pitchFamily="18" charset="0"/>
                            </a:rPr>
                            <m:t>max</m:t>
                          </m:r>
                          <m:r>
                            <a:rPr lang="en-GB" b="0" i="1" smtClean="0">
                              <a:latin typeface="Cambria Math" panose="02040503050406030204" pitchFamily="18" charset="0"/>
                            </a:rPr>
                            <m:t>⁡(</m:t>
                          </m:r>
                          <m:r>
                            <a:rPr lang="en-GB" b="0" i="1" smtClean="0">
                              <a:latin typeface="Cambria Math" panose="02040503050406030204" pitchFamily="18" charset="0"/>
                            </a:rPr>
                            <m:t>𝑇</m:t>
                          </m:r>
                        </m:e>
                        <m:sub>
                          <m:r>
                            <a:rPr lang="en-GB" b="0" i="1" smtClean="0">
                              <a:latin typeface="Cambria Math" panose="02040503050406030204" pitchFamily="18" charset="0"/>
                            </a:rPr>
                            <m:t>𝑡h𝑟𝑒𝑠h𝑜𝑙𝑑</m:t>
                          </m:r>
                          <m:r>
                            <a:rPr lang="en-GB" b="0" i="1" smtClean="0">
                              <a:latin typeface="Cambria Math" panose="02040503050406030204" pitchFamily="18" charset="0"/>
                            </a:rPr>
                            <m:t> </m:t>
                          </m:r>
                          <m:r>
                            <a:rPr lang="en-GB" b="0" i="1" smtClean="0">
                              <a:latin typeface="Cambria Math" panose="02040503050406030204" pitchFamily="18" charset="0"/>
                            </a:rPr>
                            <m:t>h𝑒𝑎𝑡𝑖𝑛𝑔</m:t>
                          </m:r>
                        </m:sub>
                      </m:sSub>
                      <m:r>
                        <a:rPr lang="en-GB" b="0" i="1" smtClean="0">
                          <a:latin typeface="Cambria Math" panose="02040503050406030204" pitchFamily="18" charset="0"/>
                        </a:rPr>
                        <m:t> − </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𝑇</m:t>
                          </m:r>
                        </m:e>
                        <m:sub>
                          <m:r>
                            <a:rPr lang="en-GB" b="0" i="1" smtClean="0">
                              <a:latin typeface="Cambria Math" panose="02040503050406030204" pitchFamily="18" charset="0"/>
                            </a:rPr>
                            <m:t>𝑚𝑜𝑣</m:t>
                          </m:r>
                        </m:sub>
                      </m:sSub>
                      <m:r>
                        <a:rPr lang="en-GB" b="0" i="1" smtClean="0">
                          <a:latin typeface="Cambria Math" panose="02040503050406030204" pitchFamily="18" charset="0"/>
                        </a:rPr>
                        <m:t>, 0):</m:t>
                      </m:r>
                    </m:oMath>
                  </m:oMathPara>
                </a14:m>
                <a:endParaRPr lang="en-GB"/>
              </a:p>
              <a:p>
                <a:pPr marL="285750" indent="-285750">
                  <a:buFont typeface="Arial" panose="020B0604020202020204" pitchFamily="34" charset="0"/>
                  <a:buChar char="•"/>
                </a:pPr>
                <a14:m>
                  <m:oMath xmlns:m="http://schemas.openxmlformats.org/officeDocument/2006/math">
                    <m:sSub>
                      <m:sSubPr>
                        <m:ctrlPr>
                          <a:rPr lang="en-GB" sz="1600" b="0" i="1" smtClean="0">
                            <a:latin typeface="Cambria Math" panose="02040503050406030204" pitchFamily="18" charset="0"/>
                          </a:rPr>
                        </m:ctrlPr>
                      </m:sSubPr>
                      <m:e>
                        <m:r>
                          <a:rPr lang="en-GB" sz="1600" b="0" i="1" smtClean="0">
                            <a:latin typeface="Cambria Math" panose="02040503050406030204" pitchFamily="18" charset="0"/>
                          </a:rPr>
                          <m:t>𝑇</m:t>
                        </m:r>
                      </m:e>
                      <m:sub>
                        <m:r>
                          <a:rPr lang="en-GB" sz="1600" b="0" i="1" smtClean="0">
                            <a:latin typeface="Cambria Math" panose="02040503050406030204" pitchFamily="18" charset="0"/>
                          </a:rPr>
                          <m:t>𝑚𝑜𝑣</m:t>
                        </m:r>
                      </m:sub>
                    </m:sSub>
                    <m:r>
                      <a:rPr lang="en-GB" sz="1600" b="0" i="1" smtClean="0">
                        <a:latin typeface="Cambria Math" panose="02040503050406030204" pitchFamily="18" charset="0"/>
                      </a:rPr>
                      <m:t>=</m:t>
                    </m:r>
                    <m:r>
                      <a:rPr lang="en-GB" sz="1600" b="0" i="1" smtClean="0">
                        <a:latin typeface="Cambria Math" panose="02040503050406030204" pitchFamily="18" charset="0"/>
                      </a:rPr>
                      <m:t>𝑎𝑣𝑒𝑟𝑎𝑔𝑒</m:t>
                    </m:r>
                    <m:r>
                      <a:rPr lang="en-GB" sz="1600" b="0" i="1" smtClean="0">
                        <a:latin typeface="Cambria Math" panose="02040503050406030204" pitchFamily="18" charset="0"/>
                      </a:rPr>
                      <m:t> </m:t>
                    </m:r>
                    <m:r>
                      <a:rPr lang="en-GB" sz="1600" b="0" i="1" smtClean="0">
                        <a:latin typeface="Cambria Math" panose="02040503050406030204" pitchFamily="18" charset="0"/>
                      </a:rPr>
                      <m:t>𝑑𝑎𝑖𝑙𝑦</m:t>
                    </m:r>
                    <m:r>
                      <a:rPr lang="en-GB" sz="1600" b="0" i="1" smtClean="0">
                        <a:latin typeface="Cambria Math" panose="02040503050406030204" pitchFamily="18" charset="0"/>
                      </a:rPr>
                      <m:t> </m:t>
                    </m:r>
                    <m:r>
                      <a:rPr lang="en-GB" sz="1600" b="0" i="1" smtClean="0">
                        <a:latin typeface="Cambria Math" panose="02040503050406030204" pitchFamily="18" charset="0"/>
                      </a:rPr>
                      <m:t>𝑡𝑒𝑚𝑝𝑒𝑟𝑎𝑡𝑢𝑟𝑒</m:t>
                    </m:r>
                  </m:oMath>
                </a14:m>
                <a:endParaRPr lang="en-GB" sz="1600" b="0"/>
              </a:p>
              <a:p>
                <a:pPr marL="285750" indent="-285750">
                  <a:buFont typeface="Arial" panose="020B0604020202020204" pitchFamily="34" charset="0"/>
                  <a:buChar char="•"/>
                </a:pPr>
                <a14:m>
                  <m:oMath xmlns:m="http://schemas.openxmlformats.org/officeDocument/2006/math">
                    <m:sSub>
                      <m:sSubPr>
                        <m:ctrlPr>
                          <a:rPr lang="en-GB" sz="1600" b="0" i="1" smtClean="0">
                            <a:latin typeface="Cambria Math" panose="02040503050406030204" pitchFamily="18" charset="0"/>
                          </a:rPr>
                        </m:ctrlPr>
                      </m:sSubPr>
                      <m:e>
                        <m:r>
                          <a:rPr lang="en-GB" sz="1600" b="0" i="1" smtClean="0">
                            <a:latin typeface="Cambria Math" panose="02040503050406030204" pitchFamily="18" charset="0"/>
                          </a:rPr>
                          <m:t>𝑇</m:t>
                        </m:r>
                      </m:e>
                      <m:sub>
                        <m:r>
                          <a:rPr lang="en-GB" sz="1600" b="0" i="1" smtClean="0">
                            <a:latin typeface="Cambria Math" panose="02040503050406030204" pitchFamily="18" charset="0"/>
                          </a:rPr>
                          <m:t>𝑡h𝑟𝑒𝑠h𝑜𝑙𝑑</m:t>
                        </m:r>
                        <m:r>
                          <a:rPr lang="en-GB" sz="1600" b="0" i="1" smtClean="0">
                            <a:latin typeface="Cambria Math" panose="02040503050406030204" pitchFamily="18" charset="0"/>
                          </a:rPr>
                          <m:t> </m:t>
                        </m:r>
                        <m:r>
                          <a:rPr lang="en-GB" sz="1600" b="0" i="1" smtClean="0">
                            <a:latin typeface="Cambria Math" panose="02040503050406030204" pitchFamily="18" charset="0"/>
                          </a:rPr>
                          <m:t>h𝑒𝑎𝑡𝑖𝑛𝑔</m:t>
                        </m:r>
                      </m:sub>
                    </m:sSub>
                    <m:r>
                      <a:rPr lang="en-GB" sz="1600" b="0" i="1" smtClean="0">
                        <a:latin typeface="Cambria Math" panose="02040503050406030204" pitchFamily="18" charset="0"/>
                      </a:rPr>
                      <m:t>=</m:t>
                    </m:r>
                    <m:r>
                      <a:rPr lang="en-GB" sz="1600" b="0" i="1" smtClean="0">
                        <a:latin typeface="Cambria Math" panose="02040503050406030204" pitchFamily="18" charset="0"/>
                      </a:rPr>
                      <m:t>𝑡𝑒𝑚𝑝𝑒𝑟𝑎𝑡𝑢𝑟𝑒</m:t>
                    </m:r>
                    <m:r>
                      <a:rPr lang="en-GB" sz="1600" b="0" i="1" smtClean="0">
                        <a:latin typeface="Cambria Math" panose="02040503050406030204" pitchFamily="18" charset="0"/>
                      </a:rPr>
                      <m:t> </m:t>
                    </m:r>
                    <m:r>
                      <a:rPr lang="en-GB" sz="1600" b="0" i="1" smtClean="0">
                        <a:latin typeface="Cambria Math" panose="02040503050406030204" pitchFamily="18" charset="0"/>
                      </a:rPr>
                      <m:t>𝑎𝑡</m:t>
                    </m:r>
                    <m:r>
                      <a:rPr lang="en-GB" sz="1600" b="0" i="1" smtClean="0">
                        <a:latin typeface="Cambria Math" panose="02040503050406030204" pitchFamily="18" charset="0"/>
                      </a:rPr>
                      <m:t> </m:t>
                    </m:r>
                    <m:r>
                      <a:rPr lang="en-GB" sz="1600" b="0" i="1" smtClean="0">
                        <a:latin typeface="Cambria Math" panose="02040503050406030204" pitchFamily="18" charset="0"/>
                      </a:rPr>
                      <m:t>𝑤h𝑖𝑐h</m:t>
                    </m:r>
                    <m:r>
                      <a:rPr lang="en-GB" sz="1600" b="0" i="1" smtClean="0">
                        <a:latin typeface="Cambria Math" panose="02040503050406030204" pitchFamily="18" charset="0"/>
                      </a:rPr>
                      <m:t> </m:t>
                    </m:r>
                    <m:r>
                      <a:rPr lang="en-GB" sz="1600" b="0" i="1" smtClean="0">
                        <a:latin typeface="Cambria Math" panose="02040503050406030204" pitchFamily="18" charset="0"/>
                      </a:rPr>
                      <m:t>h𝑒𝑎𝑡𝑖𝑛𝑔</m:t>
                    </m:r>
                    <m:r>
                      <a:rPr lang="en-GB" sz="1600" b="0" i="1" smtClean="0">
                        <a:latin typeface="Cambria Math" panose="02040503050406030204" pitchFamily="18" charset="0"/>
                      </a:rPr>
                      <m:t> </m:t>
                    </m:r>
                    <m:r>
                      <a:rPr lang="en-GB" sz="1600" b="0" i="1" smtClean="0">
                        <a:latin typeface="Cambria Math" panose="02040503050406030204" pitchFamily="18" charset="0"/>
                      </a:rPr>
                      <m:t>𝑠𝑡𝑎𝑟𝑡𝑠</m:t>
                    </m:r>
                  </m:oMath>
                </a14:m>
                <a:endParaRPr lang="en-GB"/>
              </a:p>
              <a:p>
                <a:pPr marL="0" indent="0">
                  <a:buNone/>
                </a:pPr>
                <a:endParaRPr lang="en-GB"/>
              </a:p>
              <a:p>
                <a:pPr marL="0" indent="0">
                  <a:buNone/>
                </a:pPr>
                <a:r>
                  <a:rPr lang="en-GB"/>
                  <a:t>Climate variability data:</a:t>
                </a:r>
              </a:p>
              <a:p>
                <a:pPr marL="342900" indent="-342900">
                  <a:buFont typeface="Arial" panose="020B0604020202020204" pitchFamily="34" charset="0"/>
                  <a:buChar char="•"/>
                </a:pPr>
                <a:r>
                  <a:rPr lang="en-GB" sz="1500"/>
                  <a:t>The mean value per hour is calculated over all climates</a:t>
                </a:r>
              </a:p>
              <a:p>
                <a:pPr marL="342900" indent="-342900">
                  <a:buFont typeface="Arial" panose="020B0604020202020204" pitchFamily="34" charset="0"/>
                  <a:buChar char="•"/>
                </a:pPr>
                <a:r>
                  <a:rPr lang="en-GB" sz="1500"/>
                  <a:t>The variance from the mean for each climate year is then calculated in %.</a:t>
                </a:r>
              </a:p>
              <a:p>
                <a:pPr marL="0" indent="0">
                  <a:buNone/>
                </a:pPr>
                <a:endParaRPr lang="en-GB"/>
              </a:p>
              <a:p>
                <a:pPr marL="0" indent="0">
                  <a:buNone/>
                </a:pPr>
                <a:endParaRPr lang="en-GB"/>
              </a:p>
              <a:p>
                <a:endParaRPr lang="en-GB"/>
              </a:p>
            </p:txBody>
          </p:sp>
        </mc:Choice>
        <mc:Fallback xmlns="">
          <p:sp>
            <p:nvSpPr>
              <p:cNvPr id="3" name="Content Placeholder 2">
                <a:extLst>
                  <a:ext uri="{FF2B5EF4-FFF2-40B4-BE49-F238E27FC236}">
                    <a16:creationId xmlns:a16="http://schemas.microsoft.com/office/drawing/2014/main" id="{2D73961A-2869-A2C9-903F-FC2782CDC0A2}"/>
                  </a:ext>
                </a:extLst>
              </p:cNvPr>
              <p:cNvSpPr>
                <a:spLocks noGrp="1" noRot="1" noChangeAspect="1" noMove="1" noResize="1" noEditPoints="1" noAdjustHandles="1" noChangeArrowheads="1" noChangeShapeType="1" noTextEdit="1"/>
              </p:cNvSpPr>
              <p:nvPr>
                <p:ph type="body" sz="quarter" idx="13"/>
              </p:nvPr>
            </p:nvSpPr>
            <p:spPr>
              <a:blipFill>
                <a:blip r:embed="rId2"/>
                <a:stretch>
                  <a:fillRect l="-1622" t="-3408"/>
                </a:stretch>
              </a:blipFill>
            </p:spPr>
            <p:txBody>
              <a:bodyPr/>
              <a:lstStyle/>
              <a:p>
                <a:r>
                  <a:rPr lang="en-US">
                    <a:noFill/>
                  </a:rPr>
                  <a:t> </a:t>
                </a:r>
              </a:p>
            </p:txBody>
          </p:sp>
        </mc:Fallback>
      </mc:AlternateContent>
      <p:pic>
        <p:nvPicPr>
          <p:cNvPr id="1026" name="image13.png">
            <a:extLst>
              <a:ext uri="{FF2B5EF4-FFF2-40B4-BE49-F238E27FC236}">
                <a16:creationId xmlns:a16="http://schemas.microsoft.com/office/drawing/2014/main" id="{C463E019-A88A-A10F-9AE6-53575A867F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7332" y="2430783"/>
            <a:ext cx="4358848" cy="2290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0462305-90C0-DA6A-416D-8472927E5826}"/>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37</a:t>
            </a:fld>
            <a:endParaRPr lang="fr-FR"/>
          </a:p>
        </p:txBody>
      </p:sp>
    </p:spTree>
    <p:extLst>
      <p:ext uri="{BB962C8B-B14F-4D97-AF65-F5344CB8AC3E}">
        <p14:creationId xmlns:p14="http://schemas.microsoft.com/office/powerpoint/2010/main" val="1259877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340CE-6B8A-DA53-32DD-DEA730F08378}"/>
              </a:ext>
            </a:extLst>
          </p:cNvPr>
          <p:cNvSpPr>
            <a:spLocks noGrp="1"/>
          </p:cNvSpPr>
          <p:nvPr>
            <p:ph type="title"/>
          </p:nvPr>
        </p:nvSpPr>
        <p:spPr/>
        <p:txBody>
          <a:bodyPr/>
          <a:lstStyle/>
          <a:p>
            <a:r>
              <a:rPr lang="en-GB"/>
              <a:t>Creation of demand timeseries</a:t>
            </a:r>
          </a:p>
        </p:txBody>
      </p:sp>
      <p:sp>
        <p:nvSpPr>
          <p:cNvPr id="3" name="Content Placeholder 2">
            <a:extLst>
              <a:ext uri="{FF2B5EF4-FFF2-40B4-BE49-F238E27FC236}">
                <a16:creationId xmlns:a16="http://schemas.microsoft.com/office/drawing/2014/main" id="{87DD5389-F6AA-7CDB-557A-A1A4F20A54C7}"/>
              </a:ext>
            </a:extLst>
          </p:cNvPr>
          <p:cNvSpPr>
            <a:spLocks noGrp="1"/>
          </p:cNvSpPr>
          <p:nvPr>
            <p:ph type="body" sz="quarter" idx="13"/>
          </p:nvPr>
        </p:nvSpPr>
        <p:spPr/>
        <p:txBody>
          <a:bodyPr/>
          <a:lstStyle/>
          <a:p>
            <a:pPr marL="342900" indent="-342900">
              <a:buFont typeface="Arial" panose="020B0604020202020204" pitchFamily="34" charset="0"/>
              <a:buChar char="•"/>
            </a:pPr>
            <a:r>
              <a:rPr lang="en-GB"/>
              <a:t>The demand timeseries is split into 2 parts. The first part is Space heating and the other is water heating.</a:t>
            </a:r>
          </a:p>
          <a:p>
            <a:pPr marL="342900" indent="-342900">
              <a:buFont typeface="Arial" panose="020B0604020202020204" pitchFamily="34" charset="0"/>
              <a:buChar char="•"/>
            </a:pPr>
            <a:endParaRPr lang="en-GB"/>
          </a:p>
          <a:p>
            <a:pPr marL="342900" indent="-342900">
              <a:buFont typeface="Arial" panose="020B0604020202020204" pitchFamily="34" charset="0"/>
              <a:buChar char="•"/>
            </a:pPr>
            <a:r>
              <a:rPr lang="en-GB"/>
              <a:t>The water heating profiles are not climate dependant and is multiplied by countries water heating profiles</a:t>
            </a:r>
          </a:p>
          <a:p>
            <a:pPr marL="342900" indent="-342900">
              <a:buFont typeface="Arial" panose="020B0604020202020204" pitchFamily="34" charset="0"/>
              <a:buChar char="•"/>
            </a:pPr>
            <a:endParaRPr lang="en-GB"/>
          </a:p>
          <a:p>
            <a:pPr marL="342900" indent="-342900">
              <a:buFont typeface="Arial" panose="020B0604020202020204" pitchFamily="34" charset="0"/>
              <a:buChar char="•"/>
            </a:pPr>
            <a:r>
              <a:rPr lang="en-GB"/>
              <a:t>The space heating profile is developed in the following steps</a:t>
            </a:r>
          </a:p>
          <a:p>
            <a:pPr marL="1028700" lvl="1" indent="-342900">
              <a:buFont typeface="Arial" panose="020B0604020202020204" pitchFamily="34" charset="0"/>
              <a:buChar char="•"/>
            </a:pPr>
            <a:r>
              <a:rPr lang="en-GB"/>
              <a:t>The most representative climate year per country is used as the base heating profile. </a:t>
            </a:r>
          </a:p>
          <a:p>
            <a:pPr marL="1028700" lvl="1" indent="-342900">
              <a:buFont typeface="Arial" panose="020B0604020202020204" pitchFamily="34" charset="0"/>
              <a:buChar char="•"/>
            </a:pPr>
            <a:r>
              <a:rPr lang="en-GB"/>
              <a:t>This heating profile is multiplied by the Annual heating demand</a:t>
            </a:r>
          </a:p>
          <a:p>
            <a:pPr marL="1028700" lvl="1" indent="-342900">
              <a:buFont typeface="Arial" panose="020B0604020202020204" pitchFamily="34" charset="0"/>
              <a:buChar char="•"/>
            </a:pPr>
            <a:r>
              <a:rPr lang="en-GB"/>
              <a:t>The heating profiles is then multiplied by the climate variability data in order to give the climate profiles</a:t>
            </a:r>
          </a:p>
        </p:txBody>
      </p:sp>
      <p:sp>
        <p:nvSpPr>
          <p:cNvPr id="4" name="Slide Number Placeholder 3">
            <a:extLst>
              <a:ext uri="{FF2B5EF4-FFF2-40B4-BE49-F238E27FC236}">
                <a16:creationId xmlns:a16="http://schemas.microsoft.com/office/drawing/2014/main" id="{11877010-C204-5A17-A771-D98C9A100784}"/>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38</a:t>
            </a:fld>
            <a:endParaRPr lang="fr-FR"/>
          </a:p>
        </p:txBody>
      </p:sp>
    </p:spTree>
    <p:extLst>
      <p:ext uri="{BB962C8B-B14F-4D97-AF65-F5344CB8AC3E}">
        <p14:creationId xmlns:p14="http://schemas.microsoft.com/office/powerpoint/2010/main" val="9584708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7657F4-43C3-295A-B82E-E29ED4ECB91C}"/>
              </a:ext>
            </a:extLst>
          </p:cNvPr>
          <p:cNvSpPr>
            <a:spLocks noGrp="1"/>
          </p:cNvSpPr>
          <p:nvPr>
            <p:ph type="title"/>
          </p:nvPr>
        </p:nvSpPr>
        <p:spPr/>
        <p:txBody>
          <a:bodyPr/>
          <a:lstStyle/>
          <a:p>
            <a:r>
              <a:rPr lang="en-GB"/>
              <a:t>Hybrid Heat Pumps Modelling</a:t>
            </a:r>
          </a:p>
        </p:txBody>
      </p:sp>
      <p:sp>
        <p:nvSpPr>
          <p:cNvPr id="4" name="Text Placeholder 3">
            <a:extLst>
              <a:ext uri="{FF2B5EF4-FFF2-40B4-BE49-F238E27FC236}">
                <a16:creationId xmlns:a16="http://schemas.microsoft.com/office/drawing/2014/main" id="{517DC6FA-D1D4-C412-692D-1E2EEF1AD4AC}"/>
              </a:ext>
            </a:extLst>
          </p:cNvPr>
          <p:cNvSpPr>
            <a:spLocks noGrp="1"/>
          </p:cNvSpPr>
          <p:nvPr>
            <p:ph type="body" sz="quarter" idx="13"/>
          </p:nvPr>
        </p:nvSpPr>
        <p:spPr>
          <a:xfrm>
            <a:off x="457200" y="1360314"/>
            <a:ext cx="11277600" cy="4530531"/>
          </a:xfrm>
        </p:spPr>
        <p:txBody>
          <a:bodyPr/>
          <a:lstStyle/>
          <a:p>
            <a:pPr>
              <a:lnSpc>
                <a:spcPct val="100000"/>
              </a:lnSpc>
            </a:pPr>
            <a:r>
              <a:rPr lang="en-GB" sz="1600"/>
              <a:t>Hybrid Heat Pumps (HHP) combine an electric heat pump with a gas (H2 or CH4) boiler. Each of them will work depending on the outside temperature (COP curves).</a:t>
            </a:r>
          </a:p>
          <a:p>
            <a:pPr>
              <a:lnSpc>
                <a:spcPct val="100000"/>
              </a:lnSpc>
            </a:pPr>
            <a:r>
              <a:rPr lang="en-GB" sz="1600"/>
              <a:t>The number of HHP per country and their capacities are given by ETM. However, due to the way they are modelled in PLEXOS, HHP capacities in the model are equal to the peak heat demand in the node they are connected to.</a:t>
            </a:r>
          </a:p>
          <a:p>
            <a:pPr>
              <a:lnSpc>
                <a:spcPct val="100000"/>
              </a:lnSpc>
            </a:pPr>
            <a:endParaRPr lang="en-GB" sz="1600"/>
          </a:p>
          <a:p>
            <a:pPr marL="285750" indent="-285750">
              <a:lnSpc>
                <a:spcPct val="100000"/>
              </a:lnSpc>
              <a:buFont typeface="Arial" panose="020B0604020202020204" pitchFamily="34" charset="0"/>
              <a:buChar char="•"/>
            </a:pPr>
            <a:r>
              <a:rPr lang="en-GB" sz="1600"/>
              <a:t> H2 HHP:</a:t>
            </a:r>
          </a:p>
          <a:p>
            <a:pPr marL="1028700" lvl="1" indent="-342900">
              <a:buFontTx/>
              <a:buChar char="-"/>
            </a:pPr>
            <a:r>
              <a:rPr lang="en-GB" sz="1200"/>
              <a:t>The electric heat pump is connected to the Prosumer Node</a:t>
            </a:r>
          </a:p>
          <a:p>
            <a:pPr marL="1028700" lvl="1" indent="-342900">
              <a:buFontTx/>
              <a:buChar char="-"/>
            </a:pPr>
            <a:r>
              <a:rPr lang="en-GB" sz="1200"/>
              <a:t>The H2 boiler is connected to H2 Zone 2 Node</a:t>
            </a:r>
          </a:p>
          <a:p>
            <a:pPr marL="1485900" lvl="2" indent="-342900">
              <a:buFontTx/>
              <a:buChar char="-"/>
            </a:pPr>
            <a:r>
              <a:rPr lang="en-GB" sz="1100"/>
              <a:t>Heat Rate = 0.93 GJ/GJ</a:t>
            </a:r>
          </a:p>
          <a:p>
            <a:pPr marL="1028700" lvl="1" indent="-342900">
              <a:buFontTx/>
              <a:buChar char="-"/>
            </a:pPr>
            <a:endParaRPr lang="en-GB" sz="1200"/>
          </a:p>
          <a:p>
            <a:pPr marL="1028700" lvl="1" indent="-342900">
              <a:buFontTx/>
              <a:buChar char="-"/>
            </a:pPr>
            <a:endParaRPr lang="en-GB" sz="1200"/>
          </a:p>
          <a:p>
            <a:pPr marL="342900" indent="-342900">
              <a:buFont typeface="Arial" panose="020B0604020202020204" pitchFamily="34" charset="0"/>
              <a:buChar char="•"/>
            </a:pPr>
            <a:r>
              <a:rPr lang="en-GB" sz="1600"/>
              <a:t>CH4 HHP:</a:t>
            </a:r>
          </a:p>
          <a:p>
            <a:pPr marL="1028700" lvl="1" indent="-342900">
              <a:buFontTx/>
              <a:buChar char="-"/>
            </a:pPr>
            <a:r>
              <a:rPr lang="en-GB" sz="1200"/>
              <a:t>The electric heat pump is connected to the Prosumer Node</a:t>
            </a:r>
          </a:p>
          <a:p>
            <a:pPr marL="1028700" lvl="1" indent="-342900">
              <a:buFontTx/>
              <a:buChar char="-"/>
            </a:pPr>
            <a:r>
              <a:rPr lang="en-GB" sz="1200"/>
              <a:t>The CH4 boiler is fuelled with CH4 (non-modelled market)</a:t>
            </a:r>
          </a:p>
          <a:p>
            <a:pPr marL="1485900" lvl="2" indent="-342900">
              <a:buFontTx/>
              <a:buChar char="-"/>
            </a:pPr>
            <a:r>
              <a:rPr lang="en-GB" sz="1100"/>
              <a:t>Heat Rate = 0.93 GJ/GJ</a:t>
            </a:r>
            <a:endParaRPr lang="en-GB" sz="1200"/>
          </a:p>
          <a:p>
            <a:pPr marL="342900" indent="-342900">
              <a:buFontTx/>
              <a:buChar char="-"/>
            </a:pPr>
            <a:endParaRPr lang="en-GB" sz="1600"/>
          </a:p>
        </p:txBody>
      </p:sp>
      <p:pic>
        <p:nvPicPr>
          <p:cNvPr id="50" name="Picture 49">
            <a:extLst>
              <a:ext uri="{FF2B5EF4-FFF2-40B4-BE49-F238E27FC236}">
                <a16:creationId xmlns:a16="http://schemas.microsoft.com/office/drawing/2014/main" id="{1E17A891-FD28-6725-FB64-4B290C852E6B}"/>
              </a:ext>
            </a:extLst>
          </p:cNvPr>
          <p:cNvPicPr>
            <a:picLocks noChangeAspect="1"/>
          </p:cNvPicPr>
          <p:nvPr/>
        </p:nvPicPr>
        <p:blipFill>
          <a:blip r:embed="rId2"/>
          <a:stretch>
            <a:fillRect/>
          </a:stretch>
        </p:blipFill>
        <p:spPr>
          <a:xfrm>
            <a:off x="6988952" y="2866293"/>
            <a:ext cx="3819151" cy="2960513"/>
          </a:xfrm>
          <a:prstGeom prst="rect">
            <a:avLst/>
          </a:prstGeom>
        </p:spPr>
      </p:pic>
      <p:sp>
        <p:nvSpPr>
          <p:cNvPr id="2" name="Slide Number Placeholder 3">
            <a:extLst>
              <a:ext uri="{FF2B5EF4-FFF2-40B4-BE49-F238E27FC236}">
                <a16:creationId xmlns:a16="http://schemas.microsoft.com/office/drawing/2014/main" id="{811574F6-4C39-30F7-EBC3-01A42F6BCC4E}"/>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39</a:t>
            </a:fld>
            <a:endParaRPr lang="fr-FR"/>
          </a:p>
        </p:txBody>
      </p:sp>
    </p:spTree>
    <p:extLst>
      <p:ext uri="{BB962C8B-B14F-4D97-AF65-F5344CB8AC3E}">
        <p14:creationId xmlns:p14="http://schemas.microsoft.com/office/powerpoint/2010/main" val="2764430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t>Overview of 2024 Innovations</a:t>
            </a:r>
          </a:p>
        </p:txBody>
      </p:sp>
      <p:sp>
        <p:nvSpPr>
          <p:cNvPr id="4" name="Slide Number Placeholder 3">
            <a:extLst>
              <a:ext uri="{FF2B5EF4-FFF2-40B4-BE49-F238E27FC236}">
                <a16:creationId xmlns:a16="http://schemas.microsoft.com/office/drawing/2014/main" id="{96A29102-34A4-46FB-8052-40587774D23D}"/>
              </a:ext>
            </a:extLst>
          </p:cNvPr>
          <p:cNvSpPr>
            <a:spLocks noGrp="1"/>
          </p:cNvSpPr>
          <p:nvPr>
            <p:ph type="sldNum" sz="quarter" idx="12"/>
          </p:nvPr>
        </p:nvSpPr>
        <p:spPr/>
        <p:txBody>
          <a:bodyPr/>
          <a:lstStyle/>
          <a:p>
            <a:fld id="{9D404F8A-4261-C64A-8103-2CDECA8B7FD7}" type="slidenum">
              <a:rPr lang="fr-FR" smtClean="0"/>
              <a:pPr/>
              <a:t>4</a:t>
            </a:fld>
            <a:endParaRPr lang="fr-FR"/>
          </a:p>
        </p:txBody>
      </p:sp>
      <p:sp>
        <p:nvSpPr>
          <p:cNvPr id="8" name="Text Placeholder 7">
            <a:extLst>
              <a:ext uri="{FF2B5EF4-FFF2-40B4-BE49-F238E27FC236}">
                <a16:creationId xmlns:a16="http://schemas.microsoft.com/office/drawing/2014/main" id="{F30D76A9-10D7-C0E0-AE67-764711B0BA48}"/>
              </a:ext>
            </a:extLst>
          </p:cNvPr>
          <p:cNvSpPr>
            <a:spLocks noGrp="1"/>
          </p:cNvSpPr>
          <p:nvPr>
            <p:ph type="body" sz="quarter" idx="13"/>
          </p:nvPr>
        </p:nvSpPr>
        <p:spPr>
          <a:xfrm>
            <a:off x="224220" y="2632933"/>
            <a:ext cx="2784232" cy="1967347"/>
          </a:xfrm>
        </p:spPr>
        <p:txBody>
          <a:bodyPr/>
          <a:lstStyle/>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r>
              <a:rPr kumimoji="0" lang="en-GB" sz="1200" i="0" u="none" strike="noStrike" kern="1200" cap="none" spc="0" normalizeH="0" baseline="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Tool Chain </a:t>
            </a:r>
            <a:r>
              <a:rPr lang="en-GB" sz="1200">
                <a:solidFill>
                  <a:srgbClr val="060C28"/>
                </a:solidFill>
                <a:latin typeface="Lato" panose="020F0502020204030203"/>
                <a:ea typeface="Lato" panose="020F0502020204030203" pitchFamily="34" charset="0"/>
                <a:cs typeface="Lato" panose="020F0502020204030203" pitchFamily="34" charset="0"/>
              </a:rPr>
              <a:t>for </a:t>
            </a:r>
            <a:r>
              <a:rPr kumimoji="0" lang="en-GB" sz="1200" i="0" u="none" strike="noStrike" kern="1200" cap="none" spc="0" normalizeH="0" baseline="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TYNDP 2024 Scenarios:</a:t>
            </a:r>
          </a:p>
          <a:p>
            <a:pPr marL="0" marR="0" indent="0" defTabSz="914400" rtl="0" eaLnBrk="1" fontAlgn="auto" latinLnBrk="0" hangingPunct="1">
              <a:lnSpc>
                <a:spcPct val="120000"/>
              </a:lnSpc>
              <a:spcBef>
                <a:spcPts val="1000"/>
              </a:spcBef>
              <a:spcAft>
                <a:spcPts val="0"/>
              </a:spcAft>
              <a:buClrTx/>
              <a:buSzTx/>
              <a:buFont typeface="Arial" panose="020B0604020202020204" pitchFamily="34" charset="0"/>
              <a:buNone/>
              <a:tabLst/>
            </a:pPr>
            <a:endParaRPr lang="en-GB" sz="1200">
              <a:solidFill>
                <a:srgbClr val="060C28"/>
              </a:solidFill>
              <a:latin typeface="Lato" panose="020F0502020204030203"/>
              <a:ea typeface="Lato" panose="020F0502020204030203" pitchFamily="34" charset="0"/>
              <a:cs typeface="Lato" panose="020F0502020204030203" pitchFamily="34" charset="0"/>
            </a:endParaRPr>
          </a:p>
          <a:p>
            <a:pPr marL="171450" marR="0" indent="-171450" defTabSz="914400" rtl="0" eaLnBrk="1" fontAlgn="auto" latinLnBrk="0" hangingPunct="1">
              <a:lnSpc>
                <a:spcPct val="120000"/>
              </a:lnSpc>
              <a:spcBef>
                <a:spcPts val="1000"/>
              </a:spcBef>
              <a:spcAft>
                <a:spcPts val="0"/>
              </a:spcAft>
              <a:buClrTx/>
              <a:buSzTx/>
              <a:buFontTx/>
              <a:buChar char="-"/>
              <a:tabLst/>
            </a:pPr>
            <a:r>
              <a:rPr kumimoji="0" lang="en-GB" sz="1200" i="0" u="none" strike="noStrike" kern="1200" cap="none" spc="0" normalizeH="0" baseline="0" noProof="0">
                <a:ln>
                  <a:noFill/>
                </a:ln>
                <a:solidFill>
                  <a:srgbClr val="060C28"/>
                </a:solidFill>
                <a:effectLst/>
                <a:uLnTx/>
                <a:uFillTx/>
                <a:latin typeface="Lato" panose="020F0502020204030203"/>
                <a:ea typeface="Lato" panose="020F0502020204030203" pitchFamily="34" charset="0"/>
                <a:cs typeface="Lato" panose="020F0502020204030203" pitchFamily="34" charset="0"/>
              </a:rPr>
              <a:t>ETM replacing Ambition Tool</a:t>
            </a:r>
          </a:p>
          <a:p>
            <a:pPr marL="171450" marR="0" indent="-171450" defTabSz="914400" rtl="0" eaLnBrk="1" fontAlgn="auto" latinLnBrk="0" hangingPunct="1">
              <a:lnSpc>
                <a:spcPct val="120000"/>
              </a:lnSpc>
              <a:spcBef>
                <a:spcPts val="1000"/>
              </a:spcBef>
              <a:spcAft>
                <a:spcPts val="0"/>
              </a:spcAft>
              <a:buClrTx/>
              <a:buSzTx/>
              <a:buFontTx/>
              <a:buChar char="-"/>
              <a:tabLst/>
            </a:pPr>
            <a:r>
              <a:rPr lang="en-GB" sz="1200">
                <a:solidFill>
                  <a:srgbClr val="060C28"/>
                </a:solidFill>
                <a:latin typeface="Lato" panose="020F0502020204030203"/>
                <a:ea typeface="Lato" panose="020F0502020204030203" pitchFamily="34" charset="0"/>
                <a:cs typeface="Lato" panose="020F0502020204030203" pitchFamily="34" charset="0"/>
              </a:rPr>
              <a:t>DFT replacing TRAPUNTA</a:t>
            </a:r>
            <a:endParaRPr kumimoji="0" lang="en-GB" sz="1200" i="0" u="none" strike="noStrike" kern="1200" cap="none" spc="0" normalizeH="0" baseline="0" noProof="0">
              <a:ln>
                <a:noFill/>
              </a:ln>
              <a:solidFill>
                <a:srgbClr val="060C28"/>
              </a:solidFill>
              <a:effectLst/>
              <a:uLnTx/>
              <a:uFillTx/>
              <a:latin typeface="Lato" panose="020F0502020204030203"/>
              <a:ea typeface="Lato" panose="020F0502020204030203" pitchFamily="34" charset="0"/>
              <a:cs typeface="Lato" panose="020F0502020204030203" pitchFamily="34" charset="0"/>
            </a:endParaRPr>
          </a:p>
          <a:p>
            <a:endParaRPr lang="es-ES" sz="1200">
              <a:solidFill>
                <a:srgbClr val="060C28"/>
              </a:solidFill>
            </a:endParaRPr>
          </a:p>
        </p:txBody>
      </p:sp>
      <p:grpSp>
        <p:nvGrpSpPr>
          <p:cNvPr id="9" name="Group 8">
            <a:extLst>
              <a:ext uri="{FF2B5EF4-FFF2-40B4-BE49-F238E27FC236}">
                <a16:creationId xmlns:a16="http://schemas.microsoft.com/office/drawing/2014/main" id="{84A15A99-6B57-E14D-6723-61CAE449956E}"/>
              </a:ext>
            </a:extLst>
          </p:cNvPr>
          <p:cNvGrpSpPr/>
          <p:nvPr/>
        </p:nvGrpSpPr>
        <p:grpSpPr>
          <a:xfrm>
            <a:off x="3008452" y="967154"/>
            <a:ext cx="8959327" cy="5132137"/>
            <a:chOff x="984738" y="1134208"/>
            <a:chExt cx="10058400" cy="5618284"/>
          </a:xfrm>
        </p:grpSpPr>
        <p:pic>
          <p:nvPicPr>
            <p:cNvPr id="10" name="Picture 9">
              <a:extLst>
                <a:ext uri="{FF2B5EF4-FFF2-40B4-BE49-F238E27FC236}">
                  <a16:creationId xmlns:a16="http://schemas.microsoft.com/office/drawing/2014/main" id="{8ACC8535-259A-BC26-62E0-07FEECC0F833}"/>
                </a:ext>
              </a:extLst>
            </p:cNvPr>
            <p:cNvPicPr>
              <a:picLocks noChangeAspect="1"/>
            </p:cNvPicPr>
            <p:nvPr/>
          </p:nvPicPr>
          <p:blipFill>
            <a:blip r:embed="rId2"/>
            <a:stretch>
              <a:fillRect/>
            </a:stretch>
          </p:blipFill>
          <p:spPr>
            <a:xfrm>
              <a:off x="1125590" y="1283677"/>
              <a:ext cx="9718857" cy="5341437"/>
            </a:xfrm>
            <a:prstGeom prst="rect">
              <a:avLst/>
            </a:prstGeom>
          </p:spPr>
        </p:pic>
        <p:sp>
          <p:nvSpPr>
            <p:cNvPr id="11" name="Rectangle 10">
              <a:extLst>
                <a:ext uri="{FF2B5EF4-FFF2-40B4-BE49-F238E27FC236}">
                  <a16:creationId xmlns:a16="http://schemas.microsoft.com/office/drawing/2014/main" id="{C7589320-C56C-0AE7-7525-28928D5585AF}"/>
                </a:ext>
              </a:extLst>
            </p:cNvPr>
            <p:cNvSpPr/>
            <p:nvPr/>
          </p:nvSpPr>
          <p:spPr>
            <a:xfrm>
              <a:off x="984738" y="1134208"/>
              <a:ext cx="10058400" cy="5618284"/>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42335111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74C75-BF37-2379-6129-424D1215A54D}"/>
              </a:ext>
            </a:extLst>
          </p:cNvPr>
          <p:cNvSpPr>
            <a:spLocks noGrp="1"/>
          </p:cNvSpPr>
          <p:nvPr>
            <p:ph type="title"/>
          </p:nvPr>
        </p:nvSpPr>
        <p:spPr/>
        <p:txBody>
          <a:bodyPr/>
          <a:lstStyle/>
          <a:p>
            <a:r>
              <a:rPr lang="en-GB"/>
              <a:t>Coefficient Of Performance</a:t>
            </a:r>
          </a:p>
        </p:txBody>
      </p:sp>
      <p:sp>
        <p:nvSpPr>
          <p:cNvPr id="5" name="Slide Number Placeholder 4">
            <a:extLst>
              <a:ext uri="{FF2B5EF4-FFF2-40B4-BE49-F238E27FC236}">
                <a16:creationId xmlns:a16="http://schemas.microsoft.com/office/drawing/2014/main" id="{2498E58C-B5E9-8E27-CC94-563D681533AA}"/>
              </a:ext>
            </a:extLst>
          </p:cNvPr>
          <p:cNvSpPr>
            <a:spLocks noGrp="1"/>
          </p:cNvSpPr>
          <p:nvPr>
            <p:ph type="sldNum" sz="quarter" idx="12"/>
          </p:nvPr>
        </p:nvSpPr>
        <p:spPr/>
        <p:txBody>
          <a:bodyPr/>
          <a:lstStyle/>
          <a:p>
            <a:fld id="{C7CDB754-25BF-9446-8634-13DEF6A1B38D}" type="slidenum">
              <a:rPr lang="de-DE" smtClean="0"/>
              <a:pPr/>
              <a:t>40</a:t>
            </a:fld>
            <a:endParaRPr lang="de-DE"/>
          </a:p>
        </p:txBody>
      </p:sp>
      <p:sp>
        <p:nvSpPr>
          <p:cNvPr id="6" name="Text Placeholder 5">
            <a:extLst>
              <a:ext uri="{FF2B5EF4-FFF2-40B4-BE49-F238E27FC236}">
                <a16:creationId xmlns:a16="http://schemas.microsoft.com/office/drawing/2014/main" id="{733AEF7E-9C2B-3C72-4D12-ADC8B9E76371}"/>
              </a:ext>
            </a:extLst>
          </p:cNvPr>
          <p:cNvSpPr>
            <a:spLocks noGrp="1"/>
          </p:cNvSpPr>
          <p:nvPr>
            <p:ph type="body" sz="quarter" idx="13"/>
          </p:nvPr>
        </p:nvSpPr>
        <p:spPr/>
        <p:txBody>
          <a:bodyPr/>
          <a:lstStyle/>
          <a:p>
            <a:r>
              <a:rPr lang="en-GB" sz="1800"/>
              <a:t>Climate and country dependant COP curves are calculated following ETM’s formula:</a:t>
            </a:r>
          </a:p>
          <a:p>
            <a:endParaRPr lang="en-GB" sz="1800" b="1" i="1"/>
          </a:p>
          <a:p>
            <a:r>
              <a:rPr lang="en-GB" sz="1800" b="1" i="1"/>
              <a:t>COP</a:t>
            </a:r>
            <a:r>
              <a:rPr lang="en-GB" sz="1800" b="1" i="1" baseline="-25000"/>
              <a:t>T</a:t>
            </a:r>
            <a:r>
              <a:rPr lang="en-GB" sz="1800" b="1" i="1"/>
              <a:t> = base COP + COP per degree * T</a:t>
            </a:r>
          </a:p>
          <a:p>
            <a:endParaRPr lang="en-GB" sz="1800"/>
          </a:p>
          <a:p>
            <a:r>
              <a:rPr lang="en-GB" sz="1800"/>
              <a:t>where </a:t>
            </a:r>
          </a:p>
          <a:p>
            <a:r>
              <a:rPr lang="en-GB" sz="1800"/>
              <a:t>	</a:t>
            </a:r>
            <a:r>
              <a:rPr lang="en-GB" sz="1800" i="1"/>
              <a:t>T </a:t>
            </a:r>
            <a:r>
              <a:rPr lang="en-GB" sz="1800"/>
              <a:t>is ambient temperature</a:t>
            </a:r>
          </a:p>
          <a:p>
            <a:r>
              <a:rPr lang="en-GB" sz="1800" i="1"/>
              <a:t>	base COP </a:t>
            </a:r>
            <a:r>
              <a:rPr lang="en-GB" sz="1800"/>
              <a:t>= 2.32333</a:t>
            </a:r>
          </a:p>
          <a:p>
            <a:r>
              <a:rPr lang="en-GB" sz="1800" i="1"/>
              <a:t>	COP per degree </a:t>
            </a:r>
            <a:r>
              <a:rPr lang="en-GB" sz="1800"/>
              <a:t>= 0.05783</a:t>
            </a:r>
          </a:p>
          <a:p>
            <a:endParaRPr lang="en-GB" sz="1800"/>
          </a:p>
          <a:p>
            <a:endParaRPr lang="en-GB" sz="1800"/>
          </a:p>
        </p:txBody>
      </p:sp>
    </p:spTree>
    <p:extLst>
      <p:ext uri="{BB962C8B-B14F-4D97-AF65-F5344CB8AC3E}">
        <p14:creationId xmlns:p14="http://schemas.microsoft.com/office/powerpoint/2010/main" val="2166527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5775-FC84-8E65-16E6-20B0EEE717F2}"/>
              </a:ext>
            </a:extLst>
          </p:cNvPr>
          <p:cNvSpPr>
            <a:spLocks noGrp="1"/>
          </p:cNvSpPr>
          <p:nvPr>
            <p:ph type="title"/>
          </p:nvPr>
        </p:nvSpPr>
        <p:spPr/>
        <p:txBody>
          <a:bodyPr/>
          <a:lstStyle/>
          <a:p>
            <a:r>
              <a:rPr lang="da-DK"/>
              <a:t>Expansion Modelling</a:t>
            </a:r>
            <a:endParaRPr lang="en-BE"/>
          </a:p>
        </p:txBody>
      </p:sp>
    </p:spTree>
    <p:extLst>
      <p:ext uri="{BB962C8B-B14F-4D97-AF65-F5344CB8AC3E}">
        <p14:creationId xmlns:p14="http://schemas.microsoft.com/office/powerpoint/2010/main" val="18682940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74C75-BF37-2379-6129-424D1215A54D}"/>
              </a:ext>
            </a:extLst>
          </p:cNvPr>
          <p:cNvSpPr>
            <a:spLocks noGrp="1"/>
          </p:cNvSpPr>
          <p:nvPr>
            <p:ph type="title"/>
          </p:nvPr>
        </p:nvSpPr>
        <p:spPr/>
        <p:txBody>
          <a:bodyPr/>
          <a:lstStyle/>
          <a:p>
            <a:r>
              <a:rPr lang="en-GB"/>
              <a:t>Expansion Model</a:t>
            </a:r>
          </a:p>
        </p:txBody>
      </p:sp>
      <p:sp>
        <p:nvSpPr>
          <p:cNvPr id="5" name="Slide Number Placeholder 4">
            <a:extLst>
              <a:ext uri="{FF2B5EF4-FFF2-40B4-BE49-F238E27FC236}">
                <a16:creationId xmlns:a16="http://schemas.microsoft.com/office/drawing/2014/main" id="{2498E58C-B5E9-8E27-CC94-563D681533AA}"/>
              </a:ext>
            </a:extLst>
          </p:cNvPr>
          <p:cNvSpPr>
            <a:spLocks noGrp="1"/>
          </p:cNvSpPr>
          <p:nvPr>
            <p:ph type="sldNum" sz="quarter" idx="12"/>
          </p:nvPr>
        </p:nvSpPr>
        <p:spPr/>
        <p:txBody>
          <a:bodyPr/>
          <a:lstStyle/>
          <a:p>
            <a:fld id="{C7CDB754-25BF-9446-8634-13DEF6A1B38D}" type="slidenum">
              <a:rPr lang="de-DE" smtClean="0"/>
              <a:pPr/>
              <a:t>42</a:t>
            </a:fld>
            <a:endParaRPr lang="de-DE"/>
          </a:p>
        </p:txBody>
      </p:sp>
      <p:sp>
        <p:nvSpPr>
          <p:cNvPr id="6" name="Text Placeholder 5">
            <a:extLst>
              <a:ext uri="{FF2B5EF4-FFF2-40B4-BE49-F238E27FC236}">
                <a16:creationId xmlns:a16="http://schemas.microsoft.com/office/drawing/2014/main" id="{733AEF7E-9C2B-3C72-4D12-ADC8B9E76371}"/>
              </a:ext>
            </a:extLst>
          </p:cNvPr>
          <p:cNvSpPr>
            <a:spLocks noGrp="1"/>
          </p:cNvSpPr>
          <p:nvPr>
            <p:ph type="body" sz="quarter" idx="13"/>
          </p:nvPr>
        </p:nvSpPr>
        <p:spPr/>
        <p:txBody>
          <a:bodyPr/>
          <a:lstStyle/>
          <a:p>
            <a:r>
              <a:rPr lang="en-GB" sz="1400"/>
              <a:t>For a defined electricity and H2 demand, different electricity and H2 systems can be thought of.</a:t>
            </a:r>
          </a:p>
          <a:p>
            <a:r>
              <a:rPr lang="en-GB" sz="1400"/>
              <a:t>PLEXOS has investment loop capabilities from which Scenarios will benefit to define different infrastructure pathways towards a decarbonized energy system in 2050.</a:t>
            </a:r>
          </a:p>
          <a:p>
            <a:endParaRPr lang="en-GB" sz="1400"/>
          </a:p>
          <a:p>
            <a:r>
              <a:rPr lang="en-GB" sz="1400"/>
              <a:t>TYNDP 2022 Scenarios used a multi-temporal approach: 25 years were run (2025-2050). </a:t>
            </a:r>
          </a:p>
          <a:p>
            <a:r>
              <a:rPr lang="en-GB" sz="1400"/>
              <a:t>The optimization problem was divided into 8 sub-time horizons of 5 years with a 2-year overlap. However, execution times were too high and the granularity of the simulation was too low, which meant that batteries could not expand (their behaviour was not visible using this granularity)</a:t>
            </a:r>
          </a:p>
          <a:p>
            <a:endParaRPr lang="en-GB" sz="1400"/>
          </a:p>
          <a:p>
            <a:endParaRPr lang="en-GB" sz="1400"/>
          </a:p>
          <a:p>
            <a:endParaRPr lang="en-GB" sz="1400"/>
          </a:p>
          <a:p>
            <a:endParaRPr lang="en-GB" sz="1400"/>
          </a:p>
          <a:p>
            <a:endParaRPr lang="en-GB" sz="1400"/>
          </a:p>
          <a:p>
            <a:endParaRPr lang="en-GB" sz="1400"/>
          </a:p>
          <a:p>
            <a:r>
              <a:rPr lang="en-GB" sz="1400"/>
              <a:t>TYNDP 2024 introduce a new approach to the multi-temporal expansion. Execution times are significantly reduced and the granularity used allows the expansion of batteries.</a:t>
            </a:r>
          </a:p>
          <a:p>
            <a:endParaRPr lang="en-GB" sz="1400"/>
          </a:p>
          <a:p>
            <a:endParaRPr lang="en-GB" sz="1400"/>
          </a:p>
          <a:p>
            <a:endParaRPr lang="en-GB" sz="1400"/>
          </a:p>
        </p:txBody>
      </p:sp>
      <p:pic>
        <p:nvPicPr>
          <p:cNvPr id="7" name="Picture 6">
            <a:extLst>
              <a:ext uri="{FF2B5EF4-FFF2-40B4-BE49-F238E27FC236}">
                <a16:creationId xmlns:a16="http://schemas.microsoft.com/office/drawing/2014/main" id="{D857BC1D-9F46-2449-63E2-8429DF1273A4}"/>
              </a:ext>
            </a:extLst>
          </p:cNvPr>
          <p:cNvPicPr>
            <a:picLocks noChangeAspect="1"/>
          </p:cNvPicPr>
          <p:nvPr/>
        </p:nvPicPr>
        <p:blipFill>
          <a:blip r:embed="rId2"/>
          <a:stretch>
            <a:fillRect/>
          </a:stretch>
        </p:blipFill>
        <p:spPr>
          <a:xfrm>
            <a:off x="1301399" y="3429000"/>
            <a:ext cx="9589201" cy="1391816"/>
          </a:xfrm>
          <a:prstGeom prst="rect">
            <a:avLst/>
          </a:prstGeom>
        </p:spPr>
      </p:pic>
    </p:spTree>
    <p:extLst>
      <p:ext uri="{BB962C8B-B14F-4D97-AF65-F5344CB8AC3E}">
        <p14:creationId xmlns:p14="http://schemas.microsoft.com/office/powerpoint/2010/main" val="851680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3AEF7E-9C2B-3C72-4D12-ADC8B9E76371}"/>
              </a:ext>
            </a:extLst>
          </p:cNvPr>
          <p:cNvSpPr>
            <a:spLocks noGrp="1"/>
          </p:cNvSpPr>
          <p:nvPr>
            <p:ph type="body" sz="quarter" idx="13"/>
          </p:nvPr>
        </p:nvSpPr>
        <p:spPr>
          <a:xfrm>
            <a:off x="457200" y="1272394"/>
            <a:ext cx="11277600" cy="1413670"/>
          </a:xfrm>
        </p:spPr>
        <p:txBody>
          <a:bodyPr lIns="0" tIns="0" rIns="0" bIns="0" anchor="t"/>
          <a:lstStyle/>
          <a:p>
            <a:r>
              <a:rPr lang="en-GB" sz="1400">
                <a:latin typeface="Lato"/>
                <a:ea typeface="Lato"/>
                <a:cs typeface="Lato"/>
              </a:rPr>
              <a:t>TYNDP 2024 Scenarios cover a 20-year horizon (2030-2050).</a:t>
            </a:r>
          </a:p>
          <a:p>
            <a:r>
              <a:rPr lang="en-GB" sz="1400">
                <a:latin typeface="Lato"/>
                <a:ea typeface="Lato"/>
                <a:cs typeface="Lato"/>
              </a:rPr>
              <a:t>A new methodology has been developed to turn those 20 years into 5 and reduce the optimization problems complexity.</a:t>
            </a:r>
          </a:p>
          <a:p>
            <a:r>
              <a:rPr lang="en-GB" sz="1400">
                <a:latin typeface="Lato"/>
                <a:ea typeface="Lato"/>
                <a:cs typeface="Lato"/>
              </a:rPr>
              <a:t>Target Years are 2030, 2035, 2040, 2045, 2050, and these are the only years modelled in PLEXOS. However, inputs must ensure that the NPV of investments in each target year is equivalent to the NPV we would obtain in those years when running the 20-year rolling horizon, so the build-out in both models is equivalent too.</a:t>
            </a:r>
          </a:p>
          <a:p>
            <a:endParaRPr lang="en-GB" sz="1400"/>
          </a:p>
          <a:p>
            <a:endParaRPr lang="en-GB" sz="1400"/>
          </a:p>
          <a:p>
            <a:endParaRPr lang="en-GB" sz="1400"/>
          </a:p>
          <a:p>
            <a:endParaRPr lang="en-GB" sz="1400"/>
          </a:p>
          <a:p>
            <a:endParaRPr lang="en-GB" sz="1400"/>
          </a:p>
        </p:txBody>
      </p:sp>
      <p:sp>
        <p:nvSpPr>
          <p:cNvPr id="2" name="Title 1">
            <a:extLst>
              <a:ext uri="{FF2B5EF4-FFF2-40B4-BE49-F238E27FC236}">
                <a16:creationId xmlns:a16="http://schemas.microsoft.com/office/drawing/2014/main" id="{C5474C75-BF37-2379-6129-424D1215A54D}"/>
              </a:ext>
            </a:extLst>
          </p:cNvPr>
          <p:cNvSpPr>
            <a:spLocks noGrp="1"/>
          </p:cNvSpPr>
          <p:nvPr>
            <p:ph type="title"/>
          </p:nvPr>
        </p:nvSpPr>
        <p:spPr/>
        <p:txBody>
          <a:bodyPr/>
          <a:lstStyle/>
          <a:p>
            <a:r>
              <a:rPr lang="en-GB"/>
              <a:t>2024 Expansion Approach</a:t>
            </a:r>
          </a:p>
        </p:txBody>
      </p:sp>
      <p:sp>
        <p:nvSpPr>
          <p:cNvPr id="5" name="Slide Number Placeholder 4">
            <a:extLst>
              <a:ext uri="{FF2B5EF4-FFF2-40B4-BE49-F238E27FC236}">
                <a16:creationId xmlns:a16="http://schemas.microsoft.com/office/drawing/2014/main" id="{2498E58C-B5E9-8E27-CC94-563D681533AA}"/>
              </a:ext>
            </a:extLst>
          </p:cNvPr>
          <p:cNvSpPr>
            <a:spLocks noGrp="1"/>
          </p:cNvSpPr>
          <p:nvPr>
            <p:ph type="sldNum" sz="quarter" idx="12"/>
          </p:nvPr>
        </p:nvSpPr>
        <p:spPr/>
        <p:txBody>
          <a:bodyPr/>
          <a:lstStyle/>
          <a:p>
            <a:fld id="{C7CDB754-25BF-9446-8634-13DEF6A1B38D}" type="slidenum">
              <a:rPr lang="de-DE" smtClean="0"/>
              <a:pPr/>
              <a:t>43</a:t>
            </a:fld>
            <a:endParaRPr lang="de-DE"/>
          </a:p>
        </p:txBody>
      </p:sp>
      <p:grpSp>
        <p:nvGrpSpPr>
          <p:cNvPr id="7" name="Gruppieren 6">
            <a:extLst>
              <a:ext uri="{FF2B5EF4-FFF2-40B4-BE49-F238E27FC236}">
                <a16:creationId xmlns:a16="http://schemas.microsoft.com/office/drawing/2014/main" id="{BBE49156-5298-F632-F8ED-48D552BEB38E}"/>
              </a:ext>
            </a:extLst>
          </p:cNvPr>
          <p:cNvGrpSpPr/>
          <p:nvPr/>
        </p:nvGrpSpPr>
        <p:grpSpPr>
          <a:xfrm>
            <a:off x="2491269" y="2578277"/>
            <a:ext cx="5774450" cy="1344071"/>
            <a:chOff x="1730668" y="4114129"/>
            <a:chExt cx="5774450" cy="1344071"/>
          </a:xfrm>
        </p:grpSpPr>
        <p:sp>
          <p:nvSpPr>
            <p:cNvPr id="8" name="Rectangle 7">
              <a:extLst>
                <a:ext uri="{FF2B5EF4-FFF2-40B4-BE49-F238E27FC236}">
                  <a16:creationId xmlns:a16="http://schemas.microsoft.com/office/drawing/2014/main" id="{037F5722-47F1-B3D4-2EC9-41053622066E}"/>
                </a:ext>
              </a:extLst>
            </p:cNvPr>
            <p:cNvSpPr/>
            <p:nvPr/>
          </p:nvSpPr>
          <p:spPr>
            <a:xfrm>
              <a:off x="3504292" y="4114129"/>
              <a:ext cx="751035" cy="265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a:t>2030</a:t>
              </a:r>
            </a:p>
          </p:txBody>
        </p:sp>
        <p:sp>
          <p:nvSpPr>
            <p:cNvPr id="9" name="Rectangle 8">
              <a:extLst>
                <a:ext uri="{FF2B5EF4-FFF2-40B4-BE49-F238E27FC236}">
                  <a16:creationId xmlns:a16="http://schemas.microsoft.com/office/drawing/2014/main" id="{718C5D45-4028-8119-1D51-41ACE87FCD3B}"/>
                </a:ext>
              </a:extLst>
            </p:cNvPr>
            <p:cNvSpPr/>
            <p:nvPr/>
          </p:nvSpPr>
          <p:spPr>
            <a:xfrm>
              <a:off x="4316743" y="4114129"/>
              <a:ext cx="751035" cy="265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a:t>2035</a:t>
              </a:r>
            </a:p>
          </p:txBody>
        </p:sp>
        <p:sp>
          <p:nvSpPr>
            <p:cNvPr id="10" name="Rectangle 9">
              <a:extLst>
                <a:ext uri="{FF2B5EF4-FFF2-40B4-BE49-F238E27FC236}">
                  <a16:creationId xmlns:a16="http://schemas.microsoft.com/office/drawing/2014/main" id="{8E6F7469-FAA6-D120-921E-43CAACAABB03}"/>
                </a:ext>
              </a:extLst>
            </p:cNvPr>
            <p:cNvSpPr/>
            <p:nvPr/>
          </p:nvSpPr>
          <p:spPr>
            <a:xfrm>
              <a:off x="5129192" y="4114129"/>
              <a:ext cx="751035" cy="265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a:t>2040</a:t>
              </a:r>
            </a:p>
          </p:txBody>
        </p:sp>
        <p:sp>
          <p:nvSpPr>
            <p:cNvPr id="11" name="Rectangle 10">
              <a:extLst>
                <a:ext uri="{FF2B5EF4-FFF2-40B4-BE49-F238E27FC236}">
                  <a16:creationId xmlns:a16="http://schemas.microsoft.com/office/drawing/2014/main" id="{8A5E07D9-62CB-7858-38B0-AA1670EC7126}"/>
                </a:ext>
              </a:extLst>
            </p:cNvPr>
            <p:cNvSpPr/>
            <p:nvPr/>
          </p:nvSpPr>
          <p:spPr>
            <a:xfrm>
              <a:off x="5941637" y="4114129"/>
              <a:ext cx="751035" cy="265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a:t>2045</a:t>
              </a:r>
            </a:p>
          </p:txBody>
        </p:sp>
        <p:sp>
          <p:nvSpPr>
            <p:cNvPr id="12" name="Rectangle 11">
              <a:extLst>
                <a:ext uri="{FF2B5EF4-FFF2-40B4-BE49-F238E27FC236}">
                  <a16:creationId xmlns:a16="http://schemas.microsoft.com/office/drawing/2014/main" id="{304C3008-6D4C-6FA9-4909-06EBFF41E5D4}"/>
                </a:ext>
              </a:extLst>
            </p:cNvPr>
            <p:cNvSpPr/>
            <p:nvPr/>
          </p:nvSpPr>
          <p:spPr>
            <a:xfrm>
              <a:off x="6754083" y="4114129"/>
              <a:ext cx="751035" cy="265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a:t>2050</a:t>
              </a:r>
            </a:p>
          </p:txBody>
        </p:sp>
        <p:sp>
          <p:nvSpPr>
            <p:cNvPr id="13" name="Rectangle 12">
              <a:extLst>
                <a:ext uri="{FF2B5EF4-FFF2-40B4-BE49-F238E27FC236}">
                  <a16:creationId xmlns:a16="http://schemas.microsoft.com/office/drawing/2014/main" id="{B187B78F-9A50-E67C-E11E-6C04237A51F4}"/>
                </a:ext>
              </a:extLst>
            </p:cNvPr>
            <p:cNvSpPr/>
            <p:nvPr/>
          </p:nvSpPr>
          <p:spPr>
            <a:xfrm>
              <a:off x="3504292" y="5009612"/>
              <a:ext cx="751035" cy="265109"/>
            </a:xfrm>
            <a:prstGeom prst="rect">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400"/>
                <a:t>2030</a:t>
              </a:r>
            </a:p>
          </p:txBody>
        </p:sp>
        <p:sp>
          <p:nvSpPr>
            <p:cNvPr id="14" name="Rectangle 13">
              <a:extLst>
                <a:ext uri="{FF2B5EF4-FFF2-40B4-BE49-F238E27FC236}">
                  <a16:creationId xmlns:a16="http://schemas.microsoft.com/office/drawing/2014/main" id="{BFFBA07D-D378-EFE3-F629-4E3FB3180C9A}"/>
                </a:ext>
              </a:extLst>
            </p:cNvPr>
            <p:cNvSpPr/>
            <p:nvPr/>
          </p:nvSpPr>
          <p:spPr>
            <a:xfrm>
              <a:off x="4316743" y="5009612"/>
              <a:ext cx="751035" cy="265109"/>
            </a:xfrm>
            <a:prstGeom prst="rect">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400"/>
                <a:t>2031</a:t>
              </a:r>
            </a:p>
          </p:txBody>
        </p:sp>
        <p:sp>
          <p:nvSpPr>
            <p:cNvPr id="15" name="Rectangle 14">
              <a:extLst>
                <a:ext uri="{FF2B5EF4-FFF2-40B4-BE49-F238E27FC236}">
                  <a16:creationId xmlns:a16="http://schemas.microsoft.com/office/drawing/2014/main" id="{49A9AEE6-7167-F536-C74F-2658A620ECBE}"/>
                </a:ext>
              </a:extLst>
            </p:cNvPr>
            <p:cNvSpPr/>
            <p:nvPr/>
          </p:nvSpPr>
          <p:spPr>
            <a:xfrm>
              <a:off x="5129192" y="5009612"/>
              <a:ext cx="751035" cy="265109"/>
            </a:xfrm>
            <a:prstGeom prst="rect">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400"/>
                <a:t>2032</a:t>
              </a:r>
            </a:p>
          </p:txBody>
        </p:sp>
        <p:sp>
          <p:nvSpPr>
            <p:cNvPr id="16" name="Rectangle 15">
              <a:extLst>
                <a:ext uri="{FF2B5EF4-FFF2-40B4-BE49-F238E27FC236}">
                  <a16:creationId xmlns:a16="http://schemas.microsoft.com/office/drawing/2014/main" id="{2844BD92-2EC0-F21D-6C33-C5DA056FE1E9}"/>
                </a:ext>
              </a:extLst>
            </p:cNvPr>
            <p:cNvSpPr/>
            <p:nvPr/>
          </p:nvSpPr>
          <p:spPr>
            <a:xfrm>
              <a:off x="5941637" y="5009612"/>
              <a:ext cx="751035" cy="265109"/>
            </a:xfrm>
            <a:prstGeom prst="rect">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400"/>
                <a:t>2033</a:t>
              </a:r>
            </a:p>
          </p:txBody>
        </p:sp>
        <p:sp>
          <p:nvSpPr>
            <p:cNvPr id="17" name="Rectangle 16">
              <a:extLst>
                <a:ext uri="{FF2B5EF4-FFF2-40B4-BE49-F238E27FC236}">
                  <a16:creationId xmlns:a16="http://schemas.microsoft.com/office/drawing/2014/main" id="{C4843A14-662E-D4B6-64B7-468FCB5EC63E}"/>
                </a:ext>
              </a:extLst>
            </p:cNvPr>
            <p:cNvSpPr/>
            <p:nvPr/>
          </p:nvSpPr>
          <p:spPr>
            <a:xfrm>
              <a:off x="6754083" y="5009612"/>
              <a:ext cx="751035" cy="265109"/>
            </a:xfrm>
            <a:prstGeom prst="rect">
              <a:avLst/>
            </a:prstGeom>
            <a:solidFill>
              <a:schemeClr val="accent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400"/>
                <a:t>2034</a:t>
              </a:r>
            </a:p>
          </p:txBody>
        </p:sp>
        <p:sp>
          <p:nvSpPr>
            <p:cNvPr id="18" name="Arrow: Curved Right 17">
              <a:extLst>
                <a:ext uri="{FF2B5EF4-FFF2-40B4-BE49-F238E27FC236}">
                  <a16:creationId xmlns:a16="http://schemas.microsoft.com/office/drawing/2014/main" id="{56E519B0-5FB5-8EB7-3C99-71FF63B552AC}"/>
                </a:ext>
              </a:extLst>
            </p:cNvPr>
            <p:cNvSpPr/>
            <p:nvPr/>
          </p:nvSpPr>
          <p:spPr>
            <a:xfrm>
              <a:off x="1730668" y="4330153"/>
              <a:ext cx="504056" cy="966903"/>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ES">
                <a:solidFill>
                  <a:schemeClr val="tx1"/>
                </a:solidFill>
              </a:endParaRPr>
            </a:p>
          </p:txBody>
        </p:sp>
        <p:pic>
          <p:nvPicPr>
            <p:cNvPr id="19" name="Picture 18">
              <a:extLst>
                <a:ext uri="{FF2B5EF4-FFF2-40B4-BE49-F238E27FC236}">
                  <a16:creationId xmlns:a16="http://schemas.microsoft.com/office/drawing/2014/main" id="{1928268E-7A37-2C63-3045-16E79129473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336330" y="5049355"/>
              <a:ext cx="1080120" cy="352561"/>
            </a:xfrm>
            <a:prstGeom prst="rect">
              <a:avLst/>
            </a:prstGeom>
          </p:spPr>
        </p:pic>
        <p:sp>
          <p:nvSpPr>
            <p:cNvPr id="20" name="Arrow: Up-Down 19">
              <a:extLst>
                <a:ext uri="{FF2B5EF4-FFF2-40B4-BE49-F238E27FC236}">
                  <a16:creationId xmlns:a16="http://schemas.microsoft.com/office/drawing/2014/main" id="{14A05B62-AE5B-85A8-799F-DA426755B21E}"/>
                </a:ext>
              </a:extLst>
            </p:cNvPr>
            <p:cNvSpPr/>
            <p:nvPr/>
          </p:nvSpPr>
          <p:spPr>
            <a:xfrm>
              <a:off x="3751700" y="4433548"/>
              <a:ext cx="216024" cy="504056"/>
            </a:xfrm>
            <a:prstGeom prst="upDownArrow">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Arrow: Up-Down 20">
              <a:extLst>
                <a:ext uri="{FF2B5EF4-FFF2-40B4-BE49-F238E27FC236}">
                  <a16:creationId xmlns:a16="http://schemas.microsoft.com/office/drawing/2014/main" id="{37AB572A-21A9-1999-7328-75A5DAA20784}"/>
                </a:ext>
              </a:extLst>
            </p:cNvPr>
            <p:cNvSpPr/>
            <p:nvPr/>
          </p:nvSpPr>
          <p:spPr>
            <a:xfrm>
              <a:off x="4564153" y="4433548"/>
              <a:ext cx="216024" cy="504056"/>
            </a:xfrm>
            <a:prstGeom prst="upDownArrow">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Arrow: Up-Down 21">
              <a:extLst>
                <a:ext uri="{FF2B5EF4-FFF2-40B4-BE49-F238E27FC236}">
                  <a16:creationId xmlns:a16="http://schemas.microsoft.com/office/drawing/2014/main" id="{3AA1D4E7-2F93-B243-CBD6-BBFCFF36892C}"/>
                </a:ext>
              </a:extLst>
            </p:cNvPr>
            <p:cNvSpPr/>
            <p:nvPr/>
          </p:nvSpPr>
          <p:spPr>
            <a:xfrm>
              <a:off x="5389922" y="4433548"/>
              <a:ext cx="216024" cy="504056"/>
            </a:xfrm>
            <a:prstGeom prst="upDownArrow">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Arrow: Up-Down 22">
              <a:extLst>
                <a:ext uri="{FF2B5EF4-FFF2-40B4-BE49-F238E27FC236}">
                  <a16:creationId xmlns:a16="http://schemas.microsoft.com/office/drawing/2014/main" id="{1511A9F7-8E5F-1B90-1BCC-E84FE316C436}"/>
                </a:ext>
              </a:extLst>
            </p:cNvPr>
            <p:cNvSpPr/>
            <p:nvPr/>
          </p:nvSpPr>
          <p:spPr>
            <a:xfrm>
              <a:off x="6189047" y="4433548"/>
              <a:ext cx="216024" cy="504056"/>
            </a:xfrm>
            <a:prstGeom prst="upDownArrow">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Arrow: Up-Down 23">
              <a:extLst>
                <a:ext uri="{FF2B5EF4-FFF2-40B4-BE49-F238E27FC236}">
                  <a16:creationId xmlns:a16="http://schemas.microsoft.com/office/drawing/2014/main" id="{A76895CD-2567-1623-E0B2-61309F82DEE2}"/>
                </a:ext>
              </a:extLst>
            </p:cNvPr>
            <p:cNvSpPr/>
            <p:nvPr/>
          </p:nvSpPr>
          <p:spPr>
            <a:xfrm>
              <a:off x="7001493" y="4429445"/>
              <a:ext cx="216024" cy="504056"/>
            </a:xfrm>
            <a:prstGeom prst="upDownArrow">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TextBox 24">
              <a:extLst>
                <a:ext uri="{FF2B5EF4-FFF2-40B4-BE49-F238E27FC236}">
                  <a16:creationId xmlns:a16="http://schemas.microsoft.com/office/drawing/2014/main" id="{EB9FA35E-80E3-E867-A193-5A927C083605}"/>
                </a:ext>
              </a:extLst>
            </p:cNvPr>
            <p:cNvSpPr txBox="1"/>
            <p:nvPr/>
          </p:nvSpPr>
          <p:spPr>
            <a:xfrm>
              <a:off x="3486701" y="5242756"/>
              <a:ext cx="751035" cy="215444"/>
            </a:xfrm>
            <a:prstGeom prst="rect">
              <a:avLst/>
            </a:prstGeom>
            <a:noFill/>
          </p:spPr>
          <p:txBody>
            <a:bodyPr wrap="square" rtlCol="0">
              <a:spAutoFit/>
            </a:bodyPr>
            <a:lstStyle/>
            <a:p>
              <a:pPr algn="ctr"/>
              <a:r>
                <a:rPr lang="es-ES" sz="800">
                  <a:solidFill>
                    <a:schemeClr val="accent4"/>
                  </a:solidFill>
                </a:rPr>
                <a:t>= 2030</a:t>
              </a:r>
            </a:p>
          </p:txBody>
        </p:sp>
        <p:sp>
          <p:nvSpPr>
            <p:cNvPr id="26" name="TextBox 25">
              <a:extLst>
                <a:ext uri="{FF2B5EF4-FFF2-40B4-BE49-F238E27FC236}">
                  <a16:creationId xmlns:a16="http://schemas.microsoft.com/office/drawing/2014/main" id="{ED87F439-FC27-F767-5FBF-CB16D6C26018}"/>
                </a:ext>
              </a:extLst>
            </p:cNvPr>
            <p:cNvSpPr txBox="1"/>
            <p:nvPr/>
          </p:nvSpPr>
          <p:spPr>
            <a:xfrm>
              <a:off x="4316743" y="5242755"/>
              <a:ext cx="751035" cy="215444"/>
            </a:xfrm>
            <a:prstGeom prst="rect">
              <a:avLst/>
            </a:prstGeom>
            <a:noFill/>
          </p:spPr>
          <p:txBody>
            <a:bodyPr wrap="square" rtlCol="0">
              <a:spAutoFit/>
            </a:bodyPr>
            <a:lstStyle>
              <a:defPPr>
                <a:defRPr lang="en-US"/>
              </a:defPPr>
              <a:lvl1pPr algn="ctr">
                <a:defRPr sz="1000">
                  <a:solidFill>
                    <a:schemeClr val="accent4"/>
                  </a:solidFill>
                </a:defRPr>
              </a:lvl1pPr>
            </a:lstStyle>
            <a:p>
              <a:r>
                <a:rPr lang="es-ES" sz="800"/>
                <a:t>= 2031-2035</a:t>
              </a:r>
            </a:p>
          </p:txBody>
        </p:sp>
        <p:sp>
          <p:nvSpPr>
            <p:cNvPr id="27" name="TextBox 26">
              <a:extLst>
                <a:ext uri="{FF2B5EF4-FFF2-40B4-BE49-F238E27FC236}">
                  <a16:creationId xmlns:a16="http://schemas.microsoft.com/office/drawing/2014/main" id="{2D229939-4AE0-367D-002A-77FE93DE9FD3}"/>
                </a:ext>
              </a:extLst>
            </p:cNvPr>
            <p:cNvSpPr txBox="1"/>
            <p:nvPr/>
          </p:nvSpPr>
          <p:spPr>
            <a:xfrm>
              <a:off x="5129192" y="5242755"/>
              <a:ext cx="751035" cy="215444"/>
            </a:xfrm>
            <a:prstGeom prst="rect">
              <a:avLst/>
            </a:prstGeom>
            <a:noFill/>
          </p:spPr>
          <p:txBody>
            <a:bodyPr wrap="square" rtlCol="0">
              <a:spAutoFit/>
            </a:bodyPr>
            <a:lstStyle>
              <a:defPPr>
                <a:defRPr lang="en-US"/>
              </a:defPPr>
              <a:lvl1pPr algn="ctr">
                <a:defRPr sz="1000">
                  <a:solidFill>
                    <a:schemeClr val="accent4"/>
                  </a:solidFill>
                </a:defRPr>
              </a:lvl1pPr>
            </a:lstStyle>
            <a:p>
              <a:r>
                <a:rPr lang="es-ES" sz="800"/>
                <a:t>= 2036-2040</a:t>
              </a:r>
            </a:p>
          </p:txBody>
        </p:sp>
        <p:sp>
          <p:nvSpPr>
            <p:cNvPr id="28" name="TextBox 27">
              <a:extLst>
                <a:ext uri="{FF2B5EF4-FFF2-40B4-BE49-F238E27FC236}">
                  <a16:creationId xmlns:a16="http://schemas.microsoft.com/office/drawing/2014/main" id="{B5F8C6A7-E7A1-4C79-76BB-70FDD26750E5}"/>
                </a:ext>
              </a:extLst>
            </p:cNvPr>
            <p:cNvSpPr txBox="1"/>
            <p:nvPr/>
          </p:nvSpPr>
          <p:spPr>
            <a:xfrm>
              <a:off x="5941637" y="5242755"/>
              <a:ext cx="751035" cy="215444"/>
            </a:xfrm>
            <a:prstGeom prst="rect">
              <a:avLst/>
            </a:prstGeom>
            <a:noFill/>
          </p:spPr>
          <p:txBody>
            <a:bodyPr wrap="square" rtlCol="0">
              <a:spAutoFit/>
            </a:bodyPr>
            <a:lstStyle>
              <a:defPPr>
                <a:defRPr lang="en-US"/>
              </a:defPPr>
              <a:lvl1pPr algn="ctr">
                <a:defRPr sz="1000">
                  <a:solidFill>
                    <a:schemeClr val="accent4"/>
                  </a:solidFill>
                </a:defRPr>
              </a:lvl1pPr>
            </a:lstStyle>
            <a:p>
              <a:r>
                <a:rPr lang="es-ES" sz="800"/>
                <a:t>= 2041-2045</a:t>
              </a:r>
            </a:p>
          </p:txBody>
        </p:sp>
        <p:sp>
          <p:nvSpPr>
            <p:cNvPr id="29" name="TextBox 28">
              <a:extLst>
                <a:ext uri="{FF2B5EF4-FFF2-40B4-BE49-F238E27FC236}">
                  <a16:creationId xmlns:a16="http://schemas.microsoft.com/office/drawing/2014/main" id="{0B6BB7A5-7EB7-2269-7576-33310825038F}"/>
                </a:ext>
              </a:extLst>
            </p:cNvPr>
            <p:cNvSpPr txBox="1"/>
            <p:nvPr/>
          </p:nvSpPr>
          <p:spPr>
            <a:xfrm>
              <a:off x="6754083" y="5238653"/>
              <a:ext cx="751035" cy="215444"/>
            </a:xfrm>
            <a:prstGeom prst="rect">
              <a:avLst/>
            </a:prstGeom>
            <a:noFill/>
          </p:spPr>
          <p:txBody>
            <a:bodyPr wrap="square" rtlCol="0">
              <a:spAutoFit/>
            </a:bodyPr>
            <a:lstStyle>
              <a:defPPr>
                <a:defRPr lang="en-US"/>
              </a:defPPr>
              <a:lvl1pPr algn="ctr">
                <a:defRPr sz="1000">
                  <a:solidFill>
                    <a:schemeClr val="accent4"/>
                  </a:solidFill>
                </a:defRPr>
              </a:lvl1pPr>
            </a:lstStyle>
            <a:p>
              <a:r>
                <a:rPr lang="es-ES" sz="800"/>
                <a:t>= 2046-2050</a:t>
              </a:r>
            </a:p>
          </p:txBody>
        </p:sp>
        <p:sp>
          <p:nvSpPr>
            <p:cNvPr id="30" name="TextBox 29">
              <a:extLst>
                <a:ext uri="{FF2B5EF4-FFF2-40B4-BE49-F238E27FC236}">
                  <a16:creationId xmlns:a16="http://schemas.microsoft.com/office/drawing/2014/main" id="{3185AD7A-C9EE-3703-C8B5-FB6EB6EEC552}"/>
                </a:ext>
              </a:extLst>
            </p:cNvPr>
            <p:cNvSpPr txBox="1"/>
            <p:nvPr/>
          </p:nvSpPr>
          <p:spPr>
            <a:xfrm>
              <a:off x="2211675" y="4225824"/>
              <a:ext cx="1249759" cy="307777"/>
            </a:xfrm>
            <a:prstGeom prst="rect">
              <a:avLst/>
            </a:prstGeom>
            <a:noFill/>
          </p:spPr>
          <p:txBody>
            <a:bodyPr wrap="square" rtlCol="0">
              <a:spAutoFit/>
            </a:bodyPr>
            <a:lstStyle/>
            <a:p>
              <a:pPr algn="ctr"/>
              <a:r>
                <a:rPr lang="en-GB" sz="1400" i="1">
                  <a:effectLst>
                    <a:outerShdw blurRad="38100" dist="38100" dir="2700000" algn="tl">
                      <a:srgbClr val="000000">
                        <a:alpha val="43137"/>
                      </a:srgbClr>
                    </a:outerShdw>
                  </a:effectLst>
                </a:rPr>
                <a:t>Target Years</a:t>
              </a:r>
            </a:p>
          </p:txBody>
        </p:sp>
      </p:grpSp>
      <p:sp>
        <p:nvSpPr>
          <p:cNvPr id="54" name="Rectangle 53">
            <a:extLst>
              <a:ext uri="{FF2B5EF4-FFF2-40B4-BE49-F238E27FC236}">
                <a16:creationId xmlns:a16="http://schemas.microsoft.com/office/drawing/2014/main" id="{6D8184DB-1A8D-ED7F-1FB8-5FB6F5EDA834}"/>
              </a:ext>
            </a:extLst>
          </p:cNvPr>
          <p:cNvSpPr/>
          <p:nvPr/>
        </p:nvSpPr>
        <p:spPr>
          <a:xfrm>
            <a:off x="936579" y="4632438"/>
            <a:ext cx="766463" cy="13696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t>Base units</a:t>
            </a:r>
          </a:p>
          <a:p>
            <a:pPr algn="ctr"/>
            <a:r>
              <a:rPr lang="en-GB" sz="800"/>
              <a:t>2025-2030</a:t>
            </a:r>
          </a:p>
          <a:p>
            <a:pPr algn="ctr"/>
            <a:r>
              <a:rPr lang="en-GB" sz="800"/>
              <a:t>2030-2040</a:t>
            </a:r>
          </a:p>
          <a:p>
            <a:pPr algn="ctr"/>
            <a:r>
              <a:rPr lang="en-GB" sz="800"/>
              <a:t>2040-2050</a:t>
            </a:r>
          </a:p>
          <a:p>
            <a:pPr algn="ctr"/>
            <a:r>
              <a:rPr lang="en-GB" sz="800"/>
              <a:t>2050-2060</a:t>
            </a:r>
          </a:p>
        </p:txBody>
      </p:sp>
      <p:sp>
        <p:nvSpPr>
          <p:cNvPr id="55" name="Rectangle 54">
            <a:extLst>
              <a:ext uri="{FF2B5EF4-FFF2-40B4-BE49-F238E27FC236}">
                <a16:creationId xmlns:a16="http://schemas.microsoft.com/office/drawing/2014/main" id="{34CFDB78-EB88-9390-0B47-1A93D0943AC2}"/>
              </a:ext>
            </a:extLst>
          </p:cNvPr>
          <p:cNvSpPr/>
          <p:nvPr/>
        </p:nvSpPr>
        <p:spPr>
          <a:xfrm>
            <a:off x="1762827" y="4632438"/>
            <a:ext cx="1249760" cy="432049"/>
          </a:xfrm>
          <a:prstGeom prst="rect">
            <a:avLst/>
          </a:prstGeom>
          <a:solidFill>
            <a:schemeClr val="accent2">
              <a:lumMod val="75000"/>
            </a:schemeClr>
          </a:solidFill>
          <a:ln>
            <a:solidFill>
              <a:srgbClr val="08827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700"/>
              <a:t>FO&amp;M Charge: OPEX</a:t>
            </a:r>
          </a:p>
          <a:p>
            <a:pPr algn="ctr"/>
            <a:r>
              <a:rPr lang="en-GB" sz="700"/>
              <a:t>[€/kW/</a:t>
            </a:r>
            <a:r>
              <a:rPr lang="en-GB" sz="700" err="1"/>
              <a:t>yr</a:t>
            </a:r>
            <a:r>
              <a:rPr lang="en-GB" sz="700"/>
              <a:t>]</a:t>
            </a:r>
          </a:p>
        </p:txBody>
      </p:sp>
      <p:sp>
        <p:nvSpPr>
          <p:cNvPr id="56" name="Rectangle 55">
            <a:extLst>
              <a:ext uri="{FF2B5EF4-FFF2-40B4-BE49-F238E27FC236}">
                <a16:creationId xmlns:a16="http://schemas.microsoft.com/office/drawing/2014/main" id="{3FE6A8D5-E3DA-D173-DED2-994BC9B53EB3}"/>
              </a:ext>
            </a:extLst>
          </p:cNvPr>
          <p:cNvSpPr/>
          <p:nvPr/>
        </p:nvSpPr>
        <p:spPr>
          <a:xfrm>
            <a:off x="3062126" y="4632438"/>
            <a:ext cx="1249760" cy="432049"/>
          </a:xfrm>
          <a:prstGeom prst="rect">
            <a:avLst/>
          </a:prstGeom>
          <a:solidFill>
            <a:schemeClr val="accent2">
              <a:lumMod val="75000"/>
            </a:schemeClr>
          </a:solidFill>
          <a:ln>
            <a:solidFill>
              <a:srgbClr val="08827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700"/>
              <a:t>Build Cost:</a:t>
            </a:r>
          </a:p>
          <a:p>
            <a:pPr algn="ctr"/>
            <a:r>
              <a:rPr lang="en-GB" sz="700"/>
              <a:t>CAPEX</a:t>
            </a:r>
          </a:p>
          <a:p>
            <a:pPr algn="ctr"/>
            <a:r>
              <a:rPr lang="en-GB" sz="700"/>
              <a:t>[€/kW]</a:t>
            </a:r>
          </a:p>
        </p:txBody>
      </p:sp>
      <p:sp>
        <p:nvSpPr>
          <p:cNvPr id="57" name="Rectangle 56">
            <a:extLst>
              <a:ext uri="{FF2B5EF4-FFF2-40B4-BE49-F238E27FC236}">
                <a16:creationId xmlns:a16="http://schemas.microsoft.com/office/drawing/2014/main" id="{9A5F769F-8808-5C14-9E26-AB748DFF2C00}"/>
              </a:ext>
            </a:extLst>
          </p:cNvPr>
          <p:cNvSpPr/>
          <p:nvPr/>
        </p:nvSpPr>
        <p:spPr>
          <a:xfrm>
            <a:off x="1762827" y="5103947"/>
            <a:ext cx="1249760" cy="432049"/>
          </a:xfrm>
          <a:prstGeom prst="rect">
            <a:avLst/>
          </a:prstGeom>
          <a:solidFill>
            <a:schemeClr val="bg1">
              <a:lumMod val="50000"/>
            </a:schemeClr>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t>WACC:</a:t>
            </a:r>
          </a:p>
          <a:p>
            <a:pPr algn="ctr"/>
            <a:r>
              <a:rPr lang="en-GB" sz="700"/>
              <a:t>Discount Rate</a:t>
            </a:r>
          </a:p>
          <a:p>
            <a:pPr algn="ctr"/>
            <a:r>
              <a:rPr lang="en-GB" sz="700"/>
              <a:t>6%</a:t>
            </a:r>
          </a:p>
        </p:txBody>
      </p:sp>
      <p:sp>
        <p:nvSpPr>
          <p:cNvPr id="58" name="Rectangle 57">
            <a:extLst>
              <a:ext uri="{FF2B5EF4-FFF2-40B4-BE49-F238E27FC236}">
                <a16:creationId xmlns:a16="http://schemas.microsoft.com/office/drawing/2014/main" id="{8196461E-0C03-F1AA-595D-BC54E0290D11}"/>
              </a:ext>
            </a:extLst>
          </p:cNvPr>
          <p:cNvSpPr/>
          <p:nvPr/>
        </p:nvSpPr>
        <p:spPr>
          <a:xfrm>
            <a:off x="3071195" y="5100694"/>
            <a:ext cx="1249760" cy="432049"/>
          </a:xfrm>
          <a:prstGeom prst="rect">
            <a:avLst/>
          </a:prstGeom>
          <a:solidFill>
            <a:schemeClr val="bg1">
              <a:lumMod val="50000"/>
            </a:schemeClr>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t>Economic Life</a:t>
            </a:r>
          </a:p>
          <a:p>
            <a:pPr algn="ctr"/>
            <a:r>
              <a:rPr lang="en-GB" sz="700"/>
              <a:t>[yr]</a:t>
            </a:r>
          </a:p>
        </p:txBody>
      </p:sp>
      <p:sp>
        <p:nvSpPr>
          <p:cNvPr id="59" name="Rectangle 58">
            <a:extLst>
              <a:ext uri="{FF2B5EF4-FFF2-40B4-BE49-F238E27FC236}">
                <a16:creationId xmlns:a16="http://schemas.microsoft.com/office/drawing/2014/main" id="{A5C5F422-CCA3-07DB-22EE-A48D4B7F5855}"/>
              </a:ext>
            </a:extLst>
          </p:cNvPr>
          <p:cNvSpPr/>
          <p:nvPr/>
        </p:nvSpPr>
        <p:spPr>
          <a:xfrm>
            <a:off x="1762827" y="5569999"/>
            <a:ext cx="1249760" cy="432049"/>
          </a:xfrm>
          <a:prstGeom prst="rect">
            <a:avLst/>
          </a:prstGeom>
          <a:solidFill>
            <a:srgbClr val="C6ECDA"/>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solidFill>
                  <a:sysClr val="windowText" lastClr="000000"/>
                </a:solidFill>
              </a:rPr>
              <a:t>Max Units Built*:</a:t>
            </a:r>
          </a:p>
          <a:p>
            <a:pPr algn="ctr"/>
            <a:r>
              <a:rPr lang="en-GB" sz="700">
                <a:solidFill>
                  <a:sysClr val="windowText" lastClr="000000"/>
                </a:solidFill>
              </a:rPr>
              <a:t>2025-2050</a:t>
            </a:r>
          </a:p>
        </p:txBody>
      </p:sp>
      <p:sp>
        <p:nvSpPr>
          <p:cNvPr id="60" name="Rectangle 59">
            <a:extLst>
              <a:ext uri="{FF2B5EF4-FFF2-40B4-BE49-F238E27FC236}">
                <a16:creationId xmlns:a16="http://schemas.microsoft.com/office/drawing/2014/main" id="{3C7934CB-F02B-D2A8-DDA4-3F116C6E370D}"/>
              </a:ext>
            </a:extLst>
          </p:cNvPr>
          <p:cNvSpPr/>
          <p:nvPr/>
        </p:nvSpPr>
        <p:spPr>
          <a:xfrm>
            <a:off x="3062126" y="5569999"/>
            <a:ext cx="1249760" cy="432049"/>
          </a:xfrm>
          <a:prstGeom prst="rect">
            <a:avLst/>
          </a:prstGeom>
          <a:solidFill>
            <a:srgbClr val="C6ECDA"/>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solidFill>
                  <a:sysClr val="windowText" lastClr="000000"/>
                </a:solidFill>
              </a:rPr>
              <a:t>Max Units Built in Year*:</a:t>
            </a:r>
          </a:p>
          <a:p>
            <a:pPr algn="ctr"/>
            <a:r>
              <a:rPr lang="en-GB" sz="700">
                <a:solidFill>
                  <a:sysClr val="windowText" lastClr="000000"/>
                </a:solidFill>
              </a:rPr>
              <a:t>2025-2050</a:t>
            </a:r>
          </a:p>
        </p:txBody>
      </p:sp>
      <p:sp>
        <p:nvSpPr>
          <p:cNvPr id="61" name="Rectangle 60">
            <a:extLst>
              <a:ext uri="{FF2B5EF4-FFF2-40B4-BE49-F238E27FC236}">
                <a16:creationId xmlns:a16="http://schemas.microsoft.com/office/drawing/2014/main" id="{B63CE9AB-55D9-2683-16E7-8241C3432A5B}"/>
              </a:ext>
            </a:extLst>
          </p:cNvPr>
          <p:cNvSpPr/>
          <p:nvPr/>
        </p:nvSpPr>
        <p:spPr>
          <a:xfrm>
            <a:off x="4870220" y="4632438"/>
            <a:ext cx="658086" cy="13696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t>Units built</a:t>
            </a:r>
          </a:p>
          <a:p>
            <a:pPr algn="ctr"/>
            <a:r>
              <a:rPr lang="en-GB" sz="800"/>
              <a:t>Each year</a:t>
            </a:r>
          </a:p>
        </p:txBody>
      </p:sp>
      <p:sp>
        <p:nvSpPr>
          <p:cNvPr id="62" name="Arrow: Right 61">
            <a:extLst>
              <a:ext uri="{FF2B5EF4-FFF2-40B4-BE49-F238E27FC236}">
                <a16:creationId xmlns:a16="http://schemas.microsoft.com/office/drawing/2014/main" id="{DF147C13-184A-EFC6-81C4-BE805ECFBC5E}"/>
              </a:ext>
            </a:extLst>
          </p:cNvPr>
          <p:cNvSpPr/>
          <p:nvPr/>
        </p:nvSpPr>
        <p:spPr>
          <a:xfrm>
            <a:off x="4379563" y="5246363"/>
            <a:ext cx="432048" cy="140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63" name="Rectangle 62">
            <a:extLst>
              <a:ext uri="{FF2B5EF4-FFF2-40B4-BE49-F238E27FC236}">
                <a16:creationId xmlns:a16="http://schemas.microsoft.com/office/drawing/2014/main" id="{F52BD0FC-FC58-9D92-372C-DA9E8ECCDE7C}"/>
              </a:ext>
            </a:extLst>
          </p:cNvPr>
          <p:cNvSpPr/>
          <p:nvPr/>
        </p:nvSpPr>
        <p:spPr>
          <a:xfrm>
            <a:off x="6782627" y="4632438"/>
            <a:ext cx="766463" cy="13696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t>Base units</a:t>
            </a:r>
          </a:p>
          <a:p>
            <a:pPr algn="ctr"/>
            <a:r>
              <a:rPr lang="en-GB" sz="800"/>
              <a:t>2025-2030</a:t>
            </a:r>
          </a:p>
          <a:p>
            <a:pPr algn="ctr"/>
            <a:r>
              <a:rPr lang="en-GB" sz="800"/>
              <a:t>2030-2040</a:t>
            </a:r>
          </a:p>
          <a:p>
            <a:pPr algn="ctr"/>
            <a:r>
              <a:rPr lang="en-GB" sz="800"/>
              <a:t>2040-2050</a:t>
            </a:r>
          </a:p>
          <a:p>
            <a:pPr algn="ctr"/>
            <a:endParaRPr lang="en-GB" sz="800"/>
          </a:p>
        </p:txBody>
      </p:sp>
      <p:sp>
        <p:nvSpPr>
          <p:cNvPr id="64" name="Rectangle 63">
            <a:extLst>
              <a:ext uri="{FF2B5EF4-FFF2-40B4-BE49-F238E27FC236}">
                <a16:creationId xmlns:a16="http://schemas.microsoft.com/office/drawing/2014/main" id="{16F06D85-0175-8206-4DF4-B253406FF929}"/>
              </a:ext>
            </a:extLst>
          </p:cNvPr>
          <p:cNvSpPr/>
          <p:nvPr/>
        </p:nvSpPr>
        <p:spPr>
          <a:xfrm>
            <a:off x="7608875" y="4632438"/>
            <a:ext cx="1249760" cy="432049"/>
          </a:xfrm>
          <a:prstGeom prst="rect">
            <a:avLst/>
          </a:prstGeom>
          <a:solidFill>
            <a:schemeClr val="accent2">
              <a:lumMod val="75000"/>
            </a:schemeClr>
          </a:solidFill>
          <a:ln>
            <a:solidFill>
              <a:srgbClr val="08827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700"/>
              <a:t>FO&amp;M Charge: OPEX</a:t>
            </a:r>
          </a:p>
          <a:p>
            <a:pPr algn="ctr"/>
            <a:r>
              <a:rPr lang="en-GB" sz="700"/>
              <a:t>[€/kW/</a:t>
            </a:r>
            <a:r>
              <a:rPr lang="en-GB" sz="700" err="1"/>
              <a:t>yr</a:t>
            </a:r>
            <a:r>
              <a:rPr lang="en-GB" sz="700"/>
              <a:t>]</a:t>
            </a:r>
          </a:p>
        </p:txBody>
      </p:sp>
      <p:sp>
        <p:nvSpPr>
          <p:cNvPr id="65" name="Rectangle 64">
            <a:extLst>
              <a:ext uri="{FF2B5EF4-FFF2-40B4-BE49-F238E27FC236}">
                <a16:creationId xmlns:a16="http://schemas.microsoft.com/office/drawing/2014/main" id="{7457B54A-1CB8-40FA-4CD1-D9B23DC9E976}"/>
              </a:ext>
            </a:extLst>
          </p:cNvPr>
          <p:cNvSpPr/>
          <p:nvPr/>
        </p:nvSpPr>
        <p:spPr>
          <a:xfrm>
            <a:off x="8908174" y="4632438"/>
            <a:ext cx="1249760" cy="432049"/>
          </a:xfrm>
          <a:prstGeom prst="rect">
            <a:avLst/>
          </a:prstGeom>
          <a:solidFill>
            <a:schemeClr val="accent2">
              <a:lumMod val="75000"/>
            </a:schemeClr>
          </a:solidFill>
          <a:ln>
            <a:solidFill>
              <a:srgbClr val="08827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700"/>
              <a:t>Build Cost:</a:t>
            </a:r>
          </a:p>
          <a:p>
            <a:pPr algn="ctr"/>
            <a:r>
              <a:rPr lang="en-GB" sz="700"/>
              <a:t>CAPEX</a:t>
            </a:r>
          </a:p>
          <a:p>
            <a:pPr algn="ctr"/>
            <a:r>
              <a:rPr lang="en-GB" sz="700"/>
              <a:t>[€/kW]</a:t>
            </a:r>
          </a:p>
        </p:txBody>
      </p:sp>
      <p:sp>
        <p:nvSpPr>
          <p:cNvPr id="66" name="Rectangle 65">
            <a:extLst>
              <a:ext uri="{FF2B5EF4-FFF2-40B4-BE49-F238E27FC236}">
                <a16:creationId xmlns:a16="http://schemas.microsoft.com/office/drawing/2014/main" id="{431CC4E7-C719-30EB-7E6B-58088E182946}"/>
              </a:ext>
            </a:extLst>
          </p:cNvPr>
          <p:cNvSpPr/>
          <p:nvPr/>
        </p:nvSpPr>
        <p:spPr>
          <a:xfrm>
            <a:off x="7608875" y="5103947"/>
            <a:ext cx="1249760" cy="432049"/>
          </a:xfrm>
          <a:prstGeom prst="rect">
            <a:avLst/>
          </a:prstGeom>
          <a:solidFill>
            <a:schemeClr val="bg1">
              <a:lumMod val="50000"/>
            </a:schemeClr>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t>WACC:</a:t>
            </a:r>
          </a:p>
          <a:p>
            <a:pPr algn="ctr"/>
            <a:r>
              <a:rPr lang="en-GB" sz="700"/>
              <a:t>Discount Rate</a:t>
            </a:r>
          </a:p>
          <a:p>
            <a:pPr algn="ctr"/>
            <a:r>
              <a:rPr lang="en-GB" sz="700"/>
              <a:t>6%</a:t>
            </a:r>
          </a:p>
        </p:txBody>
      </p:sp>
      <p:sp>
        <p:nvSpPr>
          <p:cNvPr id="67" name="Rectangle 66">
            <a:extLst>
              <a:ext uri="{FF2B5EF4-FFF2-40B4-BE49-F238E27FC236}">
                <a16:creationId xmlns:a16="http://schemas.microsoft.com/office/drawing/2014/main" id="{1F2D218E-D561-556D-FD03-A7B861750757}"/>
              </a:ext>
            </a:extLst>
          </p:cNvPr>
          <p:cNvSpPr/>
          <p:nvPr/>
        </p:nvSpPr>
        <p:spPr>
          <a:xfrm>
            <a:off x="8917243" y="5100694"/>
            <a:ext cx="1249760" cy="432049"/>
          </a:xfrm>
          <a:prstGeom prst="rect">
            <a:avLst/>
          </a:prstGeom>
          <a:solidFill>
            <a:schemeClr val="bg1">
              <a:lumMod val="50000"/>
            </a:schemeClr>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t>Economic Life</a:t>
            </a:r>
          </a:p>
          <a:p>
            <a:pPr algn="ctr"/>
            <a:r>
              <a:rPr lang="en-GB" sz="700"/>
              <a:t>[yr]</a:t>
            </a:r>
          </a:p>
        </p:txBody>
      </p:sp>
      <p:sp>
        <p:nvSpPr>
          <p:cNvPr id="68" name="Rectangle 67">
            <a:extLst>
              <a:ext uri="{FF2B5EF4-FFF2-40B4-BE49-F238E27FC236}">
                <a16:creationId xmlns:a16="http://schemas.microsoft.com/office/drawing/2014/main" id="{72445CB5-794A-3864-6E37-EBC9E57AA373}"/>
              </a:ext>
            </a:extLst>
          </p:cNvPr>
          <p:cNvSpPr/>
          <p:nvPr/>
        </p:nvSpPr>
        <p:spPr>
          <a:xfrm>
            <a:off x="7608875" y="5569999"/>
            <a:ext cx="1249760" cy="432049"/>
          </a:xfrm>
          <a:prstGeom prst="rect">
            <a:avLst/>
          </a:prstGeom>
          <a:solidFill>
            <a:srgbClr val="C6ECDA"/>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solidFill>
                  <a:sysClr val="windowText" lastClr="000000"/>
                </a:solidFill>
              </a:rPr>
              <a:t>Max Units Built*:</a:t>
            </a:r>
          </a:p>
          <a:p>
            <a:pPr algn="ctr"/>
            <a:r>
              <a:rPr lang="en-GB" sz="700">
                <a:solidFill>
                  <a:sysClr val="windowText" lastClr="000000"/>
                </a:solidFill>
              </a:rPr>
              <a:t>2025-2050</a:t>
            </a:r>
          </a:p>
        </p:txBody>
      </p:sp>
      <p:sp>
        <p:nvSpPr>
          <p:cNvPr id="69" name="Rectangle 68">
            <a:extLst>
              <a:ext uri="{FF2B5EF4-FFF2-40B4-BE49-F238E27FC236}">
                <a16:creationId xmlns:a16="http://schemas.microsoft.com/office/drawing/2014/main" id="{D3A45DF0-0003-8069-0CDD-64296C7BAE21}"/>
              </a:ext>
            </a:extLst>
          </p:cNvPr>
          <p:cNvSpPr/>
          <p:nvPr/>
        </p:nvSpPr>
        <p:spPr>
          <a:xfrm>
            <a:off x="8908174" y="5569999"/>
            <a:ext cx="1249760" cy="432049"/>
          </a:xfrm>
          <a:prstGeom prst="rect">
            <a:avLst/>
          </a:prstGeom>
          <a:solidFill>
            <a:srgbClr val="C6ECDA"/>
          </a:solidFill>
          <a:ln>
            <a:solidFill>
              <a:srgbClr val="08827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700">
                <a:solidFill>
                  <a:sysClr val="windowText" lastClr="000000"/>
                </a:solidFill>
              </a:rPr>
              <a:t>Max Units Built in Year*:</a:t>
            </a:r>
          </a:p>
          <a:p>
            <a:pPr algn="ctr"/>
            <a:r>
              <a:rPr lang="en-GB" sz="700">
                <a:solidFill>
                  <a:sysClr val="windowText" lastClr="000000"/>
                </a:solidFill>
              </a:rPr>
              <a:t>2025-2050</a:t>
            </a:r>
          </a:p>
        </p:txBody>
      </p:sp>
      <p:sp>
        <p:nvSpPr>
          <p:cNvPr id="70" name="Rectangle 69">
            <a:extLst>
              <a:ext uri="{FF2B5EF4-FFF2-40B4-BE49-F238E27FC236}">
                <a16:creationId xmlns:a16="http://schemas.microsoft.com/office/drawing/2014/main" id="{2CF27A77-B94C-CDBA-6E29-85332790F6F4}"/>
              </a:ext>
            </a:extLst>
          </p:cNvPr>
          <p:cNvSpPr/>
          <p:nvPr/>
        </p:nvSpPr>
        <p:spPr>
          <a:xfrm>
            <a:off x="10716268" y="4632438"/>
            <a:ext cx="658086" cy="13696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t>Units built</a:t>
            </a:r>
          </a:p>
          <a:p>
            <a:pPr algn="ctr"/>
            <a:r>
              <a:rPr lang="en-GB" sz="800"/>
              <a:t>Each year</a:t>
            </a:r>
          </a:p>
        </p:txBody>
      </p:sp>
      <p:sp>
        <p:nvSpPr>
          <p:cNvPr id="71" name="Arrow: Right 70">
            <a:extLst>
              <a:ext uri="{FF2B5EF4-FFF2-40B4-BE49-F238E27FC236}">
                <a16:creationId xmlns:a16="http://schemas.microsoft.com/office/drawing/2014/main" id="{CE91567A-57BF-17A7-14E4-2A7B0F605696}"/>
              </a:ext>
            </a:extLst>
          </p:cNvPr>
          <p:cNvSpPr/>
          <p:nvPr/>
        </p:nvSpPr>
        <p:spPr>
          <a:xfrm>
            <a:off x="10225611" y="5246363"/>
            <a:ext cx="432048" cy="140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00"/>
          </a:p>
        </p:txBody>
      </p:sp>
      <p:sp>
        <p:nvSpPr>
          <p:cNvPr id="72" name="TextBox 71">
            <a:extLst>
              <a:ext uri="{FF2B5EF4-FFF2-40B4-BE49-F238E27FC236}">
                <a16:creationId xmlns:a16="http://schemas.microsoft.com/office/drawing/2014/main" id="{D5E64B6B-855B-2CAC-5492-26C589C1D442}"/>
              </a:ext>
            </a:extLst>
          </p:cNvPr>
          <p:cNvSpPr txBox="1"/>
          <p:nvPr/>
        </p:nvSpPr>
        <p:spPr>
          <a:xfrm>
            <a:off x="7841454" y="4848462"/>
            <a:ext cx="792088" cy="21544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800" b="1">
                <a:solidFill>
                  <a:srgbClr val="FF0000"/>
                </a:solidFill>
              </a:rPr>
              <a:t>= €/kW/5yr</a:t>
            </a:r>
          </a:p>
        </p:txBody>
      </p:sp>
      <p:sp>
        <p:nvSpPr>
          <p:cNvPr id="73" name="TextBox 72">
            <a:extLst>
              <a:ext uri="{FF2B5EF4-FFF2-40B4-BE49-F238E27FC236}">
                <a16:creationId xmlns:a16="http://schemas.microsoft.com/office/drawing/2014/main" id="{32C9FEB0-0539-262E-B3AD-5791677D39F4}"/>
              </a:ext>
            </a:extLst>
          </p:cNvPr>
          <p:cNvSpPr txBox="1"/>
          <p:nvPr/>
        </p:nvSpPr>
        <p:spPr>
          <a:xfrm>
            <a:off x="7841454" y="5786337"/>
            <a:ext cx="792088" cy="21544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800" b="1">
                <a:solidFill>
                  <a:srgbClr val="FF0000"/>
                </a:solidFill>
              </a:rPr>
              <a:t>2030-2035</a:t>
            </a:r>
          </a:p>
        </p:txBody>
      </p:sp>
      <p:sp>
        <p:nvSpPr>
          <p:cNvPr id="74" name="TextBox 73">
            <a:extLst>
              <a:ext uri="{FF2B5EF4-FFF2-40B4-BE49-F238E27FC236}">
                <a16:creationId xmlns:a16="http://schemas.microsoft.com/office/drawing/2014/main" id="{F7D77570-E709-97CF-0D1B-AFDDF3761DA1}"/>
              </a:ext>
            </a:extLst>
          </p:cNvPr>
          <p:cNvSpPr txBox="1"/>
          <p:nvPr/>
        </p:nvSpPr>
        <p:spPr>
          <a:xfrm>
            <a:off x="9150999" y="5786337"/>
            <a:ext cx="792088" cy="21544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800" b="1">
                <a:solidFill>
                  <a:srgbClr val="FF0000"/>
                </a:solidFill>
              </a:rPr>
              <a:t>2030-2035</a:t>
            </a:r>
          </a:p>
        </p:txBody>
      </p:sp>
      <p:sp>
        <p:nvSpPr>
          <p:cNvPr id="75" name="TextBox 74">
            <a:extLst>
              <a:ext uri="{FF2B5EF4-FFF2-40B4-BE49-F238E27FC236}">
                <a16:creationId xmlns:a16="http://schemas.microsoft.com/office/drawing/2014/main" id="{B87E4EDE-E8FF-80C7-E980-E158056E4826}"/>
              </a:ext>
            </a:extLst>
          </p:cNvPr>
          <p:cNvSpPr txBox="1"/>
          <p:nvPr/>
        </p:nvSpPr>
        <p:spPr>
          <a:xfrm>
            <a:off x="8904093" y="5578141"/>
            <a:ext cx="1249761" cy="200055"/>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700" b="1">
                <a:solidFill>
                  <a:srgbClr val="FF0000"/>
                </a:solidFill>
              </a:rPr>
              <a:t>Max </a:t>
            </a:r>
            <a:r>
              <a:rPr lang="es-ES" sz="700" b="1" err="1">
                <a:solidFill>
                  <a:srgbClr val="FF0000"/>
                </a:solidFill>
              </a:rPr>
              <a:t>Units</a:t>
            </a:r>
            <a:r>
              <a:rPr lang="es-ES" sz="700" b="1">
                <a:solidFill>
                  <a:srgbClr val="FF0000"/>
                </a:solidFill>
              </a:rPr>
              <a:t> </a:t>
            </a:r>
            <a:r>
              <a:rPr lang="es-ES" sz="700" b="1" err="1">
                <a:solidFill>
                  <a:srgbClr val="FF0000"/>
                </a:solidFill>
              </a:rPr>
              <a:t>Built</a:t>
            </a:r>
            <a:r>
              <a:rPr lang="es-ES" sz="700" b="1">
                <a:solidFill>
                  <a:srgbClr val="FF0000"/>
                </a:solidFill>
              </a:rPr>
              <a:t> in 5 </a:t>
            </a:r>
            <a:r>
              <a:rPr lang="es-ES" sz="700" b="1" err="1">
                <a:solidFill>
                  <a:srgbClr val="FF0000"/>
                </a:solidFill>
              </a:rPr>
              <a:t>Years</a:t>
            </a:r>
            <a:endParaRPr lang="es-ES" sz="700" b="1">
              <a:solidFill>
                <a:srgbClr val="FF0000"/>
              </a:solidFill>
            </a:endParaRPr>
          </a:p>
        </p:txBody>
      </p:sp>
      <p:sp>
        <p:nvSpPr>
          <p:cNvPr id="76" name="TextBox 75">
            <a:extLst>
              <a:ext uri="{FF2B5EF4-FFF2-40B4-BE49-F238E27FC236}">
                <a16:creationId xmlns:a16="http://schemas.microsoft.com/office/drawing/2014/main" id="{E565832E-963B-5CDC-8797-F20EA68C1B95}"/>
              </a:ext>
            </a:extLst>
          </p:cNvPr>
          <p:cNvSpPr txBox="1"/>
          <p:nvPr/>
        </p:nvSpPr>
        <p:spPr>
          <a:xfrm>
            <a:off x="9289507" y="5307354"/>
            <a:ext cx="450651" cy="21544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800" b="1">
                <a:solidFill>
                  <a:srgbClr val="FF0000"/>
                </a:solidFill>
              </a:rPr>
              <a:t>/5yr</a:t>
            </a:r>
          </a:p>
        </p:txBody>
      </p:sp>
      <p:sp>
        <p:nvSpPr>
          <p:cNvPr id="77" name="TextBox 76">
            <a:extLst>
              <a:ext uri="{FF2B5EF4-FFF2-40B4-BE49-F238E27FC236}">
                <a16:creationId xmlns:a16="http://schemas.microsoft.com/office/drawing/2014/main" id="{B050BDF2-9150-0C4C-8605-D3FC08EC5A88}"/>
              </a:ext>
            </a:extLst>
          </p:cNvPr>
          <p:cNvSpPr txBox="1"/>
          <p:nvPr/>
        </p:nvSpPr>
        <p:spPr>
          <a:xfrm>
            <a:off x="10716268" y="5332739"/>
            <a:ext cx="658086" cy="33855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800" b="1" err="1">
                <a:solidFill>
                  <a:srgbClr val="FF0000"/>
                </a:solidFill>
              </a:rPr>
              <a:t>Each</a:t>
            </a:r>
            <a:r>
              <a:rPr lang="es-ES" sz="800" b="1">
                <a:solidFill>
                  <a:srgbClr val="FF0000"/>
                </a:solidFill>
              </a:rPr>
              <a:t> 5 </a:t>
            </a:r>
            <a:r>
              <a:rPr lang="es-ES" sz="800" b="1" err="1">
                <a:solidFill>
                  <a:srgbClr val="FF0000"/>
                </a:solidFill>
              </a:rPr>
              <a:t>years</a:t>
            </a:r>
            <a:endParaRPr lang="es-ES" sz="800" b="1">
              <a:solidFill>
                <a:srgbClr val="FF0000"/>
              </a:solidFill>
            </a:endParaRPr>
          </a:p>
        </p:txBody>
      </p:sp>
      <p:sp>
        <p:nvSpPr>
          <p:cNvPr id="78" name="TextBox 77">
            <a:extLst>
              <a:ext uri="{FF2B5EF4-FFF2-40B4-BE49-F238E27FC236}">
                <a16:creationId xmlns:a16="http://schemas.microsoft.com/office/drawing/2014/main" id="{50D03BBA-E1D6-406A-6168-F79F7E1E2C0A}"/>
              </a:ext>
            </a:extLst>
          </p:cNvPr>
          <p:cNvSpPr txBox="1"/>
          <p:nvPr/>
        </p:nvSpPr>
        <p:spPr>
          <a:xfrm>
            <a:off x="6782627" y="5155395"/>
            <a:ext cx="776710" cy="73866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n-GB" sz="700" b="1">
                <a:solidFill>
                  <a:srgbClr val="FF0000"/>
                </a:solidFill>
              </a:rPr>
              <a:t>2030-2031</a:t>
            </a:r>
          </a:p>
          <a:p>
            <a:pPr algn="ctr"/>
            <a:r>
              <a:rPr lang="en-GB" sz="700" b="1">
                <a:solidFill>
                  <a:srgbClr val="FF0000"/>
                </a:solidFill>
              </a:rPr>
              <a:t>2031-2032</a:t>
            </a:r>
          </a:p>
          <a:p>
            <a:pPr algn="ctr"/>
            <a:r>
              <a:rPr lang="en-GB" sz="700" b="1">
                <a:solidFill>
                  <a:srgbClr val="FF0000"/>
                </a:solidFill>
              </a:rPr>
              <a:t>2032-2033</a:t>
            </a:r>
          </a:p>
          <a:p>
            <a:pPr algn="ctr"/>
            <a:r>
              <a:rPr lang="en-GB" sz="700" b="1">
                <a:solidFill>
                  <a:srgbClr val="FF0000"/>
                </a:solidFill>
              </a:rPr>
              <a:t>2033-2034</a:t>
            </a:r>
          </a:p>
          <a:p>
            <a:pPr algn="ctr"/>
            <a:r>
              <a:rPr lang="en-GB" sz="700" b="1">
                <a:solidFill>
                  <a:srgbClr val="FF0000"/>
                </a:solidFill>
              </a:rPr>
              <a:t>2034-2035</a:t>
            </a:r>
          </a:p>
          <a:p>
            <a:pPr algn="ctr"/>
            <a:r>
              <a:rPr lang="en-GB" sz="700" b="1">
                <a:solidFill>
                  <a:srgbClr val="FF0000"/>
                </a:solidFill>
              </a:rPr>
              <a:t>2035-2036</a:t>
            </a:r>
            <a:endParaRPr lang="es-ES" sz="700" b="1">
              <a:solidFill>
                <a:srgbClr val="FF0000"/>
              </a:solidFill>
            </a:endParaRPr>
          </a:p>
        </p:txBody>
      </p:sp>
      <p:sp>
        <p:nvSpPr>
          <p:cNvPr id="79" name="TextBox 78">
            <a:extLst>
              <a:ext uri="{FF2B5EF4-FFF2-40B4-BE49-F238E27FC236}">
                <a16:creationId xmlns:a16="http://schemas.microsoft.com/office/drawing/2014/main" id="{00299E33-CC79-960E-732C-FD4110CC72CE}"/>
              </a:ext>
            </a:extLst>
          </p:cNvPr>
          <p:cNvSpPr txBox="1"/>
          <p:nvPr/>
        </p:nvSpPr>
        <p:spPr>
          <a:xfrm>
            <a:off x="921780" y="4308135"/>
            <a:ext cx="4591727" cy="276999"/>
          </a:xfrm>
          <a:prstGeom prst="rect">
            <a:avLst/>
          </a:prstGeom>
          <a:noFill/>
          <a:ln>
            <a:solidFill>
              <a:schemeClr val="tx1"/>
            </a:solidFill>
          </a:ln>
        </p:spPr>
        <p:txBody>
          <a:bodyPr wrap="square" rtlCol="0">
            <a:spAutoFit/>
          </a:bodyPr>
          <a:lstStyle/>
          <a:p>
            <a:pPr algn="ctr"/>
            <a:r>
              <a:rPr lang="en-GB" sz="1200"/>
              <a:t>2022 APPROACH</a:t>
            </a:r>
          </a:p>
        </p:txBody>
      </p:sp>
      <p:sp>
        <p:nvSpPr>
          <p:cNvPr id="80" name="TextBox 79">
            <a:extLst>
              <a:ext uri="{FF2B5EF4-FFF2-40B4-BE49-F238E27FC236}">
                <a16:creationId xmlns:a16="http://schemas.microsoft.com/office/drawing/2014/main" id="{8F84D98D-6F15-A4E6-DDAF-400F2C6385F7}"/>
              </a:ext>
            </a:extLst>
          </p:cNvPr>
          <p:cNvSpPr txBox="1"/>
          <p:nvPr/>
        </p:nvSpPr>
        <p:spPr>
          <a:xfrm>
            <a:off x="6782627" y="4308421"/>
            <a:ext cx="4591727" cy="276999"/>
          </a:xfrm>
          <a:prstGeom prst="rect">
            <a:avLst/>
          </a:prstGeom>
          <a:noFill/>
          <a:ln>
            <a:solidFill>
              <a:schemeClr val="tx1"/>
            </a:solidFill>
          </a:ln>
        </p:spPr>
        <p:txBody>
          <a:bodyPr wrap="square" rtlCol="0">
            <a:spAutoFit/>
          </a:bodyPr>
          <a:lstStyle/>
          <a:p>
            <a:pPr algn="ctr"/>
            <a:r>
              <a:rPr lang="en-GB" sz="1200"/>
              <a:t>2024 APPROACH</a:t>
            </a:r>
          </a:p>
        </p:txBody>
      </p:sp>
      <p:sp>
        <p:nvSpPr>
          <p:cNvPr id="81" name="TextBox 80">
            <a:extLst>
              <a:ext uri="{FF2B5EF4-FFF2-40B4-BE49-F238E27FC236}">
                <a16:creationId xmlns:a16="http://schemas.microsoft.com/office/drawing/2014/main" id="{2D9F4D6E-03EB-217C-ACB2-E2E5F6D90C46}"/>
              </a:ext>
            </a:extLst>
          </p:cNvPr>
          <p:cNvSpPr txBox="1"/>
          <p:nvPr/>
        </p:nvSpPr>
        <p:spPr>
          <a:xfrm>
            <a:off x="8065371" y="5347727"/>
            <a:ext cx="380799" cy="215444"/>
          </a:xfrm>
          <a:prstGeom prst="rect">
            <a:avLst/>
          </a:prstGeom>
          <a:solidFill>
            <a:schemeClr val="accent4">
              <a:lumMod val="20000"/>
              <a:lumOff val="80000"/>
            </a:schemeClr>
          </a:solidFill>
          <a:ln>
            <a:solidFill>
              <a:schemeClr val="accent4">
                <a:lumMod val="50000"/>
              </a:schemeClr>
            </a:solidFill>
          </a:ln>
        </p:spPr>
        <p:txBody>
          <a:bodyPr wrap="square" rtlCol="0">
            <a:spAutoFit/>
          </a:bodyPr>
          <a:lstStyle/>
          <a:p>
            <a:pPr algn="ctr"/>
            <a:r>
              <a:rPr lang="es-ES" sz="800" b="1">
                <a:solidFill>
                  <a:srgbClr val="FF0000"/>
                </a:solidFill>
              </a:rPr>
              <a:t>?%</a:t>
            </a:r>
          </a:p>
        </p:txBody>
      </p:sp>
      <p:sp>
        <p:nvSpPr>
          <p:cNvPr id="83" name="Arrow: Curved Right 82">
            <a:extLst>
              <a:ext uri="{FF2B5EF4-FFF2-40B4-BE49-F238E27FC236}">
                <a16:creationId xmlns:a16="http://schemas.microsoft.com/office/drawing/2014/main" id="{33DCFEC4-9B55-7A01-8BD7-2C614A9668D4}"/>
              </a:ext>
            </a:extLst>
          </p:cNvPr>
          <p:cNvSpPr/>
          <p:nvPr/>
        </p:nvSpPr>
        <p:spPr>
          <a:xfrm rot="16200000" flipH="1">
            <a:off x="5903439" y="4419916"/>
            <a:ext cx="504056" cy="966903"/>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ES">
              <a:solidFill>
                <a:schemeClr val="tx1"/>
              </a:solidFill>
            </a:endParaRPr>
          </a:p>
        </p:txBody>
      </p:sp>
    </p:spTree>
    <p:extLst>
      <p:ext uri="{BB962C8B-B14F-4D97-AF65-F5344CB8AC3E}">
        <p14:creationId xmlns:p14="http://schemas.microsoft.com/office/powerpoint/2010/main" val="2746505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6FE06-FE70-DCCD-F8EE-CDA1AA9162C2}"/>
              </a:ext>
            </a:extLst>
          </p:cNvPr>
          <p:cNvSpPr>
            <a:spLocks noGrp="1"/>
          </p:cNvSpPr>
          <p:nvPr>
            <p:ph type="title"/>
          </p:nvPr>
        </p:nvSpPr>
        <p:spPr/>
        <p:txBody>
          <a:bodyPr/>
          <a:lstStyle/>
          <a:p>
            <a:r>
              <a:rPr lang="en-GB"/>
              <a:t>LT approach – discount rate adjustment</a:t>
            </a:r>
          </a:p>
        </p:txBody>
      </p:sp>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A7C04F0A-B438-C057-2C24-5B98A8BC075D}"/>
                  </a:ext>
                </a:extLst>
              </p:cNvPr>
              <p:cNvSpPr>
                <a:spLocks noGrp="1"/>
              </p:cNvSpPr>
              <p:nvPr>
                <p:ph type="body" sz="quarter" idx="13"/>
              </p:nvPr>
            </p:nvSpPr>
            <p:spPr/>
            <p:txBody>
              <a:bodyPr/>
              <a:lstStyle/>
              <a:p>
                <a:r>
                  <a:rPr lang="en-GB" sz="1400" b="1" u="sng" dirty="0"/>
                  <a:t>Problem:</a:t>
                </a:r>
                <a:r>
                  <a:rPr lang="en-GB" sz="1400" b="1" dirty="0"/>
                  <a:t> </a:t>
                </a:r>
                <a:r>
                  <a:rPr lang="en-GB" sz="1400" dirty="0"/>
                  <a:t>In order to obtain a similar build-out as in the 20-yr model, the discount rate of the 5-yr model objective function needs to be adjusted.</a:t>
                </a:r>
              </a:p>
              <a:p>
                <a:r>
                  <a:rPr lang="en-GB" sz="1400" dirty="0"/>
                  <a:t>In the 20-yr model, the Net Present Value (NPV) calculation follows this expression: </a:t>
                </a:r>
              </a:p>
              <a:p>
                <a:endParaRPr lang="en-GB" sz="1400" dirty="0"/>
              </a:p>
              <a:p>
                <a:endParaRPr lang="en-GB" sz="1400" dirty="0"/>
              </a:p>
              <a:p>
                <a:r>
                  <a:rPr lang="en-GB" sz="1400" dirty="0"/>
                  <a:t>	</a:t>
                </a:r>
                <a:r>
                  <a:rPr lang="en-GB" sz="1100" dirty="0"/>
                  <a:t>where </a:t>
                </a:r>
                <a:r>
                  <a:rPr lang="en-GB" sz="1100" i="1" dirty="0" err="1"/>
                  <a:t>df</a:t>
                </a:r>
                <a:r>
                  <a:rPr lang="en-GB" sz="1100" i="1" baseline="-25000" dirty="0" err="1"/>
                  <a:t>k</a:t>
                </a:r>
                <a:r>
                  <a:rPr lang="en-GB" sz="1100" dirty="0"/>
                  <a:t> is the discount factor of year </a:t>
                </a:r>
                <a:r>
                  <a:rPr lang="en-GB" sz="1100" i="1" dirty="0"/>
                  <a:t>k</a:t>
                </a:r>
                <a:r>
                  <a:rPr lang="en-GB" sz="1100" dirty="0"/>
                  <a:t>:</a:t>
                </a:r>
                <a:endParaRPr lang="en-GB" sz="1400" dirty="0"/>
              </a:p>
              <a:p>
                <a:pPr algn="ctr"/>
                <a:r>
                  <a:rPr lang="en-GB" sz="1400" dirty="0"/>
                  <a:t> </a:t>
                </a:r>
                <a14:m>
                  <m:oMath xmlns:m="http://schemas.openxmlformats.org/officeDocument/2006/math">
                    <m:sSub>
                      <m:sSubPr>
                        <m:ctrlPr>
                          <a:rPr lang="fr-FR" sz="1400" b="0" i="1" smtClean="0">
                            <a:solidFill>
                              <a:srgbClr val="002060"/>
                            </a:solidFill>
                            <a:latin typeface="Cambria Math" panose="02040503050406030204" pitchFamily="18" charset="0"/>
                          </a:rPr>
                        </m:ctrlPr>
                      </m:sSubPr>
                      <m:e>
                        <m:r>
                          <m:rPr>
                            <m:sty m:val="p"/>
                          </m:rPr>
                          <a:rPr lang="fr-FR" sz="1400" b="0" i="0" smtClean="0">
                            <a:solidFill>
                              <a:srgbClr val="002060"/>
                            </a:solidFill>
                            <a:latin typeface="Cambria Math" panose="02040503050406030204" pitchFamily="18" charset="0"/>
                          </a:rPr>
                          <m:t>df</m:t>
                        </m:r>
                      </m:e>
                      <m:sub>
                        <m:r>
                          <m:rPr>
                            <m:sty m:val="p"/>
                          </m:rPr>
                          <a:rPr lang="fr-FR" sz="1400" b="0" i="0" smtClean="0">
                            <a:solidFill>
                              <a:srgbClr val="002060"/>
                            </a:solidFill>
                            <a:latin typeface="Cambria Math" panose="02040503050406030204" pitchFamily="18" charset="0"/>
                          </a:rPr>
                          <m:t>k</m:t>
                        </m:r>
                      </m:sub>
                    </m:sSub>
                    <m:r>
                      <a:rPr lang="fr-FR" sz="1400" b="0" i="0" smtClean="0">
                        <a:solidFill>
                          <a:srgbClr val="002060"/>
                        </a:solidFill>
                        <a:latin typeface="Cambria Math" panose="02040503050406030204" pitchFamily="18" charset="0"/>
                      </a:rPr>
                      <m:t>=</m:t>
                    </m:r>
                    <m:f>
                      <m:fPr>
                        <m:ctrlPr>
                          <a:rPr lang="fr-FR" sz="1400" b="0" i="1" smtClean="0">
                            <a:solidFill>
                              <a:srgbClr val="002060"/>
                            </a:solidFill>
                            <a:latin typeface="Cambria Math" panose="02040503050406030204" pitchFamily="18" charset="0"/>
                          </a:rPr>
                        </m:ctrlPr>
                      </m:fPr>
                      <m:num>
                        <m:r>
                          <a:rPr lang="fr-FR" sz="1400" b="0" i="0" smtClean="0">
                            <a:solidFill>
                              <a:srgbClr val="002060"/>
                            </a:solidFill>
                            <a:latin typeface="Cambria Math" panose="02040503050406030204" pitchFamily="18" charset="0"/>
                          </a:rPr>
                          <m:t>1</m:t>
                        </m:r>
                      </m:num>
                      <m:den>
                        <m:sSup>
                          <m:sSupPr>
                            <m:ctrlPr>
                              <a:rPr lang="fr-FR" sz="1400" b="0" i="1" smtClean="0">
                                <a:solidFill>
                                  <a:srgbClr val="002060"/>
                                </a:solidFill>
                                <a:latin typeface="Cambria Math" panose="02040503050406030204" pitchFamily="18" charset="0"/>
                              </a:rPr>
                            </m:ctrlPr>
                          </m:sSupPr>
                          <m:e>
                            <m:d>
                              <m:dPr>
                                <m:ctrlPr>
                                  <a:rPr lang="fr-FR" sz="1400" b="0" i="1" smtClean="0">
                                    <a:solidFill>
                                      <a:srgbClr val="002060"/>
                                    </a:solidFill>
                                    <a:latin typeface="Cambria Math" panose="02040503050406030204" pitchFamily="18" charset="0"/>
                                  </a:rPr>
                                </m:ctrlPr>
                              </m:dPr>
                              <m:e>
                                <m:r>
                                  <a:rPr lang="fr-FR" sz="1400" b="0" i="1" smtClean="0">
                                    <a:solidFill>
                                      <a:srgbClr val="002060"/>
                                    </a:solidFill>
                                    <a:latin typeface="Cambria Math" panose="02040503050406030204" pitchFamily="18" charset="0"/>
                                  </a:rPr>
                                  <m:t>1+</m:t>
                                </m:r>
                                <m:r>
                                  <a:rPr lang="fr-FR" sz="1400" b="0" i="1" smtClean="0">
                                    <a:solidFill>
                                      <a:srgbClr val="002060"/>
                                    </a:solidFill>
                                    <a:latin typeface="Cambria Math" panose="02040503050406030204" pitchFamily="18" charset="0"/>
                                  </a:rPr>
                                  <m:t>𝑟</m:t>
                                </m:r>
                              </m:e>
                            </m:d>
                          </m:e>
                          <m:sup>
                            <m:r>
                              <a:rPr lang="fr-FR" sz="1400" b="0" i="1" smtClean="0">
                                <a:solidFill>
                                  <a:srgbClr val="002060"/>
                                </a:solidFill>
                                <a:latin typeface="Cambria Math" panose="02040503050406030204" pitchFamily="18" charset="0"/>
                              </a:rPr>
                              <m:t>𝑘</m:t>
                            </m:r>
                          </m:sup>
                        </m:sSup>
                      </m:den>
                    </m:f>
                  </m:oMath>
                </a14:m>
                <a:r>
                  <a:rPr lang="en-GB" sz="1400" dirty="0"/>
                  <a:t> </a:t>
                </a:r>
              </a:p>
              <a:p>
                <a:pPr algn="just"/>
                <a:r>
                  <a:rPr lang="en-GB" sz="1400" dirty="0"/>
                  <a:t>	</a:t>
                </a:r>
                <a:r>
                  <a:rPr lang="en-GB" sz="1100" dirty="0"/>
                  <a:t>with r = discount rate.</a:t>
                </a:r>
              </a:p>
              <a:p>
                <a:endParaRPr lang="en-GB" sz="1400" dirty="0"/>
              </a:p>
              <a:p>
                <a:r>
                  <a:rPr lang="en-GB" sz="1400" dirty="0"/>
                  <a:t>In the 5-yr model, NPV will be:</a:t>
                </a:r>
              </a:p>
              <a:p>
                <a:endParaRPr lang="en-GB" sz="1400" dirty="0"/>
              </a:p>
              <a:p>
                <a:pPr marL="342900" indent="-342900">
                  <a:lnSpc>
                    <a:spcPct val="150000"/>
                  </a:lnSpc>
                  <a:buFont typeface="Wingdings" panose="05000000000000000000" pitchFamily="2" charset="2"/>
                  <a:buChar char="Ø"/>
                </a:pPr>
                <a:r>
                  <a:rPr lang="en-GB" sz="1400" b="1" dirty="0">
                    <a:solidFill>
                      <a:schemeClr val="tx1"/>
                    </a:solidFill>
                  </a:rPr>
                  <a:t>What should be the discount rate R for the 5 years modelling?</a:t>
                </a:r>
              </a:p>
            </p:txBody>
          </p:sp>
        </mc:Choice>
        <mc:Fallback>
          <p:sp>
            <p:nvSpPr>
              <p:cNvPr id="3" name="Text Placeholder 2">
                <a:extLst>
                  <a:ext uri="{FF2B5EF4-FFF2-40B4-BE49-F238E27FC236}">
                    <a16:creationId xmlns:a16="http://schemas.microsoft.com/office/drawing/2014/main" id="{A7C04F0A-B438-C057-2C24-5B98A8BC075D}"/>
                  </a:ext>
                </a:extLst>
              </p:cNvPr>
              <p:cNvSpPr>
                <a:spLocks noGrp="1" noRot="1" noChangeAspect="1" noMove="1" noResize="1" noEditPoints="1" noAdjustHandles="1" noChangeArrowheads="1" noChangeShapeType="1" noTextEdit="1"/>
              </p:cNvSpPr>
              <p:nvPr>
                <p:ph type="body" sz="quarter" idx="13"/>
              </p:nvPr>
            </p:nvSpPr>
            <p:spPr>
              <a:blipFill>
                <a:blip r:embed="rId2"/>
                <a:stretch>
                  <a:fillRect l="-973" t="-1704" r="-757"/>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C44680C-7F52-A860-52DC-B07A5E68AF96}"/>
                  </a:ext>
                </a:extLst>
              </p:cNvPr>
              <p:cNvSpPr txBox="1"/>
              <p:nvPr/>
            </p:nvSpPr>
            <p:spPr>
              <a:xfrm>
                <a:off x="3047114" y="2042186"/>
                <a:ext cx="6097772" cy="3498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GB" sz="1600" i="1" smtClean="0">
                              <a:solidFill>
                                <a:srgbClr val="002060"/>
                              </a:solidFill>
                              <a:latin typeface="Cambria Math" panose="02040503050406030204" pitchFamily="18" charset="0"/>
                            </a:rPr>
                          </m:ctrlPr>
                        </m:sSubSupPr>
                        <m:e>
                          <m:sSub>
                            <m:sSubPr>
                              <m:ctrlPr>
                                <a:rPr lang="fr-FR" sz="1600" b="0" i="1" smtClean="0">
                                  <a:solidFill>
                                    <a:srgbClr val="002060"/>
                                  </a:solidFill>
                                  <a:latin typeface="Cambria Math" panose="02040503050406030204" pitchFamily="18" charset="0"/>
                                </a:rPr>
                              </m:ctrlPr>
                            </m:sSubPr>
                            <m:e>
                              <m:r>
                                <m:rPr>
                                  <m:sty m:val="p"/>
                                </m:rPr>
                                <a:rPr lang="fr-FR" sz="1600" b="0" i="0" smtClean="0">
                                  <a:solidFill>
                                    <a:srgbClr val="002060"/>
                                  </a:solidFill>
                                  <a:latin typeface="Cambria Math" panose="02040503050406030204" pitchFamily="18" charset="0"/>
                                </a:rPr>
                                <m:t>NPV</m:t>
                              </m:r>
                            </m:e>
                            <m:sub>
                              <m:r>
                                <a:rPr lang="fr-FR" sz="1600" b="0" i="0" smtClean="0">
                                  <a:solidFill>
                                    <a:srgbClr val="002060"/>
                                  </a:solidFill>
                                  <a:latin typeface="Cambria Math" panose="02040503050406030204" pitchFamily="18" charset="0"/>
                                </a:rPr>
                                <m:t>20</m:t>
                              </m:r>
                            </m:sub>
                          </m:sSub>
                          <m:r>
                            <a:rPr lang="fr-FR" sz="1600" b="0" i="0" smtClean="0">
                              <a:solidFill>
                                <a:srgbClr val="002060"/>
                              </a:solidFill>
                              <a:latin typeface="Cambria Math" panose="02040503050406030204" pitchFamily="18" charset="0"/>
                            </a:rPr>
                            <m:t>= </m:t>
                          </m:r>
                          <m:r>
                            <m:rPr>
                              <m:sty m:val="p"/>
                            </m:rPr>
                            <a:rPr lang="en-GB" sz="1600">
                              <a:solidFill>
                                <a:srgbClr val="002060"/>
                              </a:solidFill>
                              <a:latin typeface="Cambria Math" panose="02040503050406030204" pitchFamily="18" charset="0"/>
                            </a:rPr>
                            <m:t>Σ</m:t>
                          </m:r>
                        </m:e>
                        <m:sub>
                          <m:r>
                            <a:rPr lang="en-GB" sz="1600" i="1">
                              <a:solidFill>
                                <a:srgbClr val="002060"/>
                              </a:solidFill>
                              <a:latin typeface="Cambria Math" panose="02040503050406030204" pitchFamily="18" charset="0"/>
                            </a:rPr>
                            <m:t>𝑘</m:t>
                          </m:r>
                          <m:r>
                            <a:rPr lang="en-GB" sz="1600" i="0">
                              <a:solidFill>
                                <a:srgbClr val="002060"/>
                              </a:solidFill>
                              <a:latin typeface="Cambria Math" panose="02040503050406030204" pitchFamily="18" charset="0"/>
                            </a:rPr>
                            <m:t>=</m:t>
                          </m:r>
                          <m:r>
                            <a:rPr lang="fr-FR" sz="1600" b="0" i="1" smtClean="0">
                              <a:solidFill>
                                <a:srgbClr val="002060"/>
                              </a:solidFill>
                              <a:latin typeface="Cambria Math" panose="02040503050406030204" pitchFamily="18" charset="0"/>
                            </a:rPr>
                            <m:t>1</m:t>
                          </m:r>
                        </m:sub>
                        <m:sup>
                          <m:r>
                            <a:rPr lang="fr-FR" sz="1600" b="0" i="1" smtClean="0">
                              <a:solidFill>
                                <a:srgbClr val="002060"/>
                              </a:solidFill>
                              <a:latin typeface="Cambria Math" panose="02040503050406030204" pitchFamily="18" charset="0"/>
                            </a:rPr>
                            <m:t>20</m:t>
                          </m:r>
                        </m:sup>
                      </m:sSubSup>
                      <m:sSub>
                        <m:sSubPr>
                          <m:ctrlPr>
                            <a:rPr lang="fr-FR" sz="1600" b="0" i="1" smtClean="0">
                              <a:solidFill>
                                <a:srgbClr val="002060"/>
                              </a:solidFill>
                              <a:latin typeface="Cambria Math" panose="02040503050406030204" pitchFamily="18" charset="0"/>
                            </a:rPr>
                          </m:ctrlPr>
                        </m:sSubPr>
                        <m:e>
                          <m:r>
                            <m:rPr>
                              <m:sty m:val="p"/>
                            </m:rPr>
                            <a:rPr lang="fr-FR" sz="1600" b="0" i="0" smtClean="0">
                              <a:solidFill>
                                <a:srgbClr val="002060"/>
                              </a:solidFill>
                              <a:latin typeface="Cambria Math" panose="02040503050406030204" pitchFamily="18" charset="0"/>
                            </a:rPr>
                            <m:t>df</m:t>
                          </m:r>
                        </m:e>
                        <m:sub>
                          <m:r>
                            <m:rPr>
                              <m:sty m:val="p"/>
                            </m:rPr>
                            <a:rPr lang="fr-FR" sz="1600" b="0" i="0" smtClean="0">
                              <a:solidFill>
                                <a:srgbClr val="002060"/>
                              </a:solidFill>
                              <a:latin typeface="Cambria Math" panose="02040503050406030204" pitchFamily="18" charset="0"/>
                            </a:rPr>
                            <m:t>k</m:t>
                          </m:r>
                        </m:sub>
                      </m:sSub>
                      <m:r>
                        <a:rPr lang="en-GB" sz="1600" i="0">
                          <a:solidFill>
                            <a:srgbClr val="002060"/>
                          </a:solidFill>
                          <a:latin typeface="Cambria Math" panose="02040503050406030204" pitchFamily="18" charset="0"/>
                        </a:rPr>
                        <m:t>∗</m:t>
                      </m:r>
                      <m:r>
                        <a:rPr lang="fr-FR" sz="1600" b="0" i="1" smtClean="0">
                          <a:solidFill>
                            <a:srgbClr val="002060"/>
                          </a:solidFill>
                          <a:latin typeface="Cambria Math" panose="02040503050406030204" pitchFamily="18" charset="0"/>
                        </a:rPr>
                        <m:t>𝐴</m:t>
                      </m:r>
                      <m:r>
                        <a:rPr lang="en-GB" sz="1600" i="1">
                          <a:solidFill>
                            <a:srgbClr val="002060"/>
                          </a:solidFill>
                          <a:latin typeface="Cambria Math" panose="02040503050406030204" pitchFamily="18" charset="0"/>
                        </a:rPr>
                        <m:t>𝑛𝑛𝑢𝑖𝑡𝑦</m:t>
                      </m:r>
                      <m:r>
                        <a:rPr lang="en-GB" sz="1600" i="0">
                          <a:solidFill>
                            <a:srgbClr val="002060"/>
                          </a:solidFill>
                          <a:latin typeface="Cambria Math" panose="02040503050406030204" pitchFamily="18" charset="0"/>
                        </a:rPr>
                        <m:t> </m:t>
                      </m:r>
                    </m:oMath>
                  </m:oMathPara>
                </a14:m>
                <a:endParaRPr lang="en-GB" sz="1600"/>
              </a:p>
            </p:txBody>
          </p:sp>
        </mc:Choice>
        <mc:Fallback xmlns="">
          <p:sp>
            <p:nvSpPr>
              <p:cNvPr id="5" name="TextBox 4">
                <a:extLst>
                  <a:ext uri="{FF2B5EF4-FFF2-40B4-BE49-F238E27FC236}">
                    <a16:creationId xmlns:a16="http://schemas.microsoft.com/office/drawing/2014/main" id="{3C44680C-7F52-A860-52DC-B07A5E68AF96}"/>
                  </a:ext>
                </a:extLst>
              </p:cNvPr>
              <p:cNvSpPr txBox="1">
                <a:spLocks noRot="1" noChangeAspect="1" noMove="1" noResize="1" noEditPoints="1" noAdjustHandles="1" noChangeArrowheads="1" noChangeShapeType="1" noTextEdit="1"/>
              </p:cNvSpPr>
              <p:nvPr/>
            </p:nvSpPr>
            <p:spPr>
              <a:xfrm>
                <a:off x="3047114" y="2042186"/>
                <a:ext cx="6097772" cy="349839"/>
              </a:xfrm>
              <a:prstGeom prst="rect">
                <a:avLst/>
              </a:prstGeom>
              <a:blipFill>
                <a:blip r:embed="rId3"/>
                <a:stretch>
                  <a:fillRect b="-10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C557359-91E3-77E1-E58D-2778025A278F}"/>
                  </a:ext>
                </a:extLst>
              </p:cNvPr>
              <p:cNvSpPr txBox="1"/>
              <p:nvPr/>
            </p:nvSpPr>
            <p:spPr>
              <a:xfrm>
                <a:off x="2669045" y="3930687"/>
                <a:ext cx="3210079" cy="34599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GB" sz="1600" i="1" smtClean="0">
                              <a:solidFill>
                                <a:srgbClr val="002060"/>
                              </a:solidFill>
                              <a:latin typeface="Cambria Math" panose="02040503050406030204" pitchFamily="18" charset="0"/>
                            </a:rPr>
                          </m:ctrlPr>
                        </m:sSubSupPr>
                        <m:e>
                          <m:sSub>
                            <m:sSubPr>
                              <m:ctrlPr>
                                <a:rPr lang="fr-FR" sz="1600" b="0" i="1" smtClean="0">
                                  <a:solidFill>
                                    <a:srgbClr val="002060"/>
                                  </a:solidFill>
                                  <a:latin typeface="Cambria Math" panose="02040503050406030204" pitchFamily="18" charset="0"/>
                                </a:rPr>
                              </m:ctrlPr>
                            </m:sSubPr>
                            <m:e>
                              <m:r>
                                <m:rPr>
                                  <m:sty m:val="p"/>
                                </m:rPr>
                                <a:rPr lang="fr-FR" sz="1600" b="0" i="0" smtClean="0">
                                  <a:solidFill>
                                    <a:srgbClr val="002060"/>
                                  </a:solidFill>
                                  <a:latin typeface="Cambria Math" panose="02040503050406030204" pitchFamily="18" charset="0"/>
                                </a:rPr>
                                <m:t>NPV</m:t>
                              </m:r>
                            </m:e>
                            <m:sub>
                              <m:r>
                                <a:rPr lang="fr-FR" sz="1600" b="0" i="0" smtClean="0">
                                  <a:solidFill>
                                    <a:srgbClr val="002060"/>
                                  </a:solidFill>
                                  <a:latin typeface="Cambria Math" panose="02040503050406030204" pitchFamily="18" charset="0"/>
                                </a:rPr>
                                <m:t>5</m:t>
                              </m:r>
                            </m:sub>
                          </m:sSub>
                          <m:r>
                            <a:rPr lang="fr-FR" sz="1600" b="0" i="0" smtClean="0">
                              <a:solidFill>
                                <a:srgbClr val="002060"/>
                              </a:solidFill>
                              <a:latin typeface="Cambria Math" panose="02040503050406030204" pitchFamily="18" charset="0"/>
                            </a:rPr>
                            <m:t>= </m:t>
                          </m:r>
                          <m:r>
                            <m:rPr>
                              <m:sty m:val="p"/>
                            </m:rPr>
                            <a:rPr lang="en-GB" sz="1600">
                              <a:solidFill>
                                <a:srgbClr val="002060"/>
                              </a:solidFill>
                              <a:latin typeface="Cambria Math" panose="02040503050406030204" pitchFamily="18" charset="0"/>
                            </a:rPr>
                            <m:t>Σ</m:t>
                          </m:r>
                        </m:e>
                        <m:sub>
                          <m:r>
                            <m:rPr>
                              <m:sty m:val="p"/>
                            </m:rPr>
                            <a:rPr lang="fr-FR" sz="1600" b="0" i="0" smtClean="0">
                              <a:solidFill>
                                <a:srgbClr val="002060"/>
                              </a:solidFill>
                              <a:latin typeface="Cambria Math" panose="02040503050406030204" pitchFamily="18" charset="0"/>
                            </a:rPr>
                            <m:t>K</m:t>
                          </m:r>
                          <m:r>
                            <a:rPr lang="en-GB" sz="1600" i="0">
                              <a:solidFill>
                                <a:srgbClr val="002060"/>
                              </a:solidFill>
                              <a:latin typeface="Cambria Math" panose="02040503050406030204" pitchFamily="18" charset="0"/>
                            </a:rPr>
                            <m:t>=</m:t>
                          </m:r>
                          <m:r>
                            <a:rPr lang="fr-FR" sz="1600" b="0" i="1" smtClean="0">
                              <a:solidFill>
                                <a:srgbClr val="002060"/>
                              </a:solidFill>
                              <a:latin typeface="Cambria Math" panose="02040503050406030204" pitchFamily="18" charset="0"/>
                            </a:rPr>
                            <m:t>1</m:t>
                          </m:r>
                        </m:sub>
                        <m:sup>
                          <m:r>
                            <a:rPr lang="fr-FR" sz="1600" b="0" i="1" smtClean="0">
                              <a:solidFill>
                                <a:srgbClr val="002060"/>
                              </a:solidFill>
                              <a:latin typeface="Cambria Math" panose="02040503050406030204" pitchFamily="18" charset="0"/>
                            </a:rPr>
                            <m:t>4</m:t>
                          </m:r>
                        </m:sup>
                      </m:sSubSup>
                      <m:r>
                        <a:rPr lang="en-GB" sz="1600" i="1">
                          <a:solidFill>
                            <a:srgbClr val="002060"/>
                          </a:solidFill>
                          <a:latin typeface="Cambria Math" panose="02040503050406030204" pitchFamily="18" charset="0"/>
                        </a:rPr>
                        <m:t>𝐷</m:t>
                      </m:r>
                      <m:sSub>
                        <m:sSubPr>
                          <m:ctrlPr>
                            <a:rPr lang="en-GB" sz="1600" i="1">
                              <a:solidFill>
                                <a:srgbClr val="002060"/>
                              </a:solidFill>
                              <a:latin typeface="Cambria Math" panose="02040503050406030204" pitchFamily="18" charset="0"/>
                            </a:rPr>
                          </m:ctrlPr>
                        </m:sSubPr>
                        <m:e>
                          <m:r>
                            <a:rPr lang="en-GB" sz="1600" i="1">
                              <a:solidFill>
                                <a:srgbClr val="002060"/>
                              </a:solidFill>
                              <a:latin typeface="Cambria Math" panose="02040503050406030204" pitchFamily="18" charset="0"/>
                            </a:rPr>
                            <m:t>𝐹</m:t>
                          </m:r>
                        </m:e>
                        <m:sub>
                          <m:r>
                            <a:rPr lang="fr-FR" sz="1600" b="0" i="1" smtClean="0">
                              <a:solidFill>
                                <a:srgbClr val="002060"/>
                              </a:solidFill>
                              <a:latin typeface="Cambria Math" panose="02040503050406030204" pitchFamily="18" charset="0"/>
                            </a:rPr>
                            <m:t>𝐾</m:t>
                          </m:r>
                        </m:sub>
                      </m:sSub>
                      <m:r>
                        <a:rPr lang="en-GB" sz="1600" i="0">
                          <a:solidFill>
                            <a:srgbClr val="002060"/>
                          </a:solidFill>
                          <a:latin typeface="Cambria Math" panose="02040503050406030204" pitchFamily="18" charset="0"/>
                        </a:rPr>
                        <m:t>∗</m:t>
                      </m:r>
                      <m:r>
                        <a:rPr lang="fr-FR" sz="1600" b="0" i="1" smtClean="0">
                          <a:solidFill>
                            <a:srgbClr val="002060"/>
                          </a:solidFill>
                          <a:latin typeface="Cambria Math" panose="02040503050406030204" pitchFamily="18" charset="0"/>
                        </a:rPr>
                        <m:t>𝐴</m:t>
                      </m:r>
                      <m:r>
                        <a:rPr lang="en-GB" sz="1600" i="1">
                          <a:solidFill>
                            <a:srgbClr val="002060"/>
                          </a:solidFill>
                          <a:latin typeface="Cambria Math" panose="02040503050406030204" pitchFamily="18" charset="0"/>
                        </a:rPr>
                        <m:t>𝑛𝑛𝑢𝑖𝑡</m:t>
                      </m:r>
                      <m:sSub>
                        <m:sSubPr>
                          <m:ctrlPr>
                            <a:rPr lang="fr-FR" sz="1600" b="0" i="1" smtClean="0">
                              <a:solidFill>
                                <a:srgbClr val="002060"/>
                              </a:solidFill>
                              <a:latin typeface="Cambria Math" panose="02040503050406030204" pitchFamily="18" charset="0"/>
                            </a:rPr>
                          </m:ctrlPr>
                        </m:sSubPr>
                        <m:e>
                          <m:r>
                            <a:rPr lang="en-GB" sz="1600" i="1">
                              <a:solidFill>
                                <a:srgbClr val="002060"/>
                              </a:solidFill>
                              <a:latin typeface="Cambria Math" panose="02040503050406030204" pitchFamily="18" charset="0"/>
                            </a:rPr>
                            <m:t>𝑦</m:t>
                          </m:r>
                        </m:e>
                        <m:sub>
                          <m:r>
                            <a:rPr lang="fr-FR" sz="1600" b="0" i="0" smtClean="0">
                              <a:solidFill>
                                <a:srgbClr val="002060"/>
                              </a:solidFill>
                              <a:latin typeface="Cambria Math" panose="02040503050406030204" pitchFamily="18" charset="0"/>
                            </a:rPr>
                            <m:t>5</m:t>
                          </m:r>
                        </m:sub>
                      </m:sSub>
                      <m:r>
                        <a:rPr lang="en-GB" sz="1600" i="0">
                          <a:solidFill>
                            <a:srgbClr val="002060"/>
                          </a:solidFill>
                          <a:latin typeface="Cambria Math" panose="02040503050406030204" pitchFamily="18" charset="0"/>
                        </a:rPr>
                        <m:t> </m:t>
                      </m:r>
                    </m:oMath>
                  </m:oMathPara>
                </a14:m>
                <a:endParaRPr lang="en-GB" sz="1600"/>
              </a:p>
            </p:txBody>
          </p:sp>
        </mc:Choice>
        <mc:Fallback xmlns="">
          <p:sp>
            <p:nvSpPr>
              <p:cNvPr id="6" name="TextBox 5">
                <a:extLst>
                  <a:ext uri="{FF2B5EF4-FFF2-40B4-BE49-F238E27FC236}">
                    <a16:creationId xmlns:a16="http://schemas.microsoft.com/office/drawing/2014/main" id="{8C557359-91E3-77E1-E58D-2778025A278F}"/>
                  </a:ext>
                </a:extLst>
              </p:cNvPr>
              <p:cNvSpPr txBox="1">
                <a:spLocks noRot="1" noChangeAspect="1" noMove="1" noResize="1" noEditPoints="1" noAdjustHandles="1" noChangeArrowheads="1" noChangeShapeType="1" noTextEdit="1"/>
              </p:cNvSpPr>
              <p:nvPr/>
            </p:nvSpPr>
            <p:spPr>
              <a:xfrm>
                <a:off x="2669045" y="3930687"/>
                <a:ext cx="3210079" cy="345992"/>
              </a:xfrm>
              <a:prstGeom prst="rect">
                <a:avLst/>
              </a:prstGeom>
              <a:blipFill>
                <a:blip r:embed="rId4"/>
                <a:stretch>
                  <a:fillRect b="-350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7F32FD7-BE32-E144-201B-CAF201385081}"/>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44</a:t>
            </a:fld>
            <a:endParaRPr lang="fr-FR"/>
          </a:p>
        </p:txBody>
      </p:sp>
    </p:spTree>
    <p:extLst>
      <p:ext uri="{BB962C8B-B14F-4D97-AF65-F5344CB8AC3E}">
        <p14:creationId xmlns:p14="http://schemas.microsoft.com/office/powerpoint/2010/main" val="8913107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6FE06-FE70-DCCD-F8EE-CDA1AA9162C2}"/>
              </a:ext>
            </a:extLst>
          </p:cNvPr>
          <p:cNvSpPr>
            <a:spLocks noGrp="1"/>
          </p:cNvSpPr>
          <p:nvPr>
            <p:ph type="title"/>
          </p:nvPr>
        </p:nvSpPr>
        <p:spPr/>
        <p:txBody>
          <a:bodyPr/>
          <a:lstStyle/>
          <a:p>
            <a:r>
              <a:rPr lang="en-GB"/>
              <a:t>Discount rate – 1. Discount factors alignment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7C04F0A-B438-C057-2C24-5B98A8BC075D}"/>
                  </a:ext>
                </a:extLst>
              </p:cNvPr>
              <p:cNvSpPr>
                <a:spLocks noGrp="1"/>
              </p:cNvSpPr>
              <p:nvPr>
                <p:ph type="body" sz="quarter" idx="13"/>
              </p:nvPr>
            </p:nvSpPr>
            <p:spPr>
              <a:xfrm>
                <a:off x="457200" y="1360314"/>
                <a:ext cx="8229600" cy="4648374"/>
              </a:xfrm>
            </p:spPr>
            <p:txBody>
              <a:bodyPr/>
              <a:lstStyle/>
              <a:p>
                <a:r>
                  <a:rPr lang="en-GB" sz="1600" b="1" u="sng"/>
                  <a:t>Hypothesis 1</a:t>
                </a:r>
                <a:r>
                  <a:rPr lang="en-GB" sz="1600" b="1"/>
                  <a:t>: </a:t>
                </a:r>
                <a:r>
                  <a:rPr lang="en-GB" sz="1600"/>
                  <a:t>All investments are done on every target year (every 5 years).</a:t>
                </a:r>
              </a:p>
              <a:p>
                <a:r>
                  <a:rPr lang="en-GB" sz="1600" b="1" u="sng"/>
                  <a:t>Hypothesis 2:</a:t>
                </a:r>
                <a:r>
                  <a:rPr lang="en-GB" sz="1600" b="1"/>
                  <a:t> </a:t>
                </a:r>
                <a:r>
                  <a:rPr lang="en-GB" sz="1600"/>
                  <a:t>The new discount rate must equalise the discount factor of each target year (2030, 2035, 2040, 2045, 2050).</a:t>
                </a:r>
              </a:p>
              <a:p>
                <a:endParaRPr lang="en-GB" sz="1800" u="sng"/>
              </a:p>
              <a:p>
                <a:r>
                  <a:rPr lang="en-GB" sz="1600"/>
                  <a:t>We have:</a:t>
                </a:r>
              </a:p>
              <a:p>
                <a:pPr algn="ctr"/>
                <a14:m>
                  <m:oMathPara xmlns:m="http://schemas.openxmlformats.org/officeDocument/2006/math">
                    <m:oMathParaPr>
                      <m:jc m:val="centerGroup"/>
                    </m:oMathParaPr>
                    <m:oMath xmlns:m="http://schemas.openxmlformats.org/officeDocument/2006/math">
                      <m:r>
                        <a:rPr lang="en-GB" sz="1600" b="0" i="1" smtClean="0">
                          <a:latin typeface="Cambria Math" panose="02040503050406030204" pitchFamily="18" charset="0"/>
                        </a:rPr>
                        <m:t>𝑑</m:t>
                      </m:r>
                      <m:sSub>
                        <m:sSubPr>
                          <m:ctrlPr>
                            <a:rPr lang="en-GB" sz="1600" b="0" i="1" smtClean="0">
                              <a:latin typeface="Cambria Math" panose="02040503050406030204" pitchFamily="18" charset="0"/>
                            </a:rPr>
                          </m:ctrlPr>
                        </m:sSubPr>
                        <m:e>
                          <m:r>
                            <a:rPr lang="en-GB" sz="1600" b="0" i="1" smtClean="0">
                              <a:latin typeface="Cambria Math" panose="02040503050406030204" pitchFamily="18" charset="0"/>
                            </a:rPr>
                            <m:t>𝑓</m:t>
                          </m:r>
                        </m:e>
                        <m:sub>
                          <m:r>
                            <a:rPr lang="en-GB" sz="1600" b="0" i="1" smtClean="0">
                              <a:latin typeface="Cambria Math" panose="02040503050406030204" pitchFamily="18" charset="0"/>
                            </a:rPr>
                            <m:t>5</m:t>
                          </m:r>
                          <m:r>
                            <a:rPr lang="en-GB" sz="1600" b="0" i="1" smtClean="0">
                              <a:latin typeface="Cambria Math" panose="02040503050406030204" pitchFamily="18" charset="0"/>
                            </a:rPr>
                            <m:t>𝑘</m:t>
                          </m:r>
                        </m:sub>
                      </m:sSub>
                      <m:r>
                        <a:rPr lang="en-GB" sz="1600" b="0" i="1" smtClean="0">
                          <a:latin typeface="Cambria Math" panose="02040503050406030204" pitchFamily="18" charset="0"/>
                        </a:rPr>
                        <m:t>=</m:t>
                      </m:r>
                      <m:r>
                        <a:rPr lang="en-GB" sz="1600" b="0" i="1" smtClean="0">
                          <a:latin typeface="Cambria Math" panose="02040503050406030204" pitchFamily="18" charset="0"/>
                        </a:rPr>
                        <m:t>𝐷</m:t>
                      </m:r>
                      <m:sSub>
                        <m:sSubPr>
                          <m:ctrlPr>
                            <a:rPr lang="en-GB" sz="1600" b="0" i="1" smtClean="0">
                              <a:latin typeface="Cambria Math" panose="02040503050406030204" pitchFamily="18" charset="0"/>
                            </a:rPr>
                          </m:ctrlPr>
                        </m:sSubPr>
                        <m:e>
                          <m:r>
                            <a:rPr lang="en-GB" sz="1600" b="0" i="1" smtClean="0">
                              <a:latin typeface="Cambria Math" panose="02040503050406030204" pitchFamily="18" charset="0"/>
                            </a:rPr>
                            <m:t>𝐹</m:t>
                          </m:r>
                        </m:e>
                        <m:sub>
                          <m:r>
                            <a:rPr lang="en-GB" sz="1600" b="0" i="1" smtClean="0">
                              <a:latin typeface="Cambria Math" panose="02040503050406030204" pitchFamily="18" charset="0"/>
                            </a:rPr>
                            <m:t>𝑘</m:t>
                          </m:r>
                        </m:sub>
                      </m:sSub>
                    </m:oMath>
                  </m:oMathPara>
                </a14:m>
                <a:endParaRPr lang="en-GB" sz="1600"/>
              </a:p>
              <a:p>
                <a:r>
                  <a:rPr lang="en-GB" sz="1600"/>
                  <a:t>(</a:t>
                </a:r>
                <a:r>
                  <a:rPr lang="en-GB" sz="1400"/>
                  <a:t>with k = 1 to 5 the years of simulation)</a:t>
                </a:r>
              </a:p>
              <a:p>
                <a:pPr>
                  <a:lnSpc>
                    <a:spcPct val="150000"/>
                  </a:lnSpc>
                </a:pPr>
                <a14:m>
                  <m:oMathPara xmlns:m="http://schemas.openxmlformats.org/officeDocument/2006/math">
                    <m:oMathParaPr>
                      <m:jc m:val="centerGroup"/>
                    </m:oMathParaPr>
                    <m:oMath xmlns:m="http://schemas.openxmlformats.org/officeDocument/2006/math">
                      <m:r>
                        <a:rPr lang="en-GB" sz="1600">
                          <a:latin typeface="Cambria Math" panose="02040503050406030204" pitchFamily="18" charset="0"/>
                        </a:rPr>
                        <m:t>⇒</m:t>
                      </m:r>
                      <m:f>
                        <m:fPr>
                          <m:ctrlPr>
                            <a:rPr lang="en-GB" sz="1600" b="0" i="1" smtClean="0">
                              <a:latin typeface="Cambria Math" panose="02040503050406030204" pitchFamily="18" charset="0"/>
                            </a:rPr>
                          </m:ctrlPr>
                        </m:fPr>
                        <m:num>
                          <m:r>
                            <a:rPr lang="en-GB" sz="1600" b="0" i="1" smtClean="0">
                              <a:latin typeface="Cambria Math" panose="02040503050406030204" pitchFamily="18" charset="0"/>
                            </a:rPr>
                            <m:t>1</m:t>
                          </m:r>
                        </m:num>
                        <m:den>
                          <m:sSup>
                            <m:sSupPr>
                              <m:ctrlPr>
                                <a:rPr lang="en-GB" sz="1600" b="0" i="1" smtClean="0">
                                  <a:latin typeface="Cambria Math" panose="02040503050406030204" pitchFamily="18" charset="0"/>
                                </a:rPr>
                              </m:ctrlPr>
                            </m:sSupPr>
                            <m:e>
                              <m:d>
                                <m:dPr>
                                  <m:ctrlPr>
                                    <a:rPr lang="en-GB" sz="1600" b="0" i="1" smtClean="0">
                                      <a:latin typeface="Cambria Math" panose="02040503050406030204" pitchFamily="18" charset="0"/>
                                    </a:rPr>
                                  </m:ctrlPr>
                                </m:dPr>
                                <m:e>
                                  <m:r>
                                    <a:rPr lang="en-GB" sz="1600" b="0" i="1" smtClean="0">
                                      <a:latin typeface="Cambria Math" panose="02040503050406030204" pitchFamily="18" charset="0"/>
                                    </a:rPr>
                                    <m:t>1+</m:t>
                                  </m:r>
                                  <m:r>
                                    <a:rPr lang="en-GB" sz="1600" b="0" i="1" smtClean="0">
                                      <a:latin typeface="Cambria Math" panose="02040503050406030204" pitchFamily="18" charset="0"/>
                                    </a:rPr>
                                    <m:t>𝑟</m:t>
                                  </m:r>
                                </m:e>
                              </m:d>
                            </m:e>
                            <m:sup>
                              <m:r>
                                <a:rPr lang="en-GB" sz="1600" b="0" i="1" smtClean="0">
                                  <a:latin typeface="Cambria Math" panose="02040503050406030204" pitchFamily="18" charset="0"/>
                                </a:rPr>
                                <m:t>5</m:t>
                              </m:r>
                              <m:r>
                                <a:rPr lang="en-GB" sz="1600" b="0" i="1" smtClean="0">
                                  <a:latin typeface="Cambria Math" panose="02040503050406030204" pitchFamily="18" charset="0"/>
                                </a:rPr>
                                <m:t>𝑘</m:t>
                              </m:r>
                            </m:sup>
                          </m:sSup>
                        </m:den>
                      </m:f>
                      <m:r>
                        <a:rPr lang="en-GB" sz="1600" b="0" i="1" smtClean="0">
                          <a:latin typeface="Cambria Math" panose="02040503050406030204" pitchFamily="18" charset="0"/>
                        </a:rPr>
                        <m:t>=</m:t>
                      </m:r>
                      <m:f>
                        <m:fPr>
                          <m:ctrlPr>
                            <a:rPr lang="en-GB" sz="1600" i="1" smtClean="0">
                              <a:latin typeface="Cambria Math" panose="02040503050406030204" pitchFamily="18" charset="0"/>
                            </a:rPr>
                          </m:ctrlPr>
                        </m:fPr>
                        <m:num>
                          <m:r>
                            <a:rPr lang="en-GB" sz="1600" i="1" smtClean="0">
                              <a:latin typeface="Cambria Math" panose="02040503050406030204" pitchFamily="18" charset="0"/>
                            </a:rPr>
                            <m:t>1</m:t>
                          </m:r>
                        </m:num>
                        <m:den>
                          <m:sSup>
                            <m:sSupPr>
                              <m:ctrlPr>
                                <a:rPr lang="en-GB" sz="1600" i="1" smtClean="0">
                                  <a:latin typeface="Cambria Math" panose="02040503050406030204" pitchFamily="18" charset="0"/>
                                </a:rPr>
                              </m:ctrlPr>
                            </m:sSupPr>
                            <m:e>
                              <m:d>
                                <m:dPr>
                                  <m:ctrlPr>
                                    <a:rPr lang="en-GB" sz="1600" i="1" smtClean="0">
                                      <a:latin typeface="Cambria Math" panose="02040503050406030204" pitchFamily="18" charset="0"/>
                                    </a:rPr>
                                  </m:ctrlPr>
                                </m:dPr>
                                <m:e>
                                  <m:r>
                                    <a:rPr lang="en-GB" sz="1600" i="1" smtClean="0">
                                      <a:latin typeface="Cambria Math" panose="02040503050406030204" pitchFamily="18" charset="0"/>
                                    </a:rPr>
                                    <m:t>1+</m:t>
                                  </m:r>
                                  <m:r>
                                    <a:rPr lang="en-GB" sz="1600" b="0" i="1" smtClean="0">
                                      <a:latin typeface="Cambria Math" panose="02040503050406030204" pitchFamily="18" charset="0"/>
                                    </a:rPr>
                                    <m:t>𝑅</m:t>
                                  </m:r>
                                </m:e>
                              </m:d>
                            </m:e>
                            <m:sup>
                              <m:r>
                                <a:rPr lang="en-GB" sz="1600" b="0" i="1" smtClean="0">
                                  <a:latin typeface="Cambria Math" panose="02040503050406030204" pitchFamily="18" charset="0"/>
                                </a:rPr>
                                <m:t>𝑘</m:t>
                              </m:r>
                            </m:sup>
                          </m:sSup>
                        </m:den>
                      </m:f>
                    </m:oMath>
                  </m:oMathPara>
                </a14:m>
                <a:endParaRPr lang="en-GB" sz="1600"/>
              </a:p>
              <a:p>
                <a:pPr algn="ctr">
                  <a:lnSpc>
                    <a:spcPct val="150000"/>
                  </a:lnSpc>
                </a:pPr>
                <a:r>
                  <a:rPr lang="en-GB" sz="1600"/>
                  <a:t> </a:t>
                </a:r>
                <a14:m>
                  <m:oMath xmlns:m="http://schemas.openxmlformats.org/officeDocument/2006/math">
                    <m:r>
                      <a:rPr lang="en-GB" sz="1600" b="0" i="0" smtClean="0">
                        <a:latin typeface="Cambria Math" panose="02040503050406030204" pitchFamily="18" charset="0"/>
                      </a:rPr>
                      <m:t>⇒</m:t>
                    </m:r>
                    <m:r>
                      <a:rPr lang="en-GB" sz="1600" i="1" smtClean="0">
                        <a:latin typeface="Cambria Math" panose="02040503050406030204" pitchFamily="18" charset="0"/>
                        <a:ea typeface="Calibri" panose="020F0502020204030204" pitchFamily="34" charset="0"/>
                        <a:cs typeface="Times New Roman" panose="02020603050405020304" pitchFamily="18" charset="0"/>
                      </a:rPr>
                      <m:t>𝑅</m:t>
                    </m:r>
                    <m:r>
                      <a:rPr lang="en-GB" sz="1600" i="1" smtClean="0">
                        <a:latin typeface="Cambria Math" panose="02040503050406030204" pitchFamily="18" charset="0"/>
                        <a:ea typeface="Calibri" panose="020F0502020204030204" pitchFamily="34" charset="0"/>
                        <a:cs typeface="Times New Roman" panose="02020603050405020304" pitchFamily="18" charset="0"/>
                      </a:rPr>
                      <m:t>=</m:t>
                    </m:r>
                    <m:sSup>
                      <m:sSupPr>
                        <m:ctrlPr>
                          <a:rPr lang="en-GB" sz="1600" i="1" smtClean="0">
                            <a:latin typeface="Cambria Math" panose="02040503050406030204" pitchFamily="18" charset="0"/>
                            <a:ea typeface="Calibri" panose="020F0502020204030204" pitchFamily="34" charset="0"/>
                            <a:cs typeface="Times New Roman" panose="02020603050405020304" pitchFamily="18" charset="0"/>
                          </a:rPr>
                        </m:ctrlPr>
                      </m:sSupPr>
                      <m:e>
                        <m:d>
                          <m:dPr>
                            <m:ctrlPr>
                              <a:rPr lang="en-GB" sz="1600" i="1" smtClean="0">
                                <a:latin typeface="Cambria Math" panose="02040503050406030204" pitchFamily="18" charset="0"/>
                                <a:ea typeface="Calibri" panose="020F0502020204030204" pitchFamily="34" charset="0"/>
                                <a:cs typeface="Times New Roman" panose="02020603050405020304" pitchFamily="18" charset="0"/>
                              </a:rPr>
                            </m:ctrlPr>
                          </m:dPr>
                          <m:e>
                            <m:r>
                              <a:rPr lang="en-GB" sz="1600" i="1" smtClean="0">
                                <a:latin typeface="Cambria Math" panose="02040503050406030204" pitchFamily="18" charset="0"/>
                                <a:ea typeface="Calibri" panose="020F0502020204030204" pitchFamily="34" charset="0"/>
                                <a:cs typeface="Times New Roman" panose="02020603050405020304" pitchFamily="18" charset="0"/>
                              </a:rPr>
                              <m:t>1+</m:t>
                            </m:r>
                            <m:r>
                              <a:rPr lang="en-GB" sz="1600" i="1" smtClean="0">
                                <a:latin typeface="Cambria Math" panose="02040503050406030204" pitchFamily="18" charset="0"/>
                                <a:ea typeface="Calibri" panose="020F0502020204030204" pitchFamily="34" charset="0"/>
                                <a:cs typeface="Times New Roman" panose="02020603050405020304" pitchFamily="18" charset="0"/>
                              </a:rPr>
                              <m:t>𝑟</m:t>
                            </m:r>
                          </m:e>
                        </m:d>
                      </m:e>
                      <m:sup>
                        <m:r>
                          <a:rPr lang="en-GB" sz="1600" i="1" smtClean="0">
                            <a:latin typeface="Cambria Math" panose="02040503050406030204" pitchFamily="18" charset="0"/>
                            <a:ea typeface="Calibri" panose="020F0502020204030204" pitchFamily="34" charset="0"/>
                            <a:cs typeface="Times New Roman" panose="02020603050405020304" pitchFamily="18" charset="0"/>
                          </a:rPr>
                          <m:t>5</m:t>
                        </m:r>
                      </m:sup>
                    </m:sSup>
                    <m:r>
                      <a:rPr lang="en-GB" sz="1600" i="1" smtClean="0">
                        <a:latin typeface="Cambria Math" panose="02040503050406030204" pitchFamily="18" charset="0"/>
                        <a:ea typeface="Calibri" panose="020F0502020204030204" pitchFamily="34" charset="0"/>
                        <a:cs typeface="Times New Roman" panose="02020603050405020304" pitchFamily="18" charset="0"/>
                      </a:rPr>
                      <m:t>−1</m:t>
                    </m:r>
                  </m:oMath>
                </a14:m>
                <a:endParaRPr lang="en-GB" sz="1600"/>
              </a:p>
              <a:p>
                <a:r>
                  <a:rPr lang="en-GB" sz="1600"/>
                  <a:t>(</a:t>
                </a:r>
                <a:r>
                  <a:rPr lang="en-GB" sz="1400"/>
                  <a:t>with r and R the discount rates of the 20 and 5 years simulation respectively)</a:t>
                </a:r>
              </a:p>
              <a:p>
                <a:r>
                  <a:rPr lang="en-GB" sz="1600" b="1"/>
                  <a:t>For a r = 10%, we get R = 61%</a:t>
                </a:r>
                <a:endParaRPr lang="en-GB" sz="1800" b="1"/>
              </a:p>
            </p:txBody>
          </p:sp>
        </mc:Choice>
        <mc:Fallback xmlns="">
          <p:sp>
            <p:nvSpPr>
              <p:cNvPr id="3" name="Text Placeholder 2">
                <a:extLst>
                  <a:ext uri="{FF2B5EF4-FFF2-40B4-BE49-F238E27FC236}">
                    <a16:creationId xmlns:a16="http://schemas.microsoft.com/office/drawing/2014/main" id="{A7C04F0A-B438-C057-2C24-5B98A8BC075D}"/>
                  </a:ext>
                </a:extLst>
              </p:cNvPr>
              <p:cNvSpPr>
                <a:spLocks noGrp="1" noRot="1" noChangeAspect="1" noMove="1" noResize="1" noEditPoints="1" noAdjustHandles="1" noChangeArrowheads="1" noChangeShapeType="1" noTextEdit="1"/>
              </p:cNvSpPr>
              <p:nvPr>
                <p:ph type="body" sz="quarter" idx="13"/>
              </p:nvPr>
            </p:nvSpPr>
            <p:spPr>
              <a:xfrm>
                <a:off x="457200" y="1360314"/>
                <a:ext cx="8229600" cy="4648374"/>
              </a:xfrm>
              <a:blipFill>
                <a:blip r:embed="rId2"/>
                <a:stretch>
                  <a:fillRect l="-1481" t="-1966" r="-222"/>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26742C65-CAD2-0284-0FB4-72AB7F30C794}"/>
              </a:ext>
            </a:extLst>
          </p:cNvPr>
          <p:cNvSpPr txBox="1"/>
          <p:nvPr/>
        </p:nvSpPr>
        <p:spPr>
          <a:xfrm>
            <a:off x="10555856" y="2494055"/>
            <a:ext cx="1636144" cy="1190446"/>
          </a:xfrm>
          <a:prstGeom prst="rect">
            <a:avLst/>
          </a:prstGeom>
        </p:spPr>
        <p:txBody>
          <a:bodyPr vert="horz" wrap="square" lIns="91440" tIns="45720" rIns="91440" bIns="45720" rtlCol="0">
            <a:normAutofit/>
          </a:bodyPr>
          <a:lstStyle/>
          <a:p>
            <a:pPr marL="171450" marR="0" indent="-171450" defTabSz="914400" rtl="0" eaLnBrk="1" fontAlgn="auto" latinLnBrk="0" hangingPunct="1">
              <a:lnSpc>
                <a:spcPct val="120000"/>
              </a:lnSpc>
              <a:spcBef>
                <a:spcPts val="1000"/>
              </a:spcBef>
              <a:spcAft>
                <a:spcPts val="0"/>
              </a:spcAft>
              <a:buClrTx/>
              <a:buSzTx/>
              <a:buFont typeface="Wingdings" panose="05000000000000000000" pitchFamily="2" charset="2"/>
              <a:buChar char="Ø"/>
              <a:tabLst/>
            </a:pPr>
            <a:r>
              <a:rPr kumimoji="0" lang="en-GB" sz="1200" i="0" u="none" strike="noStrike" kern="1200" cap="none" spc="0" normalizeH="0" baseline="0">
                <a:ln>
                  <a:noFill/>
                </a:ln>
                <a:solidFill>
                  <a:schemeClr val="tx1"/>
                </a:solidFill>
                <a:effectLst/>
                <a:uLnTx/>
                <a:uFillTx/>
                <a:latin typeface="Lato" panose="020F0502020204030203"/>
                <a:ea typeface="Lato" panose="020F0502020204030203" pitchFamily="34" charset="0"/>
                <a:cs typeface="Lato" panose="020F0502020204030203" pitchFamily="34" charset="0"/>
              </a:rPr>
              <a:t>The discount factors are equalised to those of the target years</a:t>
            </a:r>
          </a:p>
        </p:txBody>
      </p:sp>
      <p:sp>
        <p:nvSpPr>
          <p:cNvPr id="11" name="Rectangle 10">
            <a:extLst>
              <a:ext uri="{FF2B5EF4-FFF2-40B4-BE49-F238E27FC236}">
                <a16:creationId xmlns:a16="http://schemas.microsoft.com/office/drawing/2014/main" id="{2F5219EE-4F86-0233-752B-2C5595649FE5}"/>
              </a:ext>
            </a:extLst>
          </p:cNvPr>
          <p:cNvSpPr/>
          <p:nvPr/>
        </p:nvSpPr>
        <p:spPr>
          <a:xfrm>
            <a:off x="3944414" y="4333279"/>
            <a:ext cx="1577156" cy="3536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3" name="Table 12">
            <a:extLst>
              <a:ext uri="{FF2B5EF4-FFF2-40B4-BE49-F238E27FC236}">
                <a16:creationId xmlns:a16="http://schemas.microsoft.com/office/drawing/2014/main" id="{49AA57D4-62C6-0774-5B10-A86A83773606}"/>
              </a:ext>
            </a:extLst>
          </p:cNvPr>
          <p:cNvGraphicFramePr>
            <a:graphicFrameLocks noGrp="1"/>
          </p:cNvGraphicFramePr>
          <p:nvPr>
            <p:extLst>
              <p:ext uri="{D42A27DB-BD31-4B8C-83A1-F6EECF244321}">
                <p14:modId xmlns:p14="http://schemas.microsoft.com/office/powerpoint/2010/main" val="2133373774"/>
              </p:ext>
            </p:extLst>
          </p:nvPr>
        </p:nvGraphicFramePr>
        <p:xfrm>
          <a:off x="8906647" y="1272211"/>
          <a:ext cx="2679782" cy="4023360"/>
        </p:xfrm>
        <a:graphic>
          <a:graphicData uri="http://schemas.openxmlformats.org/drawingml/2006/table">
            <a:tbl>
              <a:tblPr/>
              <a:tblGrid>
                <a:gridCol w="506668">
                  <a:extLst>
                    <a:ext uri="{9D8B030D-6E8A-4147-A177-3AD203B41FA5}">
                      <a16:colId xmlns:a16="http://schemas.microsoft.com/office/drawing/2014/main" val="2024737409"/>
                    </a:ext>
                  </a:extLst>
                </a:gridCol>
                <a:gridCol w="1138397">
                  <a:extLst>
                    <a:ext uri="{9D8B030D-6E8A-4147-A177-3AD203B41FA5}">
                      <a16:colId xmlns:a16="http://schemas.microsoft.com/office/drawing/2014/main" val="111622806"/>
                    </a:ext>
                  </a:extLst>
                </a:gridCol>
                <a:gridCol w="1034717">
                  <a:extLst>
                    <a:ext uri="{9D8B030D-6E8A-4147-A177-3AD203B41FA5}">
                      <a16:colId xmlns:a16="http://schemas.microsoft.com/office/drawing/2014/main" val="2303644738"/>
                    </a:ext>
                  </a:extLst>
                </a:gridCol>
              </a:tblGrid>
              <a:tr h="166615">
                <a:tc>
                  <a:txBody>
                    <a:bodyPr/>
                    <a:lstStyle/>
                    <a:p>
                      <a:pPr algn="l" fontAlgn="b"/>
                      <a:r>
                        <a:rPr lang="en-GB" sz="1200" b="0" i="0" u="none" strike="noStrike">
                          <a:solidFill>
                            <a:srgbClr val="000000"/>
                          </a:solidFill>
                          <a:effectLst/>
                          <a:latin typeface="Calibri" panose="020F0502020204030204" pitchFamily="34" charset="0"/>
                        </a:rPr>
                        <a:t>Year</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GB" sz="1200" b="0" i="0" u="none" strike="noStrike">
                          <a:solidFill>
                            <a:srgbClr val="000000"/>
                          </a:solidFill>
                          <a:effectLst/>
                          <a:latin typeface="Calibri" panose="020F0502020204030204" pitchFamily="34" charset="0"/>
                        </a:rPr>
                        <a:t>20 years model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GB" sz="1200" b="0" i="0" u="none" strike="noStrike">
                          <a:solidFill>
                            <a:srgbClr val="000000"/>
                          </a:solidFill>
                          <a:effectLst/>
                          <a:latin typeface="Calibri" panose="020F0502020204030204" pitchFamily="34" charset="0"/>
                        </a:rPr>
                        <a:t>5 years model</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196385"/>
                  </a:ext>
                </a:extLst>
              </a:tr>
              <a:tr h="166615">
                <a:tc>
                  <a:txBody>
                    <a:bodyPr/>
                    <a:lstStyle/>
                    <a:p>
                      <a:pPr algn="r" fontAlgn="b"/>
                      <a:r>
                        <a:rPr lang="en-GB" sz="1200" b="0" i="0" u="none" strike="noStrike">
                          <a:solidFill>
                            <a:srgbClr val="000000"/>
                          </a:solidFill>
                          <a:effectLst/>
                          <a:latin typeface="Calibri" panose="020F0502020204030204" pitchFamily="34" charset="0"/>
                        </a:rPr>
                        <a:t>2030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0047325"/>
                  </a:ext>
                </a:extLst>
              </a:tr>
              <a:tr h="166615">
                <a:tc>
                  <a:txBody>
                    <a:bodyPr/>
                    <a:lstStyle/>
                    <a:p>
                      <a:pPr algn="r" fontAlgn="b"/>
                      <a:r>
                        <a:rPr lang="en-GB" sz="1200" b="0" i="0" u="none" strike="noStrike">
                          <a:solidFill>
                            <a:srgbClr val="000000"/>
                          </a:solidFill>
                          <a:effectLst/>
                          <a:latin typeface="Calibri" panose="020F0502020204030204" pitchFamily="34" charset="0"/>
                        </a:rPr>
                        <a:t>2031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0.621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extLst>
                  <a:ext uri="{0D108BD9-81ED-4DB2-BD59-A6C34878D82A}">
                    <a16:rowId xmlns:a16="http://schemas.microsoft.com/office/drawing/2014/main" val="930774249"/>
                  </a:ext>
                </a:extLst>
              </a:tr>
              <a:tr h="166615">
                <a:tc>
                  <a:txBody>
                    <a:bodyPr/>
                    <a:lstStyle/>
                    <a:p>
                      <a:pPr algn="r" fontAlgn="b"/>
                      <a:r>
                        <a:rPr lang="en-GB" sz="1200" b="0" i="0" u="none" strike="noStrike">
                          <a:solidFill>
                            <a:srgbClr val="000000"/>
                          </a:solidFill>
                          <a:effectLst/>
                          <a:latin typeface="Calibri" panose="020F0502020204030204" pitchFamily="34" charset="0"/>
                        </a:rPr>
                        <a:t>2032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0.826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0.386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extLst>
                  <a:ext uri="{0D108BD9-81ED-4DB2-BD59-A6C34878D82A}">
                    <a16:rowId xmlns:a16="http://schemas.microsoft.com/office/drawing/2014/main" val="1859198327"/>
                  </a:ext>
                </a:extLst>
              </a:tr>
              <a:tr h="166615">
                <a:tc>
                  <a:txBody>
                    <a:bodyPr/>
                    <a:lstStyle/>
                    <a:p>
                      <a:pPr algn="r" fontAlgn="b"/>
                      <a:r>
                        <a:rPr lang="en-GB" sz="1200" b="0" i="0" u="none" strike="noStrike">
                          <a:solidFill>
                            <a:srgbClr val="000000"/>
                          </a:solidFill>
                          <a:effectLst/>
                          <a:latin typeface="Calibri" panose="020F0502020204030204" pitchFamily="34" charset="0"/>
                        </a:rPr>
                        <a:t>2033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0.751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0.239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extLst>
                  <a:ext uri="{0D108BD9-81ED-4DB2-BD59-A6C34878D82A}">
                    <a16:rowId xmlns:a16="http://schemas.microsoft.com/office/drawing/2014/main" val="3802410539"/>
                  </a:ext>
                </a:extLst>
              </a:tr>
              <a:tr h="166615">
                <a:tc>
                  <a:txBody>
                    <a:bodyPr/>
                    <a:lstStyle/>
                    <a:p>
                      <a:pPr algn="r" fontAlgn="b"/>
                      <a:r>
                        <a:rPr lang="en-GB" sz="1200" b="0" i="0" u="none" strike="noStrike">
                          <a:solidFill>
                            <a:srgbClr val="000000"/>
                          </a:solidFill>
                          <a:effectLst/>
                          <a:latin typeface="Calibri" panose="020F0502020204030204" pitchFamily="34" charset="0"/>
                        </a:rPr>
                        <a:t>2034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0.683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0.149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extLst>
                  <a:ext uri="{0D108BD9-81ED-4DB2-BD59-A6C34878D82A}">
                    <a16:rowId xmlns:a16="http://schemas.microsoft.com/office/drawing/2014/main" val="2815620044"/>
                  </a:ext>
                </a:extLst>
              </a:tr>
              <a:tr h="166615">
                <a:tc>
                  <a:txBody>
                    <a:bodyPr/>
                    <a:lstStyle/>
                    <a:p>
                      <a:pPr algn="r" fontAlgn="b"/>
                      <a:r>
                        <a:rPr lang="en-GB" sz="1200" b="0" i="0" u="none" strike="noStrike">
                          <a:solidFill>
                            <a:srgbClr val="000000"/>
                          </a:solidFill>
                          <a:effectLst/>
                          <a:latin typeface="Calibri" panose="020F0502020204030204" pitchFamily="34" charset="0"/>
                        </a:rPr>
                        <a:t>2035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0.621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a:txBody>
                    <a:bodyPr/>
                    <a:lstStyle/>
                    <a:p>
                      <a:pPr algn="l" fontAlgn="b"/>
                      <a:endParaRPr lang="en-GB" sz="9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12698645"/>
                  </a:ext>
                </a:extLst>
              </a:tr>
              <a:tr h="166615">
                <a:tc>
                  <a:txBody>
                    <a:bodyPr/>
                    <a:lstStyle/>
                    <a:p>
                      <a:pPr algn="r" fontAlgn="b"/>
                      <a:r>
                        <a:rPr lang="en-GB" sz="1200" b="0" i="0" u="none" strike="noStrike">
                          <a:solidFill>
                            <a:srgbClr val="000000"/>
                          </a:solidFill>
                          <a:effectLst/>
                          <a:latin typeface="Calibri" panose="020F0502020204030204" pitchFamily="34" charset="0"/>
                        </a:rPr>
                        <a:t>2036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0.564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34608198"/>
                  </a:ext>
                </a:extLst>
              </a:tr>
              <a:tr h="166615">
                <a:tc>
                  <a:txBody>
                    <a:bodyPr/>
                    <a:lstStyle/>
                    <a:p>
                      <a:pPr algn="r" fontAlgn="b"/>
                      <a:r>
                        <a:rPr lang="en-GB" sz="1200" b="0" i="0" u="none" strike="noStrike">
                          <a:solidFill>
                            <a:srgbClr val="000000"/>
                          </a:solidFill>
                          <a:effectLst/>
                          <a:latin typeface="Calibri" panose="020F0502020204030204" pitchFamily="34" charset="0"/>
                        </a:rPr>
                        <a:t>2037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0.513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36608630"/>
                  </a:ext>
                </a:extLst>
              </a:tr>
              <a:tr h="166615">
                <a:tc>
                  <a:txBody>
                    <a:bodyPr/>
                    <a:lstStyle/>
                    <a:p>
                      <a:pPr algn="r" fontAlgn="b"/>
                      <a:r>
                        <a:rPr lang="en-GB" sz="1200" b="0" i="0" u="none" strike="noStrike">
                          <a:solidFill>
                            <a:srgbClr val="000000"/>
                          </a:solidFill>
                          <a:effectLst/>
                          <a:latin typeface="Calibri" panose="020F0502020204030204" pitchFamily="34" charset="0"/>
                        </a:rPr>
                        <a:t>2038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0.467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39772235"/>
                  </a:ext>
                </a:extLst>
              </a:tr>
              <a:tr h="166615">
                <a:tc>
                  <a:txBody>
                    <a:bodyPr/>
                    <a:lstStyle/>
                    <a:p>
                      <a:pPr algn="r" fontAlgn="b"/>
                      <a:r>
                        <a:rPr lang="en-GB" sz="1200" b="0" i="0" u="none" strike="noStrike">
                          <a:solidFill>
                            <a:srgbClr val="000000"/>
                          </a:solidFill>
                          <a:effectLst/>
                          <a:latin typeface="Calibri" panose="020F0502020204030204" pitchFamily="34" charset="0"/>
                        </a:rPr>
                        <a:t>2039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0.424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72423832"/>
                  </a:ext>
                </a:extLst>
              </a:tr>
              <a:tr h="166615">
                <a:tc>
                  <a:txBody>
                    <a:bodyPr/>
                    <a:lstStyle/>
                    <a:p>
                      <a:pPr algn="r" fontAlgn="b"/>
                      <a:r>
                        <a:rPr lang="en-GB" sz="1200" b="0" i="0" u="none" strike="noStrike">
                          <a:solidFill>
                            <a:srgbClr val="000000"/>
                          </a:solidFill>
                          <a:effectLst/>
                          <a:latin typeface="Calibri" panose="020F0502020204030204" pitchFamily="34" charset="0"/>
                        </a:rPr>
                        <a:t>2040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0.386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114902114"/>
                  </a:ext>
                </a:extLst>
              </a:tr>
              <a:tr h="166615">
                <a:tc>
                  <a:txBody>
                    <a:bodyPr/>
                    <a:lstStyle/>
                    <a:p>
                      <a:pPr algn="r" fontAlgn="b"/>
                      <a:r>
                        <a:rPr lang="en-GB" sz="1200" b="0" i="0" u="none" strike="noStrike">
                          <a:solidFill>
                            <a:srgbClr val="000000"/>
                          </a:solidFill>
                          <a:effectLst/>
                          <a:latin typeface="Calibri" panose="020F0502020204030204" pitchFamily="34" charset="0"/>
                        </a:rPr>
                        <a:t>2041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0.350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06036279"/>
                  </a:ext>
                </a:extLst>
              </a:tr>
              <a:tr h="166615">
                <a:tc>
                  <a:txBody>
                    <a:bodyPr/>
                    <a:lstStyle/>
                    <a:p>
                      <a:pPr algn="r" fontAlgn="b"/>
                      <a:r>
                        <a:rPr lang="en-GB" sz="1200" b="0" i="0" u="none" strike="noStrike">
                          <a:solidFill>
                            <a:srgbClr val="000000"/>
                          </a:solidFill>
                          <a:effectLst/>
                          <a:latin typeface="Calibri" panose="020F0502020204030204" pitchFamily="34" charset="0"/>
                        </a:rPr>
                        <a:t>2042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0.319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359995625"/>
                  </a:ext>
                </a:extLst>
              </a:tr>
              <a:tr h="166615">
                <a:tc>
                  <a:txBody>
                    <a:bodyPr/>
                    <a:lstStyle/>
                    <a:p>
                      <a:pPr algn="r" fontAlgn="b"/>
                      <a:r>
                        <a:rPr lang="en-GB" sz="1200" b="0" i="0" u="none" strike="noStrike">
                          <a:solidFill>
                            <a:srgbClr val="000000"/>
                          </a:solidFill>
                          <a:effectLst/>
                          <a:latin typeface="Calibri" panose="020F0502020204030204" pitchFamily="34" charset="0"/>
                        </a:rPr>
                        <a:t>2043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0.290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33741381"/>
                  </a:ext>
                </a:extLst>
              </a:tr>
              <a:tr h="166615">
                <a:tc>
                  <a:txBody>
                    <a:bodyPr/>
                    <a:lstStyle/>
                    <a:p>
                      <a:pPr algn="r" fontAlgn="b"/>
                      <a:r>
                        <a:rPr lang="en-GB" sz="1200" b="0" i="0" u="none" strike="noStrike">
                          <a:solidFill>
                            <a:srgbClr val="000000"/>
                          </a:solidFill>
                          <a:effectLst/>
                          <a:latin typeface="Calibri" panose="020F0502020204030204" pitchFamily="34" charset="0"/>
                        </a:rPr>
                        <a:t>2044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0.263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97261113"/>
                  </a:ext>
                </a:extLst>
              </a:tr>
              <a:tr h="166615">
                <a:tc>
                  <a:txBody>
                    <a:bodyPr/>
                    <a:lstStyle/>
                    <a:p>
                      <a:pPr algn="r" fontAlgn="b"/>
                      <a:r>
                        <a:rPr lang="en-GB" sz="1200" b="0" i="0" u="none" strike="noStrike">
                          <a:solidFill>
                            <a:srgbClr val="000000"/>
                          </a:solidFill>
                          <a:effectLst/>
                          <a:latin typeface="Calibri" panose="020F0502020204030204" pitchFamily="34" charset="0"/>
                        </a:rPr>
                        <a:t>2045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0.239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32165932"/>
                  </a:ext>
                </a:extLst>
              </a:tr>
              <a:tr h="166615">
                <a:tc>
                  <a:txBody>
                    <a:bodyPr/>
                    <a:lstStyle/>
                    <a:p>
                      <a:pPr algn="r" fontAlgn="b"/>
                      <a:r>
                        <a:rPr lang="en-GB" sz="1200" b="0" i="0" u="none" strike="noStrike">
                          <a:solidFill>
                            <a:srgbClr val="000000"/>
                          </a:solidFill>
                          <a:effectLst/>
                          <a:latin typeface="Calibri" panose="020F0502020204030204" pitchFamily="34" charset="0"/>
                        </a:rPr>
                        <a:t>2046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0.218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447237488"/>
                  </a:ext>
                </a:extLst>
              </a:tr>
              <a:tr h="166615">
                <a:tc>
                  <a:txBody>
                    <a:bodyPr/>
                    <a:lstStyle/>
                    <a:p>
                      <a:pPr algn="r" fontAlgn="b"/>
                      <a:r>
                        <a:rPr lang="en-GB" sz="1200" b="0" i="0" u="none" strike="noStrike">
                          <a:solidFill>
                            <a:srgbClr val="000000"/>
                          </a:solidFill>
                          <a:effectLst/>
                          <a:latin typeface="Calibri" panose="020F0502020204030204" pitchFamily="34" charset="0"/>
                        </a:rPr>
                        <a:t>2047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0.198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43584595"/>
                  </a:ext>
                </a:extLst>
              </a:tr>
              <a:tr h="166615">
                <a:tc>
                  <a:txBody>
                    <a:bodyPr/>
                    <a:lstStyle/>
                    <a:p>
                      <a:pPr algn="r" fontAlgn="b"/>
                      <a:r>
                        <a:rPr lang="en-GB" sz="1200" b="0" i="0" u="none" strike="noStrike">
                          <a:solidFill>
                            <a:srgbClr val="000000"/>
                          </a:solidFill>
                          <a:effectLst/>
                          <a:latin typeface="Calibri" panose="020F0502020204030204" pitchFamily="34" charset="0"/>
                        </a:rPr>
                        <a:t>2048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655246770"/>
                  </a:ext>
                </a:extLst>
              </a:tr>
              <a:tr h="166615">
                <a:tc>
                  <a:txBody>
                    <a:bodyPr/>
                    <a:lstStyle/>
                    <a:p>
                      <a:pPr algn="r" fontAlgn="b"/>
                      <a:r>
                        <a:rPr lang="en-GB" sz="1200" b="0" i="0" u="none" strike="noStrike">
                          <a:solidFill>
                            <a:srgbClr val="000000"/>
                          </a:solidFill>
                          <a:effectLst/>
                          <a:latin typeface="Calibri" panose="020F0502020204030204" pitchFamily="34" charset="0"/>
                        </a:rPr>
                        <a:t>2049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0.164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159842841"/>
                  </a:ext>
                </a:extLst>
              </a:tr>
              <a:tr h="166615">
                <a:tc>
                  <a:txBody>
                    <a:bodyPr/>
                    <a:lstStyle/>
                    <a:p>
                      <a:pPr algn="r" fontAlgn="b"/>
                      <a:r>
                        <a:rPr lang="en-GB" sz="1200" b="0" i="0" u="none" strike="noStrike">
                          <a:solidFill>
                            <a:srgbClr val="000000"/>
                          </a:solidFill>
                          <a:effectLst/>
                          <a:latin typeface="Calibri" panose="020F0502020204030204" pitchFamily="34" charset="0"/>
                        </a:rPr>
                        <a:t>2050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200" b="0" i="0" u="none" strike="noStrike">
                          <a:solidFill>
                            <a:srgbClr val="000000"/>
                          </a:solidFill>
                          <a:effectLst/>
                          <a:latin typeface="Calibri" panose="020F0502020204030204" pitchFamily="34" charset="0"/>
                        </a:rPr>
                        <a:t>0.149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a:txBody>
                    <a:bodyPr/>
                    <a:lstStyle/>
                    <a:p>
                      <a:pPr algn="l" fontAlgn="b"/>
                      <a:endParaRPr lang="en-GB" sz="1200" b="0" i="0" u="none" strike="noStrike">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4285167"/>
                  </a:ext>
                </a:extLst>
              </a:tr>
            </a:tbl>
          </a:graphicData>
        </a:graphic>
      </p:graphicFrame>
      <p:sp>
        <p:nvSpPr>
          <p:cNvPr id="4" name="Slide Number Placeholder 3">
            <a:extLst>
              <a:ext uri="{FF2B5EF4-FFF2-40B4-BE49-F238E27FC236}">
                <a16:creationId xmlns:a16="http://schemas.microsoft.com/office/drawing/2014/main" id="{192C8100-38CE-C7DE-ED88-9116378E730F}"/>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45</a:t>
            </a:fld>
            <a:endParaRPr lang="fr-FR"/>
          </a:p>
        </p:txBody>
      </p:sp>
    </p:spTree>
    <p:extLst>
      <p:ext uri="{BB962C8B-B14F-4D97-AF65-F5344CB8AC3E}">
        <p14:creationId xmlns:p14="http://schemas.microsoft.com/office/powerpoint/2010/main" val="3832207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t>Overview of 2024 Innovations</a:t>
            </a:r>
          </a:p>
        </p:txBody>
      </p:sp>
      <p:pic>
        <p:nvPicPr>
          <p:cNvPr id="3" name="Picture 2">
            <a:extLst>
              <a:ext uri="{FF2B5EF4-FFF2-40B4-BE49-F238E27FC236}">
                <a16:creationId xmlns:a16="http://schemas.microsoft.com/office/drawing/2014/main" id="{395B53DB-0DDC-C58F-8F48-3EBA177DEA8F}"/>
              </a:ext>
            </a:extLst>
          </p:cNvPr>
          <p:cNvPicPr>
            <a:picLocks noChangeAspect="1"/>
          </p:cNvPicPr>
          <p:nvPr/>
        </p:nvPicPr>
        <p:blipFill rotWithShape="1">
          <a:blip r:embed="rId2"/>
          <a:srcRect l="21130" t="1744" r="21914" b="3286"/>
          <a:stretch/>
        </p:blipFill>
        <p:spPr>
          <a:xfrm>
            <a:off x="5079023" y="1670388"/>
            <a:ext cx="2127105" cy="2127106"/>
          </a:xfrm>
          <a:prstGeom prst="rect">
            <a:avLst/>
          </a:prstGeom>
          <a:ln>
            <a:noFill/>
          </a:ln>
        </p:spPr>
      </p:pic>
      <p:cxnSp>
        <p:nvCxnSpPr>
          <p:cNvPr id="5" name="Straight Connector 4">
            <a:extLst>
              <a:ext uri="{FF2B5EF4-FFF2-40B4-BE49-F238E27FC236}">
                <a16:creationId xmlns:a16="http://schemas.microsoft.com/office/drawing/2014/main" id="{E1CE26DD-FA23-895A-9B96-DB42BC7767A0}"/>
              </a:ext>
            </a:extLst>
          </p:cNvPr>
          <p:cNvCxnSpPr>
            <a:cxnSpLocks/>
          </p:cNvCxnSpPr>
          <p:nvPr/>
        </p:nvCxnSpPr>
        <p:spPr>
          <a:xfrm flipV="1">
            <a:off x="4661809" y="1693409"/>
            <a:ext cx="442111" cy="0"/>
          </a:xfrm>
          <a:prstGeom prst="line">
            <a:avLst/>
          </a:prstGeom>
          <a:ln w="3175">
            <a:solidFill>
              <a:schemeClr val="bg1">
                <a:lumMod val="75000"/>
              </a:schemeClr>
            </a:solidFill>
            <a:prstDash val="lg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6DC1061-D8A2-E391-DDDB-4A89E3C1D816}"/>
              </a:ext>
            </a:extLst>
          </p:cNvPr>
          <p:cNvSpPr txBox="1"/>
          <p:nvPr/>
        </p:nvSpPr>
        <p:spPr>
          <a:xfrm>
            <a:off x="676516" y="1478773"/>
            <a:ext cx="521430" cy="769441"/>
          </a:xfrm>
          <a:prstGeom prst="rect">
            <a:avLst/>
          </a:prstGeom>
          <a:noFill/>
        </p:spPr>
        <p:txBody>
          <a:bodyPr wrap="square" rtlCol="0">
            <a:spAutoFit/>
          </a:bodyPr>
          <a:lstStyle/>
          <a:p>
            <a:pPr algn="r"/>
            <a:r>
              <a:rPr lang="en-US" sz="4400">
                <a:solidFill>
                  <a:schemeClr val="accent3">
                    <a:lumMod val="60000"/>
                    <a:lumOff val="40000"/>
                    <a:alpha val="50000"/>
                  </a:schemeClr>
                </a:solidFill>
                <a:latin typeface="Lato" panose="020F0502020204030203" pitchFamily="34" charset="0"/>
                <a:ea typeface="Lato" panose="020F0502020204030203" pitchFamily="34" charset="0"/>
                <a:cs typeface="Lato" panose="020F0502020204030203" pitchFamily="34" charset="0"/>
              </a:rPr>
              <a:t>1</a:t>
            </a:r>
          </a:p>
        </p:txBody>
      </p:sp>
      <p:sp>
        <p:nvSpPr>
          <p:cNvPr id="9" name="Rectangle 8">
            <a:extLst>
              <a:ext uri="{FF2B5EF4-FFF2-40B4-BE49-F238E27FC236}">
                <a16:creationId xmlns:a16="http://schemas.microsoft.com/office/drawing/2014/main" id="{D95DBA44-DDE8-9C1A-A731-2597C9B7BCD3}"/>
              </a:ext>
            </a:extLst>
          </p:cNvPr>
          <p:cNvSpPr/>
          <p:nvPr/>
        </p:nvSpPr>
        <p:spPr>
          <a:xfrm>
            <a:off x="1291710" y="1215571"/>
            <a:ext cx="2642148" cy="338554"/>
          </a:xfrm>
          <a:prstGeom prst="rect">
            <a:avLst/>
          </a:prstGeom>
          <a:noFill/>
        </p:spPr>
        <p:txBody>
          <a:bodyPr wrap="square">
            <a:spAutoFit/>
          </a:bodyPr>
          <a:lstStyle/>
          <a:p>
            <a:r>
              <a:rPr lang="en-GB" sz="1600" b="1">
                <a:solidFill>
                  <a:schemeClr val="accent4"/>
                </a:solidFill>
                <a:latin typeface="Lato" panose="020F0502020204030203" pitchFamily="34" charset="0"/>
                <a:ea typeface="Lato" panose="020F0502020204030203" pitchFamily="34" charset="0"/>
                <a:cs typeface="Lato" panose="020F0502020204030203" pitchFamily="34" charset="0"/>
              </a:rPr>
              <a:t>Hydrogen Modelling</a:t>
            </a:r>
          </a:p>
        </p:txBody>
      </p:sp>
      <p:sp>
        <p:nvSpPr>
          <p:cNvPr id="10" name="Rectangle 9">
            <a:extLst>
              <a:ext uri="{FF2B5EF4-FFF2-40B4-BE49-F238E27FC236}">
                <a16:creationId xmlns:a16="http://schemas.microsoft.com/office/drawing/2014/main" id="{01C2618C-9D6C-EEEC-B238-B3958A422114}"/>
              </a:ext>
            </a:extLst>
          </p:cNvPr>
          <p:cNvSpPr/>
          <p:nvPr/>
        </p:nvSpPr>
        <p:spPr>
          <a:xfrm>
            <a:off x="1331086" y="1607986"/>
            <a:ext cx="3144086" cy="1015663"/>
          </a:xfrm>
          <a:prstGeom prst="rect">
            <a:avLst/>
          </a:prstGeom>
          <a:noFill/>
        </p:spPr>
        <p:txBody>
          <a:bodyPr wrap="square">
            <a:spAutoFit/>
          </a:bodyPr>
          <a:lstStyle/>
          <a:p>
            <a:r>
              <a:rPr lang="en-US" sz="1200">
                <a:latin typeface="Lato" panose="020F0502020204030203" pitchFamily="34" charset="0"/>
                <a:ea typeface="Lato" panose="020F0502020204030203" pitchFamily="34" charset="0"/>
                <a:cs typeface="Lato" panose="020F0502020204030203" pitchFamily="34" charset="0"/>
              </a:rPr>
              <a:t>Hydrogen zones will be modelled considering a hydrogen market and production outside the market.</a:t>
            </a:r>
          </a:p>
          <a:p>
            <a:r>
              <a:rPr lang="en-US" sz="1200">
                <a:latin typeface="Lato" panose="020F0502020204030203" pitchFamily="34" charset="0"/>
                <a:ea typeface="Lato" panose="020F0502020204030203" pitchFamily="34" charset="0"/>
                <a:cs typeface="Lato" panose="020F0502020204030203" pitchFamily="34" charset="0"/>
              </a:rPr>
              <a:t>Domestic production of synthetic fuels.</a:t>
            </a:r>
          </a:p>
          <a:p>
            <a:r>
              <a:rPr lang="en-US" sz="1200">
                <a:latin typeface="Lato" panose="020F0502020204030203" pitchFamily="34" charset="0"/>
                <a:ea typeface="Lato" panose="020F0502020204030203" pitchFamily="34" charset="0"/>
                <a:cs typeface="Lato" panose="020F0502020204030203" pitchFamily="34" charset="0"/>
              </a:rPr>
              <a:t>Explicit hydrogen to power modelling.</a:t>
            </a:r>
          </a:p>
        </p:txBody>
      </p:sp>
      <p:cxnSp>
        <p:nvCxnSpPr>
          <p:cNvPr id="11" name="Straight Connector 10">
            <a:extLst>
              <a:ext uri="{FF2B5EF4-FFF2-40B4-BE49-F238E27FC236}">
                <a16:creationId xmlns:a16="http://schemas.microsoft.com/office/drawing/2014/main" id="{557E037C-84AE-1396-4D92-92777A2461CB}"/>
              </a:ext>
            </a:extLst>
          </p:cNvPr>
          <p:cNvCxnSpPr>
            <a:cxnSpLocks/>
          </p:cNvCxnSpPr>
          <p:nvPr/>
        </p:nvCxnSpPr>
        <p:spPr>
          <a:xfrm flipV="1">
            <a:off x="3835103" y="3237119"/>
            <a:ext cx="886647" cy="331498"/>
          </a:xfrm>
          <a:prstGeom prst="line">
            <a:avLst/>
          </a:prstGeom>
          <a:ln w="3175">
            <a:solidFill>
              <a:schemeClr val="bg1">
                <a:lumMod val="75000"/>
              </a:schemeClr>
            </a:solidFill>
            <a:prstDash val="lgDash"/>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5355CD1E-3431-D2B3-203F-AFEDC8BE2E76}"/>
              </a:ext>
            </a:extLst>
          </p:cNvPr>
          <p:cNvSpPr txBox="1"/>
          <p:nvPr/>
        </p:nvSpPr>
        <p:spPr>
          <a:xfrm>
            <a:off x="348930" y="3393458"/>
            <a:ext cx="511680" cy="769441"/>
          </a:xfrm>
          <a:prstGeom prst="rect">
            <a:avLst/>
          </a:prstGeom>
          <a:noFill/>
        </p:spPr>
        <p:txBody>
          <a:bodyPr wrap="none" rtlCol="0">
            <a:spAutoFit/>
          </a:bodyPr>
          <a:lstStyle/>
          <a:p>
            <a:pPr algn="r"/>
            <a:r>
              <a:rPr lang="en-US" sz="4400">
                <a:solidFill>
                  <a:schemeClr val="accent3">
                    <a:lumMod val="60000"/>
                    <a:lumOff val="40000"/>
                    <a:alpha val="50000"/>
                  </a:schemeClr>
                </a:solidFill>
                <a:latin typeface="Lato" panose="020F0502020204030203" pitchFamily="34" charset="0"/>
                <a:ea typeface="Lato" panose="020F0502020204030203" pitchFamily="34" charset="0"/>
                <a:cs typeface="Lato" panose="020F0502020204030203" pitchFamily="34" charset="0"/>
              </a:rPr>
              <a:t>2</a:t>
            </a:r>
          </a:p>
        </p:txBody>
      </p:sp>
      <p:sp>
        <p:nvSpPr>
          <p:cNvPr id="52" name="Rectangle 51">
            <a:extLst>
              <a:ext uri="{FF2B5EF4-FFF2-40B4-BE49-F238E27FC236}">
                <a16:creationId xmlns:a16="http://schemas.microsoft.com/office/drawing/2014/main" id="{355D06BF-9E4C-CE41-B139-DD6D42264E4B}"/>
              </a:ext>
            </a:extLst>
          </p:cNvPr>
          <p:cNvSpPr/>
          <p:nvPr/>
        </p:nvSpPr>
        <p:spPr>
          <a:xfrm>
            <a:off x="988525" y="3467091"/>
            <a:ext cx="2037941" cy="338554"/>
          </a:xfrm>
          <a:prstGeom prst="rect">
            <a:avLst/>
          </a:prstGeom>
          <a:noFill/>
        </p:spPr>
        <p:txBody>
          <a:bodyPr wrap="square">
            <a:spAutoFit/>
          </a:bodyPr>
          <a:lstStyle/>
          <a:p>
            <a:r>
              <a:rPr lang="en-GB" sz="1600" b="1">
                <a:solidFill>
                  <a:schemeClr val="accent4"/>
                </a:solidFill>
                <a:latin typeface="Lato" panose="020F0502020204030203" pitchFamily="34" charset="0"/>
                <a:ea typeface="Lato" panose="020F0502020204030203" pitchFamily="34" charset="0"/>
                <a:cs typeface="Lato" panose="020F0502020204030203" pitchFamily="34" charset="0"/>
              </a:rPr>
              <a:t>EV Modelling</a:t>
            </a:r>
          </a:p>
        </p:txBody>
      </p:sp>
      <p:sp>
        <p:nvSpPr>
          <p:cNvPr id="53" name="Rectangle 52">
            <a:extLst>
              <a:ext uri="{FF2B5EF4-FFF2-40B4-BE49-F238E27FC236}">
                <a16:creationId xmlns:a16="http://schemas.microsoft.com/office/drawing/2014/main" id="{C5472AFA-352C-C4DE-780A-687D2933A6C1}"/>
              </a:ext>
            </a:extLst>
          </p:cNvPr>
          <p:cNvSpPr/>
          <p:nvPr/>
        </p:nvSpPr>
        <p:spPr>
          <a:xfrm>
            <a:off x="968713" y="3820498"/>
            <a:ext cx="3144086" cy="830997"/>
          </a:xfrm>
          <a:prstGeom prst="rect">
            <a:avLst/>
          </a:prstGeom>
          <a:noFill/>
        </p:spPr>
        <p:txBody>
          <a:bodyPr wrap="square">
            <a:spAutoFit/>
          </a:bodyPr>
          <a:lstStyle/>
          <a:p>
            <a:r>
              <a:rPr lang="en-US" sz="1200">
                <a:latin typeface="Lato" panose="020F0502020204030203" pitchFamily="34" charset="0"/>
                <a:ea typeface="Lato" panose="020F0502020204030203" pitchFamily="34" charset="0"/>
                <a:cs typeface="Lato" panose="020F0502020204030203" pitchFamily="34" charset="0"/>
              </a:rPr>
              <a:t>Improvement of 2022 scenarios. </a:t>
            </a:r>
          </a:p>
          <a:p>
            <a:r>
              <a:rPr lang="en-US" sz="1200">
                <a:latin typeface="Lato" panose="020F0502020204030203" pitchFamily="34" charset="0"/>
                <a:ea typeface="Lato" panose="020F0502020204030203" pitchFamily="34" charset="0"/>
                <a:cs typeface="Lato" panose="020F0502020204030203" pitchFamily="34" charset="0"/>
              </a:rPr>
              <a:t>Transport modelling will include demand side shifting and Vehicle to grid.</a:t>
            </a:r>
          </a:p>
          <a:p>
            <a:endParaRPr lang="en-US" sz="1200">
              <a:latin typeface="Lato" panose="020F0502020204030203" pitchFamily="34" charset="0"/>
              <a:ea typeface="Lato" panose="020F0502020204030203" pitchFamily="34" charset="0"/>
              <a:cs typeface="Lato" panose="020F0502020204030203" pitchFamily="34" charset="0"/>
            </a:endParaRPr>
          </a:p>
        </p:txBody>
      </p:sp>
      <p:grpSp>
        <p:nvGrpSpPr>
          <p:cNvPr id="54" name="Group 53">
            <a:extLst>
              <a:ext uri="{FF2B5EF4-FFF2-40B4-BE49-F238E27FC236}">
                <a16:creationId xmlns:a16="http://schemas.microsoft.com/office/drawing/2014/main" id="{B201A4F2-7448-7148-90AE-D9384C3642FE}"/>
              </a:ext>
            </a:extLst>
          </p:cNvPr>
          <p:cNvGrpSpPr/>
          <p:nvPr/>
        </p:nvGrpSpPr>
        <p:grpSpPr>
          <a:xfrm>
            <a:off x="4773036" y="2786761"/>
            <a:ext cx="666402" cy="668196"/>
            <a:chOff x="4814162" y="3542925"/>
            <a:chExt cx="861065" cy="861065"/>
          </a:xfrm>
        </p:grpSpPr>
        <p:sp>
          <p:nvSpPr>
            <p:cNvPr id="55" name="Oval 54">
              <a:extLst>
                <a:ext uri="{FF2B5EF4-FFF2-40B4-BE49-F238E27FC236}">
                  <a16:creationId xmlns:a16="http://schemas.microsoft.com/office/drawing/2014/main" id="{F49D41BD-B65C-E4CB-1589-77CBC0D4C168}"/>
                </a:ext>
              </a:extLst>
            </p:cNvPr>
            <p:cNvSpPr/>
            <p:nvPr/>
          </p:nvSpPr>
          <p:spPr>
            <a:xfrm>
              <a:off x="4814162" y="3542925"/>
              <a:ext cx="861065" cy="861065"/>
            </a:xfrm>
            <a:prstGeom prst="ellipse">
              <a:avLst/>
            </a:prstGeom>
            <a:solidFill>
              <a:schemeClr val="accent5">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Lato" panose="020F0502020204030203" pitchFamily="34" charset="0"/>
                <a:ea typeface="Lato" panose="020F0502020204030203" pitchFamily="34" charset="0"/>
                <a:cs typeface="Lato" panose="020F0502020204030203" pitchFamily="34" charset="0"/>
              </a:endParaRPr>
            </a:p>
          </p:txBody>
        </p:sp>
        <p:grpSp>
          <p:nvGrpSpPr>
            <p:cNvPr id="56" name="Group 55">
              <a:extLst>
                <a:ext uri="{FF2B5EF4-FFF2-40B4-BE49-F238E27FC236}">
                  <a16:creationId xmlns:a16="http://schemas.microsoft.com/office/drawing/2014/main" id="{BDF4F123-648D-4D03-AD21-5197A54E480D}"/>
                </a:ext>
              </a:extLst>
            </p:cNvPr>
            <p:cNvGrpSpPr/>
            <p:nvPr/>
          </p:nvGrpSpPr>
          <p:grpSpPr>
            <a:xfrm>
              <a:off x="5074493" y="3852189"/>
              <a:ext cx="340401" cy="278648"/>
              <a:chOff x="4856163" y="3600452"/>
              <a:chExt cx="358775" cy="293688"/>
            </a:xfrm>
            <a:solidFill>
              <a:schemeClr val="bg1"/>
            </a:solidFill>
          </p:grpSpPr>
          <p:sp>
            <p:nvSpPr>
              <p:cNvPr id="57" name="Freeform 148">
                <a:extLst>
                  <a:ext uri="{FF2B5EF4-FFF2-40B4-BE49-F238E27FC236}">
                    <a16:creationId xmlns:a16="http://schemas.microsoft.com/office/drawing/2014/main" id="{659CD990-F88E-3E9A-6284-47B09A52776B}"/>
                  </a:ext>
                </a:extLst>
              </p:cNvPr>
              <p:cNvSpPr>
                <a:spLocks noEditPoints="1"/>
              </p:cNvSpPr>
              <p:nvPr/>
            </p:nvSpPr>
            <p:spPr bwMode="auto">
              <a:xfrm>
                <a:off x="5103813" y="3692526"/>
                <a:ext cx="68263" cy="90488"/>
              </a:xfrm>
              <a:custGeom>
                <a:avLst/>
                <a:gdLst/>
                <a:ahLst/>
                <a:cxnLst>
                  <a:cxn ang="0">
                    <a:pos x="11" y="2"/>
                  </a:cxn>
                  <a:cxn ang="0">
                    <a:pos x="7" y="0"/>
                  </a:cxn>
                  <a:cxn ang="0">
                    <a:pos x="4" y="0"/>
                  </a:cxn>
                  <a:cxn ang="0">
                    <a:pos x="0" y="4"/>
                  </a:cxn>
                  <a:cxn ang="0">
                    <a:pos x="0" y="27"/>
                  </a:cxn>
                  <a:cxn ang="0">
                    <a:pos x="4" y="31"/>
                  </a:cxn>
                  <a:cxn ang="0">
                    <a:pos x="19" y="31"/>
                  </a:cxn>
                  <a:cxn ang="0">
                    <a:pos x="23" y="27"/>
                  </a:cxn>
                  <a:cxn ang="0">
                    <a:pos x="23" y="21"/>
                  </a:cxn>
                  <a:cxn ang="0">
                    <a:pos x="22" y="19"/>
                  </a:cxn>
                  <a:cxn ang="0">
                    <a:pos x="11" y="2"/>
                  </a:cxn>
                  <a:cxn ang="0">
                    <a:pos x="19" y="27"/>
                  </a:cxn>
                  <a:cxn ang="0">
                    <a:pos x="4" y="27"/>
                  </a:cxn>
                  <a:cxn ang="0">
                    <a:pos x="4" y="4"/>
                  </a:cxn>
                  <a:cxn ang="0">
                    <a:pos x="7" y="4"/>
                  </a:cxn>
                  <a:cxn ang="0">
                    <a:pos x="19" y="21"/>
                  </a:cxn>
                  <a:cxn ang="0">
                    <a:pos x="19" y="27"/>
                  </a:cxn>
                  <a:cxn ang="0">
                    <a:pos x="19" y="27"/>
                  </a:cxn>
                  <a:cxn ang="0">
                    <a:pos x="19" y="27"/>
                  </a:cxn>
                </a:cxnLst>
                <a:rect l="0" t="0" r="r" b="b"/>
                <a:pathLst>
                  <a:path w="23" h="31">
                    <a:moveTo>
                      <a:pt x="11" y="2"/>
                    </a:moveTo>
                    <a:cubicBezTo>
                      <a:pt x="10" y="1"/>
                      <a:pt x="9" y="0"/>
                      <a:pt x="7" y="0"/>
                    </a:cubicBezTo>
                    <a:cubicBezTo>
                      <a:pt x="4" y="0"/>
                      <a:pt x="4" y="0"/>
                      <a:pt x="4" y="0"/>
                    </a:cubicBezTo>
                    <a:cubicBezTo>
                      <a:pt x="1" y="0"/>
                      <a:pt x="0" y="2"/>
                      <a:pt x="0" y="4"/>
                    </a:cubicBezTo>
                    <a:cubicBezTo>
                      <a:pt x="0" y="27"/>
                      <a:pt x="0" y="27"/>
                      <a:pt x="0" y="27"/>
                    </a:cubicBezTo>
                    <a:cubicBezTo>
                      <a:pt x="0" y="29"/>
                      <a:pt x="1" y="31"/>
                      <a:pt x="4" y="31"/>
                    </a:cubicBezTo>
                    <a:cubicBezTo>
                      <a:pt x="19" y="31"/>
                      <a:pt x="19" y="31"/>
                      <a:pt x="19" y="31"/>
                    </a:cubicBezTo>
                    <a:cubicBezTo>
                      <a:pt x="21" y="31"/>
                      <a:pt x="23" y="29"/>
                      <a:pt x="23" y="27"/>
                    </a:cubicBezTo>
                    <a:cubicBezTo>
                      <a:pt x="23" y="21"/>
                      <a:pt x="23" y="21"/>
                      <a:pt x="23" y="21"/>
                    </a:cubicBezTo>
                    <a:cubicBezTo>
                      <a:pt x="23" y="20"/>
                      <a:pt x="23" y="20"/>
                      <a:pt x="22" y="19"/>
                    </a:cubicBezTo>
                    <a:lnTo>
                      <a:pt x="11" y="2"/>
                    </a:lnTo>
                    <a:close/>
                    <a:moveTo>
                      <a:pt x="19" y="27"/>
                    </a:moveTo>
                    <a:cubicBezTo>
                      <a:pt x="4" y="27"/>
                      <a:pt x="4" y="27"/>
                      <a:pt x="4" y="27"/>
                    </a:cubicBezTo>
                    <a:cubicBezTo>
                      <a:pt x="4" y="4"/>
                      <a:pt x="4" y="4"/>
                      <a:pt x="4" y="4"/>
                    </a:cubicBezTo>
                    <a:cubicBezTo>
                      <a:pt x="7" y="4"/>
                      <a:pt x="7" y="4"/>
                      <a:pt x="7" y="4"/>
                    </a:cubicBezTo>
                    <a:cubicBezTo>
                      <a:pt x="19" y="21"/>
                      <a:pt x="19" y="21"/>
                      <a:pt x="19" y="21"/>
                    </a:cubicBezTo>
                    <a:lnTo>
                      <a:pt x="19" y="27"/>
                    </a:lnTo>
                    <a:close/>
                    <a:moveTo>
                      <a:pt x="19" y="27"/>
                    </a:moveTo>
                    <a:cubicBezTo>
                      <a:pt x="19" y="27"/>
                      <a:pt x="19" y="27"/>
                      <a:pt x="19" y="27"/>
                    </a:cubicBezTo>
                  </a:path>
                </a:pathLst>
              </a:custGeom>
              <a:grpFill/>
              <a:ln w="9525">
                <a:noFill/>
                <a:round/>
                <a:headEnd/>
                <a:tailEnd/>
              </a:ln>
            </p:spPr>
            <p:txBody>
              <a:bodyPr vert="horz" wrap="square" lIns="47054" tIns="23527" rIns="47054" bIns="23527" numCol="1" anchor="t" anchorCtr="0" compatLnSpc="1">
                <a:prstTxWarp prst="textNoShape">
                  <a:avLst/>
                </a:prstTxWarp>
              </a:bodyPr>
              <a:lstStyle/>
              <a:p>
                <a:endParaRPr lang="en-US" sz="573">
                  <a:latin typeface="Lato" panose="020F0502020204030203" pitchFamily="34" charset="0"/>
                  <a:ea typeface="Lato" panose="020F0502020204030203" pitchFamily="34" charset="0"/>
                  <a:cs typeface="Lato" panose="020F0502020204030203" pitchFamily="34" charset="0"/>
                </a:endParaRPr>
              </a:p>
            </p:txBody>
          </p:sp>
          <p:sp>
            <p:nvSpPr>
              <p:cNvPr id="58" name="Freeform 149">
                <a:extLst>
                  <a:ext uri="{FF2B5EF4-FFF2-40B4-BE49-F238E27FC236}">
                    <a16:creationId xmlns:a16="http://schemas.microsoft.com/office/drawing/2014/main" id="{2218DFCF-2B35-3893-E3A5-5195FC817D22}"/>
                  </a:ext>
                </a:extLst>
              </p:cNvPr>
              <p:cNvSpPr>
                <a:spLocks noEditPoints="1"/>
              </p:cNvSpPr>
              <p:nvPr/>
            </p:nvSpPr>
            <p:spPr bwMode="auto">
              <a:xfrm>
                <a:off x="4856163" y="3600452"/>
                <a:ext cx="358775" cy="293688"/>
              </a:xfrm>
              <a:custGeom>
                <a:avLst/>
                <a:gdLst/>
                <a:ahLst/>
                <a:cxnLst>
                  <a:cxn ang="0">
                    <a:pos x="121" y="48"/>
                  </a:cxn>
                  <a:cxn ang="0">
                    <a:pos x="106" y="25"/>
                  </a:cxn>
                  <a:cxn ang="0">
                    <a:pos x="96" y="20"/>
                  </a:cxn>
                  <a:cxn ang="0">
                    <a:pos x="81" y="20"/>
                  </a:cxn>
                  <a:cxn ang="0">
                    <a:pos x="81" y="12"/>
                  </a:cxn>
                  <a:cxn ang="0">
                    <a:pos x="69" y="0"/>
                  </a:cxn>
                  <a:cxn ang="0">
                    <a:pos x="12" y="0"/>
                  </a:cxn>
                  <a:cxn ang="0">
                    <a:pos x="0" y="12"/>
                  </a:cxn>
                  <a:cxn ang="0">
                    <a:pos x="0" y="54"/>
                  </a:cxn>
                  <a:cxn ang="0">
                    <a:pos x="12" y="66"/>
                  </a:cxn>
                  <a:cxn ang="0">
                    <a:pos x="12" y="77"/>
                  </a:cxn>
                  <a:cxn ang="0">
                    <a:pos x="23" y="89"/>
                  </a:cxn>
                  <a:cxn ang="0">
                    <a:pos x="28" y="89"/>
                  </a:cxn>
                  <a:cxn ang="0">
                    <a:pos x="43" y="100"/>
                  </a:cxn>
                  <a:cxn ang="0">
                    <a:pos x="57" y="89"/>
                  </a:cxn>
                  <a:cxn ang="0">
                    <a:pos x="78" y="89"/>
                  </a:cxn>
                  <a:cxn ang="0">
                    <a:pos x="92" y="100"/>
                  </a:cxn>
                  <a:cxn ang="0">
                    <a:pos x="107" y="89"/>
                  </a:cxn>
                  <a:cxn ang="0">
                    <a:pos x="112" y="89"/>
                  </a:cxn>
                  <a:cxn ang="0">
                    <a:pos x="123" y="77"/>
                  </a:cxn>
                  <a:cxn ang="0">
                    <a:pos x="123" y="54"/>
                  </a:cxn>
                  <a:cxn ang="0">
                    <a:pos x="121" y="48"/>
                  </a:cxn>
                  <a:cxn ang="0">
                    <a:pos x="12" y="58"/>
                  </a:cxn>
                  <a:cxn ang="0">
                    <a:pos x="8" y="54"/>
                  </a:cxn>
                  <a:cxn ang="0">
                    <a:pos x="8" y="12"/>
                  </a:cxn>
                  <a:cxn ang="0">
                    <a:pos x="12" y="8"/>
                  </a:cxn>
                  <a:cxn ang="0">
                    <a:pos x="69" y="8"/>
                  </a:cxn>
                  <a:cxn ang="0">
                    <a:pos x="73" y="12"/>
                  </a:cxn>
                  <a:cxn ang="0">
                    <a:pos x="73" y="54"/>
                  </a:cxn>
                  <a:cxn ang="0">
                    <a:pos x="69" y="58"/>
                  </a:cxn>
                  <a:cxn ang="0">
                    <a:pos x="12" y="58"/>
                  </a:cxn>
                  <a:cxn ang="0">
                    <a:pos x="43" y="93"/>
                  </a:cxn>
                  <a:cxn ang="0">
                    <a:pos x="35" y="85"/>
                  </a:cxn>
                  <a:cxn ang="0">
                    <a:pos x="43" y="77"/>
                  </a:cxn>
                  <a:cxn ang="0">
                    <a:pos x="50" y="85"/>
                  </a:cxn>
                  <a:cxn ang="0">
                    <a:pos x="43" y="93"/>
                  </a:cxn>
                  <a:cxn ang="0">
                    <a:pos x="92" y="93"/>
                  </a:cxn>
                  <a:cxn ang="0">
                    <a:pos x="85" y="85"/>
                  </a:cxn>
                  <a:cxn ang="0">
                    <a:pos x="92" y="77"/>
                  </a:cxn>
                  <a:cxn ang="0">
                    <a:pos x="100" y="85"/>
                  </a:cxn>
                  <a:cxn ang="0">
                    <a:pos x="92" y="93"/>
                  </a:cxn>
                  <a:cxn ang="0">
                    <a:pos x="115" y="77"/>
                  </a:cxn>
                  <a:cxn ang="0">
                    <a:pos x="112" y="81"/>
                  </a:cxn>
                  <a:cxn ang="0">
                    <a:pos x="107" y="81"/>
                  </a:cxn>
                  <a:cxn ang="0">
                    <a:pos x="92" y="70"/>
                  </a:cxn>
                  <a:cxn ang="0">
                    <a:pos x="78" y="81"/>
                  </a:cxn>
                  <a:cxn ang="0">
                    <a:pos x="57" y="81"/>
                  </a:cxn>
                  <a:cxn ang="0">
                    <a:pos x="43" y="70"/>
                  </a:cxn>
                  <a:cxn ang="0">
                    <a:pos x="28" y="81"/>
                  </a:cxn>
                  <a:cxn ang="0">
                    <a:pos x="23" y="81"/>
                  </a:cxn>
                  <a:cxn ang="0">
                    <a:pos x="20" y="77"/>
                  </a:cxn>
                  <a:cxn ang="0">
                    <a:pos x="20" y="66"/>
                  </a:cxn>
                  <a:cxn ang="0">
                    <a:pos x="69" y="66"/>
                  </a:cxn>
                  <a:cxn ang="0">
                    <a:pos x="81" y="54"/>
                  </a:cxn>
                  <a:cxn ang="0">
                    <a:pos x="81" y="27"/>
                  </a:cxn>
                  <a:cxn ang="0">
                    <a:pos x="96" y="27"/>
                  </a:cxn>
                  <a:cxn ang="0">
                    <a:pos x="99" y="29"/>
                  </a:cxn>
                  <a:cxn ang="0">
                    <a:pos x="115" y="52"/>
                  </a:cxn>
                  <a:cxn ang="0">
                    <a:pos x="115" y="54"/>
                  </a:cxn>
                  <a:cxn ang="0">
                    <a:pos x="115" y="77"/>
                  </a:cxn>
                  <a:cxn ang="0">
                    <a:pos x="115" y="77"/>
                  </a:cxn>
                  <a:cxn ang="0">
                    <a:pos x="115" y="77"/>
                  </a:cxn>
                </a:cxnLst>
                <a:rect l="0" t="0" r="r" b="b"/>
                <a:pathLst>
                  <a:path w="123" h="100">
                    <a:moveTo>
                      <a:pt x="121" y="48"/>
                    </a:moveTo>
                    <a:cubicBezTo>
                      <a:pt x="106" y="25"/>
                      <a:pt x="106" y="25"/>
                      <a:pt x="106" y="25"/>
                    </a:cubicBezTo>
                    <a:cubicBezTo>
                      <a:pt x="104" y="22"/>
                      <a:pt x="100" y="20"/>
                      <a:pt x="96" y="20"/>
                    </a:cubicBezTo>
                    <a:cubicBezTo>
                      <a:pt x="81" y="20"/>
                      <a:pt x="81" y="20"/>
                      <a:pt x="81" y="20"/>
                    </a:cubicBezTo>
                    <a:cubicBezTo>
                      <a:pt x="81" y="12"/>
                      <a:pt x="81" y="12"/>
                      <a:pt x="81" y="12"/>
                    </a:cubicBezTo>
                    <a:cubicBezTo>
                      <a:pt x="81" y="6"/>
                      <a:pt x="76" y="0"/>
                      <a:pt x="69" y="0"/>
                    </a:cubicBezTo>
                    <a:cubicBezTo>
                      <a:pt x="12" y="0"/>
                      <a:pt x="12" y="0"/>
                      <a:pt x="12" y="0"/>
                    </a:cubicBezTo>
                    <a:cubicBezTo>
                      <a:pt x="6" y="0"/>
                      <a:pt x="0" y="6"/>
                      <a:pt x="0" y="12"/>
                    </a:cubicBezTo>
                    <a:cubicBezTo>
                      <a:pt x="0" y="54"/>
                      <a:pt x="0" y="54"/>
                      <a:pt x="0" y="54"/>
                    </a:cubicBezTo>
                    <a:cubicBezTo>
                      <a:pt x="0" y="61"/>
                      <a:pt x="6" y="66"/>
                      <a:pt x="12" y="66"/>
                    </a:cubicBezTo>
                    <a:cubicBezTo>
                      <a:pt x="12" y="77"/>
                      <a:pt x="12" y="77"/>
                      <a:pt x="12" y="77"/>
                    </a:cubicBezTo>
                    <a:cubicBezTo>
                      <a:pt x="12" y="84"/>
                      <a:pt x="17" y="89"/>
                      <a:pt x="23" y="89"/>
                    </a:cubicBezTo>
                    <a:cubicBezTo>
                      <a:pt x="28" y="89"/>
                      <a:pt x="28" y="89"/>
                      <a:pt x="28" y="89"/>
                    </a:cubicBezTo>
                    <a:cubicBezTo>
                      <a:pt x="30" y="95"/>
                      <a:pt x="35" y="100"/>
                      <a:pt x="43" y="100"/>
                    </a:cubicBezTo>
                    <a:cubicBezTo>
                      <a:pt x="50" y="100"/>
                      <a:pt x="56" y="95"/>
                      <a:pt x="57" y="89"/>
                    </a:cubicBezTo>
                    <a:cubicBezTo>
                      <a:pt x="78" y="89"/>
                      <a:pt x="78" y="89"/>
                      <a:pt x="78" y="89"/>
                    </a:cubicBezTo>
                    <a:cubicBezTo>
                      <a:pt x="79" y="95"/>
                      <a:pt x="85" y="100"/>
                      <a:pt x="92" y="100"/>
                    </a:cubicBezTo>
                    <a:cubicBezTo>
                      <a:pt x="100" y="100"/>
                      <a:pt x="106" y="95"/>
                      <a:pt x="107" y="89"/>
                    </a:cubicBezTo>
                    <a:cubicBezTo>
                      <a:pt x="112" y="89"/>
                      <a:pt x="112" y="89"/>
                      <a:pt x="112" y="89"/>
                    </a:cubicBezTo>
                    <a:cubicBezTo>
                      <a:pt x="118" y="89"/>
                      <a:pt x="123" y="84"/>
                      <a:pt x="123" y="77"/>
                    </a:cubicBezTo>
                    <a:cubicBezTo>
                      <a:pt x="123" y="54"/>
                      <a:pt x="123" y="54"/>
                      <a:pt x="123" y="54"/>
                    </a:cubicBezTo>
                    <a:cubicBezTo>
                      <a:pt x="123" y="52"/>
                      <a:pt x="122" y="50"/>
                      <a:pt x="121" y="48"/>
                    </a:cubicBezTo>
                    <a:close/>
                    <a:moveTo>
                      <a:pt x="12" y="58"/>
                    </a:moveTo>
                    <a:cubicBezTo>
                      <a:pt x="10" y="58"/>
                      <a:pt x="8" y="56"/>
                      <a:pt x="8" y="54"/>
                    </a:cubicBezTo>
                    <a:cubicBezTo>
                      <a:pt x="8" y="12"/>
                      <a:pt x="8" y="12"/>
                      <a:pt x="8" y="12"/>
                    </a:cubicBezTo>
                    <a:cubicBezTo>
                      <a:pt x="8" y="10"/>
                      <a:pt x="10" y="8"/>
                      <a:pt x="12" y="8"/>
                    </a:cubicBezTo>
                    <a:cubicBezTo>
                      <a:pt x="69" y="8"/>
                      <a:pt x="69" y="8"/>
                      <a:pt x="69" y="8"/>
                    </a:cubicBezTo>
                    <a:cubicBezTo>
                      <a:pt x="72" y="8"/>
                      <a:pt x="73" y="10"/>
                      <a:pt x="73" y="12"/>
                    </a:cubicBezTo>
                    <a:cubicBezTo>
                      <a:pt x="73" y="54"/>
                      <a:pt x="73" y="54"/>
                      <a:pt x="73" y="54"/>
                    </a:cubicBezTo>
                    <a:cubicBezTo>
                      <a:pt x="73" y="56"/>
                      <a:pt x="72" y="58"/>
                      <a:pt x="69" y="58"/>
                    </a:cubicBezTo>
                    <a:lnTo>
                      <a:pt x="12" y="58"/>
                    </a:lnTo>
                    <a:close/>
                    <a:moveTo>
                      <a:pt x="43" y="93"/>
                    </a:moveTo>
                    <a:cubicBezTo>
                      <a:pt x="38" y="93"/>
                      <a:pt x="35" y="89"/>
                      <a:pt x="35" y="85"/>
                    </a:cubicBezTo>
                    <a:cubicBezTo>
                      <a:pt x="35" y="81"/>
                      <a:pt x="38" y="77"/>
                      <a:pt x="43" y="77"/>
                    </a:cubicBezTo>
                    <a:cubicBezTo>
                      <a:pt x="47" y="77"/>
                      <a:pt x="50" y="81"/>
                      <a:pt x="50" y="85"/>
                    </a:cubicBezTo>
                    <a:cubicBezTo>
                      <a:pt x="50" y="89"/>
                      <a:pt x="47" y="93"/>
                      <a:pt x="43" y="93"/>
                    </a:cubicBezTo>
                    <a:close/>
                    <a:moveTo>
                      <a:pt x="92" y="93"/>
                    </a:moveTo>
                    <a:cubicBezTo>
                      <a:pt x="88" y="93"/>
                      <a:pt x="85" y="89"/>
                      <a:pt x="85" y="85"/>
                    </a:cubicBezTo>
                    <a:cubicBezTo>
                      <a:pt x="85" y="81"/>
                      <a:pt x="88" y="77"/>
                      <a:pt x="92" y="77"/>
                    </a:cubicBezTo>
                    <a:cubicBezTo>
                      <a:pt x="97" y="77"/>
                      <a:pt x="100" y="81"/>
                      <a:pt x="100" y="85"/>
                    </a:cubicBezTo>
                    <a:cubicBezTo>
                      <a:pt x="100" y="89"/>
                      <a:pt x="97" y="93"/>
                      <a:pt x="92" y="93"/>
                    </a:cubicBezTo>
                    <a:close/>
                    <a:moveTo>
                      <a:pt x="115" y="77"/>
                    </a:moveTo>
                    <a:cubicBezTo>
                      <a:pt x="115" y="79"/>
                      <a:pt x="114" y="81"/>
                      <a:pt x="112" y="81"/>
                    </a:cubicBezTo>
                    <a:cubicBezTo>
                      <a:pt x="107" y="81"/>
                      <a:pt x="107" y="81"/>
                      <a:pt x="107" y="81"/>
                    </a:cubicBezTo>
                    <a:cubicBezTo>
                      <a:pt x="106" y="74"/>
                      <a:pt x="100" y="70"/>
                      <a:pt x="92" y="70"/>
                    </a:cubicBezTo>
                    <a:cubicBezTo>
                      <a:pt x="85" y="70"/>
                      <a:pt x="79" y="74"/>
                      <a:pt x="78" y="81"/>
                    </a:cubicBezTo>
                    <a:cubicBezTo>
                      <a:pt x="57" y="81"/>
                      <a:pt x="57" y="81"/>
                      <a:pt x="57" y="81"/>
                    </a:cubicBezTo>
                    <a:cubicBezTo>
                      <a:pt x="56" y="74"/>
                      <a:pt x="50" y="70"/>
                      <a:pt x="43" y="70"/>
                    </a:cubicBezTo>
                    <a:cubicBezTo>
                      <a:pt x="35" y="70"/>
                      <a:pt x="30" y="74"/>
                      <a:pt x="28" y="81"/>
                    </a:cubicBezTo>
                    <a:cubicBezTo>
                      <a:pt x="23" y="81"/>
                      <a:pt x="23" y="81"/>
                      <a:pt x="23" y="81"/>
                    </a:cubicBezTo>
                    <a:cubicBezTo>
                      <a:pt x="21" y="81"/>
                      <a:pt x="20" y="79"/>
                      <a:pt x="20" y="77"/>
                    </a:cubicBezTo>
                    <a:cubicBezTo>
                      <a:pt x="20" y="66"/>
                      <a:pt x="20" y="66"/>
                      <a:pt x="20" y="66"/>
                    </a:cubicBezTo>
                    <a:cubicBezTo>
                      <a:pt x="69" y="66"/>
                      <a:pt x="69" y="66"/>
                      <a:pt x="69" y="66"/>
                    </a:cubicBezTo>
                    <a:cubicBezTo>
                      <a:pt x="76" y="66"/>
                      <a:pt x="81" y="61"/>
                      <a:pt x="81" y="54"/>
                    </a:cubicBezTo>
                    <a:cubicBezTo>
                      <a:pt x="81" y="27"/>
                      <a:pt x="81" y="27"/>
                      <a:pt x="81" y="27"/>
                    </a:cubicBezTo>
                    <a:cubicBezTo>
                      <a:pt x="96" y="27"/>
                      <a:pt x="96" y="27"/>
                      <a:pt x="96" y="27"/>
                    </a:cubicBezTo>
                    <a:cubicBezTo>
                      <a:pt x="98" y="27"/>
                      <a:pt x="99" y="28"/>
                      <a:pt x="99" y="29"/>
                    </a:cubicBezTo>
                    <a:cubicBezTo>
                      <a:pt x="115" y="52"/>
                      <a:pt x="115" y="52"/>
                      <a:pt x="115" y="52"/>
                    </a:cubicBezTo>
                    <a:cubicBezTo>
                      <a:pt x="115" y="53"/>
                      <a:pt x="115" y="53"/>
                      <a:pt x="115" y="54"/>
                    </a:cubicBezTo>
                    <a:lnTo>
                      <a:pt x="115" y="77"/>
                    </a:lnTo>
                    <a:close/>
                    <a:moveTo>
                      <a:pt x="115" y="77"/>
                    </a:moveTo>
                    <a:cubicBezTo>
                      <a:pt x="115" y="77"/>
                      <a:pt x="115" y="77"/>
                      <a:pt x="115" y="77"/>
                    </a:cubicBezTo>
                  </a:path>
                </a:pathLst>
              </a:custGeom>
              <a:grpFill/>
              <a:ln w="9525">
                <a:noFill/>
                <a:round/>
                <a:headEnd/>
                <a:tailEnd/>
              </a:ln>
            </p:spPr>
            <p:txBody>
              <a:bodyPr vert="horz" wrap="square" lIns="47054" tIns="23527" rIns="47054" bIns="23527" numCol="1" anchor="t" anchorCtr="0" compatLnSpc="1">
                <a:prstTxWarp prst="textNoShape">
                  <a:avLst/>
                </a:prstTxWarp>
              </a:bodyPr>
              <a:lstStyle/>
              <a:p>
                <a:endParaRPr lang="en-US" sz="573">
                  <a:latin typeface="Lato" panose="020F0502020204030203" pitchFamily="34" charset="0"/>
                  <a:ea typeface="Lato" panose="020F0502020204030203" pitchFamily="34" charset="0"/>
                  <a:cs typeface="Lato" panose="020F0502020204030203" pitchFamily="34" charset="0"/>
                </a:endParaRPr>
              </a:p>
            </p:txBody>
          </p:sp>
        </p:grpSp>
      </p:grpSp>
      <p:grpSp>
        <p:nvGrpSpPr>
          <p:cNvPr id="59" name="Group 58">
            <a:extLst>
              <a:ext uri="{FF2B5EF4-FFF2-40B4-BE49-F238E27FC236}">
                <a16:creationId xmlns:a16="http://schemas.microsoft.com/office/drawing/2014/main" id="{AAE58071-7804-1A3D-10D0-EB02AFC29B77}"/>
              </a:ext>
            </a:extLst>
          </p:cNvPr>
          <p:cNvGrpSpPr/>
          <p:nvPr/>
        </p:nvGrpSpPr>
        <p:grpSpPr>
          <a:xfrm>
            <a:off x="5140380" y="1503180"/>
            <a:ext cx="666402" cy="668196"/>
            <a:chOff x="4485502" y="1986400"/>
            <a:chExt cx="861065" cy="861065"/>
          </a:xfrm>
        </p:grpSpPr>
        <p:sp>
          <p:nvSpPr>
            <p:cNvPr id="60" name="Oval 59">
              <a:extLst>
                <a:ext uri="{FF2B5EF4-FFF2-40B4-BE49-F238E27FC236}">
                  <a16:creationId xmlns:a16="http://schemas.microsoft.com/office/drawing/2014/main" id="{FA7D9118-0850-5364-41E5-FBC2C3D90490}"/>
                </a:ext>
              </a:extLst>
            </p:cNvPr>
            <p:cNvSpPr/>
            <p:nvPr/>
          </p:nvSpPr>
          <p:spPr>
            <a:xfrm>
              <a:off x="4485502" y="1986400"/>
              <a:ext cx="861065" cy="861065"/>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Lato" panose="020F0502020204030203" pitchFamily="34" charset="0"/>
                <a:ea typeface="Lato" panose="020F0502020204030203" pitchFamily="34" charset="0"/>
                <a:cs typeface="Lato" panose="020F0502020204030203" pitchFamily="34" charset="0"/>
              </a:endParaRPr>
            </a:p>
          </p:txBody>
        </p:sp>
        <p:pic>
          <p:nvPicPr>
            <p:cNvPr id="61" name="Picture 2" descr="Premium Vector | Hydrogen energy, h2 vector icon with arrows">
              <a:extLst>
                <a:ext uri="{FF2B5EF4-FFF2-40B4-BE49-F238E27FC236}">
                  <a16:creationId xmlns:a16="http://schemas.microsoft.com/office/drawing/2014/main" id="{8E9C1D3F-5C67-CCF0-8C77-812E0FF7E788}"/>
                </a:ext>
              </a:extLst>
            </p:cNvPr>
            <p:cNvPicPr>
              <a:picLocks noChangeAspect="1" noChangeArrowheads="1"/>
            </p:cNvPicPr>
            <p:nvPr/>
          </p:nvPicPr>
          <p:blipFill rotWithShape="1">
            <a:blip r:embed="rId3">
              <a:clrChange>
                <a:clrFrom>
                  <a:srgbClr val="FFFFFF"/>
                </a:clrFrom>
                <a:clrTo>
                  <a:srgbClr val="FFFFFF">
                    <a:alpha val="0"/>
                  </a:srgbClr>
                </a:clrTo>
              </a:clrChange>
              <a:duotone>
                <a:schemeClr val="bg2">
                  <a:shade val="45000"/>
                  <a:satMod val="135000"/>
                </a:schemeClr>
                <a:prstClr val="white"/>
              </a:duotone>
              <a:extLst>
                <a:ext uri="{BEBA8EAE-BF5A-486C-A8C5-ECC9F3942E4B}">
                  <a14:imgProps xmlns:a14="http://schemas.microsoft.com/office/drawing/2010/main">
                    <a14:imgLayer r:embed="rId4">
                      <a14:imgEffect>
                        <a14:artisticGlowDiffused/>
                      </a14:imgEffect>
                      <a14:imgEffect>
                        <a14:sharpenSoften amount="50000"/>
                      </a14:imgEffect>
                      <a14:imgEffect>
                        <a14:saturation sat="0"/>
                      </a14:imgEffect>
                    </a14:imgLayer>
                  </a14:imgProps>
                </a:ext>
                <a:ext uri="{28A0092B-C50C-407E-A947-70E740481C1C}">
                  <a14:useLocalDpi xmlns:a14="http://schemas.microsoft.com/office/drawing/2010/main" val="0"/>
                </a:ext>
              </a:extLst>
            </a:blip>
            <a:srcRect l="21815" t="23020" r="23044" b="19446"/>
            <a:stretch/>
          </p:blipFill>
          <p:spPr bwMode="auto">
            <a:xfrm>
              <a:off x="4735965" y="2233667"/>
              <a:ext cx="360138" cy="375766"/>
            </a:xfrm>
            <a:prstGeom prst="rect">
              <a:avLst/>
            </a:prstGeom>
            <a:extLst>
              <a:ext uri="{909E8E84-426E-40DD-AFC4-6F175D3DCCD1}">
                <a14:hiddenFill xmlns:a14="http://schemas.microsoft.com/office/drawing/2010/main">
                  <a:solidFill>
                    <a:srgbClr val="FFFFFF"/>
                  </a:solidFill>
                </a14:hiddenFill>
              </a:ext>
            </a:extLst>
          </p:spPr>
        </p:pic>
      </p:grpSp>
      <p:cxnSp>
        <p:nvCxnSpPr>
          <p:cNvPr id="62" name="Straight Connector 61">
            <a:extLst>
              <a:ext uri="{FF2B5EF4-FFF2-40B4-BE49-F238E27FC236}">
                <a16:creationId xmlns:a16="http://schemas.microsoft.com/office/drawing/2014/main" id="{37FA9792-3082-BE2D-9BB7-58076B16E8A5}"/>
              </a:ext>
            </a:extLst>
          </p:cNvPr>
          <p:cNvCxnSpPr>
            <a:cxnSpLocks/>
          </p:cNvCxnSpPr>
          <p:nvPr/>
        </p:nvCxnSpPr>
        <p:spPr>
          <a:xfrm>
            <a:off x="6175516" y="4327093"/>
            <a:ext cx="0" cy="216000"/>
          </a:xfrm>
          <a:prstGeom prst="line">
            <a:avLst/>
          </a:prstGeom>
          <a:ln w="3175">
            <a:solidFill>
              <a:schemeClr val="bg1">
                <a:lumMod val="75000"/>
              </a:schemeClr>
            </a:solidFill>
            <a:prstDash val="lgDash"/>
            <a:tailEnd type="oval" w="sm" len="sm"/>
          </a:ln>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26B06547-1EA0-608A-4939-DAC19EE2939E}"/>
              </a:ext>
            </a:extLst>
          </p:cNvPr>
          <p:cNvSpPr/>
          <p:nvPr/>
        </p:nvSpPr>
        <p:spPr>
          <a:xfrm>
            <a:off x="4849609" y="4645608"/>
            <a:ext cx="2454120" cy="338554"/>
          </a:xfrm>
          <a:prstGeom prst="rect">
            <a:avLst/>
          </a:prstGeom>
          <a:noFill/>
        </p:spPr>
        <p:txBody>
          <a:bodyPr wrap="square">
            <a:spAutoFit/>
          </a:bodyPr>
          <a:lstStyle/>
          <a:p>
            <a:r>
              <a:rPr lang="en-GB" sz="1600" b="1">
                <a:solidFill>
                  <a:schemeClr val="accent4"/>
                </a:solidFill>
                <a:latin typeface="Lato" panose="020F0502020204030203" pitchFamily="34" charset="0"/>
                <a:ea typeface="Lato" panose="020F0502020204030203" pitchFamily="34" charset="0"/>
                <a:cs typeface="Lato" panose="020F0502020204030203" pitchFamily="34" charset="0"/>
              </a:rPr>
              <a:t>Offshore Modelling </a:t>
            </a:r>
            <a:r>
              <a:rPr lang="en-GB" sz="1600" b="1" baseline="30000">
                <a:solidFill>
                  <a:schemeClr val="accent4"/>
                </a:solidFill>
                <a:latin typeface="Lato" panose="020F0502020204030203" pitchFamily="34" charset="0"/>
                <a:ea typeface="Lato" panose="020F0502020204030203" pitchFamily="34" charset="0"/>
                <a:cs typeface="Lato" panose="020F0502020204030203" pitchFamily="34" charset="0"/>
              </a:rPr>
              <a:t>(*)</a:t>
            </a:r>
          </a:p>
        </p:txBody>
      </p:sp>
      <p:sp>
        <p:nvSpPr>
          <p:cNvPr id="64" name="Rectangle 63">
            <a:extLst>
              <a:ext uri="{FF2B5EF4-FFF2-40B4-BE49-F238E27FC236}">
                <a16:creationId xmlns:a16="http://schemas.microsoft.com/office/drawing/2014/main" id="{4E119CE3-7EC4-20B2-3071-052338AD0813}"/>
              </a:ext>
            </a:extLst>
          </p:cNvPr>
          <p:cNvSpPr/>
          <p:nvPr/>
        </p:nvSpPr>
        <p:spPr>
          <a:xfrm>
            <a:off x="4871690" y="5006379"/>
            <a:ext cx="3144086" cy="1015663"/>
          </a:xfrm>
          <a:prstGeom prst="rect">
            <a:avLst/>
          </a:prstGeom>
          <a:noFill/>
        </p:spPr>
        <p:txBody>
          <a:bodyPr wrap="square">
            <a:spAutoFit/>
          </a:bodyPr>
          <a:lstStyle/>
          <a:p>
            <a:r>
              <a:rPr lang="en-US" sz="1200">
                <a:latin typeface="Lato" panose="020F0502020204030203" pitchFamily="34" charset="0"/>
                <a:ea typeface="Lato" panose="020F0502020204030203" pitchFamily="34" charset="0"/>
                <a:cs typeface="Lato" panose="020F0502020204030203" pitchFamily="34" charset="0"/>
              </a:rPr>
              <a:t>Modelling of offshore wind hubs.</a:t>
            </a:r>
          </a:p>
          <a:p>
            <a:r>
              <a:rPr lang="en-US" sz="1200">
                <a:latin typeface="Lato" panose="020F0502020204030203" pitchFamily="34" charset="0"/>
                <a:ea typeface="Lato" panose="020F0502020204030203" pitchFamily="34" charset="0"/>
                <a:cs typeface="Lato" panose="020F0502020204030203" pitchFamily="34" charset="0"/>
              </a:rPr>
              <a:t>Hubs include wind farms, electricity grid, hydrogen pipelines and </a:t>
            </a:r>
            <a:r>
              <a:rPr lang="en-US" sz="1200" err="1">
                <a:latin typeface="Lato" panose="020F0502020204030203" pitchFamily="34" charset="0"/>
                <a:ea typeface="Lato" panose="020F0502020204030203" pitchFamily="34" charset="0"/>
                <a:cs typeface="Lato" panose="020F0502020204030203" pitchFamily="34" charset="0"/>
              </a:rPr>
              <a:t>electrolysers</a:t>
            </a:r>
            <a:r>
              <a:rPr lang="en-US" sz="1200">
                <a:latin typeface="Lato" panose="020F0502020204030203" pitchFamily="34" charset="0"/>
                <a:ea typeface="Lato" panose="020F0502020204030203" pitchFamily="34" charset="0"/>
                <a:cs typeface="Lato" panose="020F0502020204030203" pitchFamily="34" charset="0"/>
              </a:rPr>
              <a:t>.</a:t>
            </a:r>
          </a:p>
          <a:p>
            <a:r>
              <a:rPr lang="en-US" sz="1200">
                <a:latin typeface="Lato" panose="020F0502020204030203" pitchFamily="34" charset="0"/>
                <a:ea typeface="Lato" panose="020F0502020204030203" pitchFamily="34" charset="0"/>
                <a:cs typeface="Lato" panose="020F0502020204030203" pitchFamily="34" charset="0"/>
              </a:rPr>
              <a:t>Hubs will interconnect with each other and mainland Europe.</a:t>
            </a:r>
          </a:p>
        </p:txBody>
      </p:sp>
      <p:sp>
        <p:nvSpPr>
          <p:cNvPr id="65" name="TextBox 64">
            <a:extLst>
              <a:ext uri="{FF2B5EF4-FFF2-40B4-BE49-F238E27FC236}">
                <a16:creationId xmlns:a16="http://schemas.microsoft.com/office/drawing/2014/main" id="{6B35312D-0908-CAED-2D12-18A66F3F359F}"/>
              </a:ext>
            </a:extLst>
          </p:cNvPr>
          <p:cNvSpPr txBox="1"/>
          <p:nvPr/>
        </p:nvSpPr>
        <p:spPr>
          <a:xfrm>
            <a:off x="4221635" y="4744769"/>
            <a:ext cx="511680" cy="769441"/>
          </a:xfrm>
          <a:prstGeom prst="rect">
            <a:avLst/>
          </a:prstGeom>
          <a:noFill/>
        </p:spPr>
        <p:txBody>
          <a:bodyPr wrap="none" rtlCol="0">
            <a:spAutoFit/>
          </a:bodyPr>
          <a:lstStyle/>
          <a:p>
            <a:pPr algn="r"/>
            <a:r>
              <a:rPr lang="en-US" sz="4400">
                <a:solidFill>
                  <a:schemeClr val="accent3">
                    <a:lumMod val="60000"/>
                    <a:lumOff val="40000"/>
                    <a:alpha val="50000"/>
                  </a:schemeClr>
                </a:solidFill>
                <a:latin typeface="Lato" panose="020F0502020204030203" pitchFamily="34" charset="0"/>
                <a:ea typeface="Lato" panose="020F0502020204030203" pitchFamily="34" charset="0"/>
                <a:cs typeface="Lato" panose="020F0502020204030203" pitchFamily="34" charset="0"/>
              </a:rPr>
              <a:t>3</a:t>
            </a:r>
          </a:p>
        </p:txBody>
      </p:sp>
      <p:grpSp>
        <p:nvGrpSpPr>
          <p:cNvPr id="66" name="Group 65">
            <a:extLst>
              <a:ext uri="{FF2B5EF4-FFF2-40B4-BE49-F238E27FC236}">
                <a16:creationId xmlns:a16="http://schemas.microsoft.com/office/drawing/2014/main" id="{EC1686C5-C1E7-68CD-F10A-0D32F28C4A97}"/>
              </a:ext>
            </a:extLst>
          </p:cNvPr>
          <p:cNvGrpSpPr/>
          <p:nvPr/>
        </p:nvGrpSpPr>
        <p:grpSpPr>
          <a:xfrm>
            <a:off x="5842316" y="3585302"/>
            <a:ext cx="666402" cy="668196"/>
            <a:chOff x="5346567" y="4026144"/>
            <a:chExt cx="861065" cy="861065"/>
          </a:xfrm>
        </p:grpSpPr>
        <p:sp>
          <p:nvSpPr>
            <p:cNvPr id="67" name="Oval 66">
              <a:extLst>
                <a:ext uri="{FF2B5EF4-FFF2-40B4-BE49-F238E27FC236}">
                  <a16:creationId xmlns:a16="http://schemas.microsoft.com/office/drawing/2014/main" id="{3DFEBEDF-ADF0-88BB-3914-25CCA7D64813}"/>
                </a:ext>
              </a:extLst>
            </p:cNvPr>
            <p:cNvSpPr/>
            <p:nvPr/>
          </p:nvSpPr>
          <p:spPr>
            <a:xfrm>
              <a:off x="5346567" y="4026144"/>
              <a:ext cx="861065" cy="861065"/>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Lato" panose="020F0502020204030203" pitchFamily="34" charset="0"/>
                <a:ea typeface="Lato" panose="020F0502020204030203" pitchFamily="34" charset="0"/>
                <a:cs typeface="Lato" panose="020F0502020204030203" pitchFamily="34" charset="0"/>
              </a:endParaRPr>
            </a:p>
          </p:txBody>
        </p:sp>
        <p:pic>
          <p:nvPicPr>
            <p:cNvPr id="68" name="Graphic 67" descr="Wind Turbines with solid fill">
              <a:extLst>
                <a:ext uri="{FF2B5EF4-FFF2-40B4-BE49-F238E27FC236}">
                  <a16:creationId xmlns:a16="http://schemas.microsoft.com/office/drawing/2014/main" id="{D7E5BB2B-39A8-B56F-1AAB-6A9D5EC78D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88384" y="4322587"/>
              <a:ext cx="377429" cy="377429"/>
            </a:xfrm>
            <a:prstGeom prst="rect">
              <a:avLst/>
            </a:prstGeom>
          </p:spPr>
        </p:pic>
      </p:grpSp>
      <p:cxnSp>
        <p:nvCxnSpPr>
          <p:cNvPr id="69" name="Straight Connector 68">
            <a:extLst>
              <a:ext uri="{FF2B5EF4-FFF2-40B4-BE49-F238E27FC236}">
                <a16:creationId xmlns:a16="http://schemas.microsoft.com/office/drawing/2014/main" id="{52E749E1-7232-B4F7-C001-C3BB07B27174}"/>
              </a:ext>
            </a:extLst>
          </p:cNvPr>
          <p:cNvCxnSpPr>
            <a:cxnSpLocks/>
          </p:cNvCxnSpPr>
          <p:nvPr/>
        </p:nvCxnSpPr>
        <p:spPr>
          <a:xfrm>
            <a:off x="7588407" y="3393458"/>
            <a:ext cx="389116" cy="280765"/>
          </a:xfrm>
          <a:prstGeom prst="line">
            <a:avLst/>
          </a:prstGeom>
          <a:ln w="3175">
            <a:solidFill>
              <a:schemeClr val="bg1">
                <a:lumMod val="75000"/>
              </a:schemeClr>
            </a:solidFill>
            <a:prstDash val="lgDash"/>
            <a:tailEnd type="oval" w="sm" len="sm"/>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EB5F43F8-07B7-8C54-BF1F-E1F222D38DE8}"/>
              </a:ext>
            </a:extLst>
          </p:cNvPr>
          <p:cNvSpPr txBox="1"/>
          <p:nvPr/>
        </p:nvSpPr>
        <p:spPr>
          <a:xfrm>
            <a:off x="11374863" y="3598166"/>
            <a:ext cx="511680" cy="769441"/>
          </a:xfrm>
          <a:prstGeom prst="rect">
            <a:avLst/>
          </a:prstGeom>
          <a:noFill/>
        </p:spPr>
        <p:txBody>
          <a:bodyPr wrap="none" rtlCol="0">
            <a:spAutoFit/>
          </a:bodyPr>
          <a:lstStyle/>
          <a:p>
            <a:pPr algn="r"/>
            <a:r>
              <a:rPr lang="en-US" sz="4400">
                <a:solidFill>
                  <a:schemeClr val="accent3">
                    <a:lumMod val="60000"/>
                    <a:lumOff val="40000"/>
                    <a:alpha val="50000"/>
                  </a:schemeClr>
                </a:solidFill>
                <a:latin typeface="Lato" panose="020F0502020204030203" pitchFamily="34" charset="0"/>
                <a:ea typeface="Lato" panose="020F0502020204030203" pitchFamily="34" charset="0"/>
                <a:cs typeface="Lato" panose="020F0502020204030203" pitchFamily="34" charset="0"/>
              </a:rPr>
              <a:t>4</a:t>
            </a:r>
          </a:p>
        </p:txBody>
      </p:sp>
      <p:sp>
        <p:nvSpPr>
          <p:cNvPr id="71" name="Rectangle 70">
            <a:extLst>
              <a:ext uri="{FF2B5EF4-FFF2-40B4-BE49-F238E27FC236}">
                <a16:creationId xmlns:a16="http://schemas.microsoft.com/office/drawing/2014/main" id="{8F02D7A6-F1F1-F83E-6216-F9D0812317C8}"/>
              </a:ext>
            </a:extLst>
          </p:cNvPr>
          <p:cNvSpPr/>
          <p:nvPr/>
        </p:nvSpPr>
        <p:spPr>
          <a:xfrm>
            <a:off x="8108893" y="3313452"/>
            <a:ext cx="1943101" cy="338554"/>
          </a:xfrm>
          <a:prstGeom prst="rect">
            <a:avLst/>
          </a:prstGeom>
          <a:noFill/>
        </p:spPr>
        <p:txBody>
          <a:bodyPr wrap="square">
            <a:spAutoFit/>
          </a:bodyPr>
          <a:lstStyle/>
          <a:p>
            <a:r>
              <a:rPr lang="en-GB" sz="1600" b="1">
                <a:solidFill>
                  <a:schemeClr val="accent4"/>
                </a:solidFill>
                <a:latin typeface="Lato" panose="020F0502020204030203" pitchFamily="34" charset="0"/>
                <a:ea typeface="Lato" panose="020F0502020204030203" pitchFamily="34" charset="0"/>
                <a:cs typeface="Lato" panose="020F0502020204030203" pitchFamily="34" charset="0"/>
              </a:rPr>
              <a:t>Heat Modelling</a:t>
            </a:r>
          </a:p>
        </p:txBody>
      </p:sp>
      <p:sp>
        <p:nvSpPr>
          <p:cNvPr id="72" name="Rectangle 71">
            <a:extLst>
              <a:ext uri="{FF2B5EF4-FFF2-40B4-BE49-F238E27FC236}">
                <a16:creationId xmlns:a16="http://schemas.microsoft.com/office/drawing/2014/main" id="{EEE51A55-8B96-E0E6-20F8-9F617D72BC47}"/>
              </a:ext>
            </a:extLst>
          </p:cNvPr>
          <p:cNvSpPr/>
          <p:nvPr/>
        </p:nvSpPr>
        <p:spPr>
          <a:xfrm>
            <a:off x="8126550" y="3660233"/>
            <a:ext cx="3282544" cy="1015663"/>
          </a:xfrm>
          <a:prstGeom prst="rect">
            <a:avLst/>
          </a:prstGeom>
          <a:noFill/>
        </p:spPr>
        <p:txBody>
          <a:bodyPr wrap="square">
            <a:spAutoFit/>
          </a:bodyPr>
          <a:lstStyle/>
          <a:p>
            <a:r>
              <a:rPr lang="en-GB" sz="1200">
                <a:latin typeface="Lato" panose="020F0502020204030203" pitchFamily="34" charset="0"/>
                <a:ea typeface="Lato" panose="020F0502020204030203" pitchFamily="34" charset="0"/>
                <a:cs typeface="Lato" panose="020F0502020204030203" pitchFamily="34" charset="0"/>
              </a:rPr>
              <a:t>The 2024 Scenario Building process explicitly considers hybrid heat pumps as heating technology (boiler and electric heat pump) that use energy produced by three carriers (electricity, hydrogen and methane).</a:t>
            </a:r>
          </a:p>
        </p:txBody>
      </p:sp>
      <p:grpSp>
        <p:nvGrpSpPr>
          <p:cNvPr id="73" name="Group 72">
            <a:extLst>
              <a:ext uri="{FF2B5EF4-FFF2-40B4-BE49-F238E27FC236}">
                <a16:creationId xmlns:a16="http://schemas.microsoft.com/office/drawing/2014/main" id="{E1404E98-8D31-EBB3-7E32-D0B25269EE44}"/>
              </a:ext>
            </a:extLst>
          </p:cNvPr>
          <p:cNvGrpSpPr/>
          <p:nvPr/>
        </p:nvGrpSpPr>
        <p:grpSpPr>
          <a:xfrm>
            <a:off x="6908243" y="2760804"/>
            <a:ext cx="666402" cy="668196"/>
            <a:chOff x="6557900" y="3018092"/>
            <a:chExt cx="861065" cy="861065"/>
          </a:xfrm>
        </p:grpSpPr>
        <p:sp>
          <p:nvSpPr>
            <p:cNvPr id="74" name="Oval 73">
              <a:extLst>
                <a:ext uri="{FF2B5EF4-FFF2-40B4-BE49-F238E27FC236}">
                  <a16:creationId xmlns:a16="http://schemas.microsoft.com/office/drawing/2014/main" id="{B757780A-522A-09D7-A14C-912868416B36}"/>
                </a:ext>
              </a:extLst>
            </p:cNvPr>
            <p:cNvSpPr/>
            <p:nvPr/>
          </p:nvSpPr>
          <p:spPr>
            <a:xfrm>
              <a:off x="6557900" y="3018092"/>
              <a:ext cx="861065" cy="861065"/>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Lato" panose="020F0502020204030203" pitchFamily="34" charset="0"/>
                <a:ea typeface="Lato" panose="020F0502020204030203" pitchFamily="34" charset="0"/>
                <a:cs typeface="Lato" panose="020F0502020204030203" pitchFamily="34" charset="0"/>
              </a:endParaRPr>
            </a:p>
          </p:txBody>
        </p:sp>
        <p:pic>
          <p:nvPicPr>
            <p:cNvPr id="75" name="Graphic 74" descr="Fire with solid fill">
              <a:extLst>
                <a:ext uri="{FF2B5EF4-FFF2-40B4-BE49-F238E27FC236}">
                  <a16:creationId xmlns:a16="http://schemas.microsoft.com/office/drawing/2014/main" id="{561A0443-1963-A0D0-8406-E24EA7C7CA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785108" y="3232166"/>
              <a:ext cx="413571" cy="413571"/>
            </a:xfrm>
            <a:prstGeom prst="rect">
              <a:avLst/>
            </a:prstGeom>
          </p:spPr>
        </p:pic>
      </p:grpSp>
      <p:grpSp>
        <p:nvGrpSpPr>
          <p:cNvPr id="84" name="Group 83">
            <a:extLst>
              <a:ext uri="{FF2B5EF4-FFF2-40B4-BE49-F238E27FC236}">
                <a16:creationId xmlns:a16="http://schemas.microsoft.com/office/drawing/2014/main" id="{9B516042-14A6-4770-541A-0381229AE1D6}"/>
              </a:ext>
            </a:extLst>
          </p:cNvPr>
          <p:cNvGrpSpPr/>
          <p:nvPr/>
        </p:nvGrpSpPr>
        <p:grpSpPr>
          <a:xfrm>
            <a:off x="6420253" y="1486281"/>
            <a:ext cx="666402" cy="668196"/>
            <a:chOff x="6309428" y="1698689"/>
            <a:chExt cx="666402" cy="668196"/>
          </a:xfrm>
        </p:grpSpPr>
        <p:sp>
          <p:nvSpPr>
            <p:cNvPr id="76" name="Oval 75">
              <a:extLst>
                <a:ext uri="{FF2B5EF4-FFF2-40B4-BE49-F238E27FC236}">
                  <a16:creationId xmlns:a16="http://schemas.microsoft.com/office/drawing/2014/main" id="{50406682-B910-1AC4-BD36-3F18F0385406}"/>
                </a:ext>
              </a:extLst>
            </p:cNvPr>
            <p:cNvSpPr/>
            <p:nvPr/>
          </p:nvSpPr>
          <p:spPr>
            <a:xfrm>
              <a:off x="6309428" y="1698689"/>
              <a:ext cx="666402" cy="668196"/>
            </a:xfrm>
            <a:prstGeom prst="ellipse">
              <a:avLst/>
            </a:prstGeom>
            <a:solidFill>
              <a:schemeClr val="tx2">
                <a:lumMod val="40000"/>
                <a:lumOff val="6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Lato" panose="020F0502020204030203" pitchFamily="34" charset="0"/>
                <a:ea typeface="Lato" panose="020F0502020204030203" pitchFamily="34" charset="0"/>
                <a:cs typeface="Lato" panose="020F0502020204030203" pitchFamily="34" charset="0"/>
              </a:endParaRPr>
            </a:p>
          </p:txBody>
        </p:sp>
        <p:grpSp>
          <p:nvGrpSpPr>
            <p:cNvPr id="77" name="Group 76">
              <a:extLst>
                <a:ext uri="{FF2B5EF4-FFF2-40B4-BE49-F238E27FC236}">
                  <a16:creationId xmlns:a16="http://schemas.microsoft.com/office/drawing/2014/main" id="{99D2C812-1009-B757-95C2-86A002A75EA7}"/>
                </a:ext>
              </a:extLst>
            </p:cNvPr>
            <p:cNvGrpSpPr/>
            <p:nvPr/>
          </p:nvGrpSpPr>
          <p:grpSpPr>
            <a:xfrm>
              <a:off x="6449765" y="1823842"/>
              <a:ext cx="408116" cy="430263"/>
              <a:chOff x="8767569" y="1827722"/>
              <a:chExt cx="914400" cy="914400"/>
            </a:xfrm>
            <a:solidFill>
              <a:schemeClr val="bg1"/>
            </a:solidFill>
          </p:grpSpPr>
          <p:pic>
            <p:nvPicPr>
              <p:cNvPr id="78" name="Graphic 77" descr="Monitor with solid fill">
                <a:extLst>
                  <a:ext uri="{FF2B5EF4-FFF2-40B4-BE49-F238E27FC236}">
                    <a16:creationId xmlns:a16="http://schemas.microsoft.com/office/drawing/2014/main" id="{97A46B0B-764A-436E-8F0C-259BB9A64D1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67569" y="1827722"/>
                <a:ext cx="914400" cy="914400"/>
              </a:xfrm>
              <a:prstGeom prst="rect">
                <a:avLst/>
              </a:prstGeom>
            </p:spPr>
          </p:pic>
          <p:pic>
            <p:nvPicPr>
              <p:cNvPr id="79" name="Graphic 78" descr="Upward trend with solid fill">
                <a:extLst>
                  <a:ext uri="{FF2B5EF4-FFF2-40B4-BE49-F238E27FC236}">
                    <a16:creationId xmlns:a16="http://schemas.microsoft.com/office/drawing/2014/main" id="{8D6DA0DD-5EE3-B5D7-D060-364CF2A71B0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011880" y="2008862"/>
                <a:ext cx="425778" cy="425778"/>
              </a:xfrm>
              <a:prstGeom prst="rect">
                <a:avLst/>
              </a:prstGeom>
            </p:spPr>
          </p:pic>
        </p:grpSp>
      </p:grpSp>
      <p:sp>
        <p:nvSpPr>
          <p:cNvPr id="80" name="TextBox 79">
            <a:extLst>
              <a:ext uri="{FF2B5EF4-FFF2-40B4-BE49-F238E27FC236}">
                <a16:creationId xmlns:a16="http://schemas.microsoft.com/office/drawing/2014/main" id="{D3978BB3-0E02-A385-186F-F1128A9BBAAA}"/>
              </a:ext>
            </a:extLst>
          </p:cNvPr>
          <p:cNvSpPr txBox="1"/>
          <p:nvPr/>
        </p:nvSpPr>
        <p:spPr>
          <a:xfrm>
            <a:off x="11084430" y="1629331"/>
            <a:ext cx="511680" cy="769441"/>
          </a:xfrm>
          <a:prstGeom prst="rect">
            <a:avLst/>
          </a:prstGeom>
          <a:noFill/>
        </p:spPr>
        <p:txBody>
          <a:bodyPr wrap="none" rtlCol="0">
            <a:spAutoFit/>
          </a:bodyPr>
          <a:lstStyle/>
          <a:p>
            <a:pPr algn="r"/>
            <a:r>
              <a:rPr lang="en-US" sz="4400">
                <a:solidFill>
                  <a:schemeClr val="accent3">
                    <a:lumMod val="60000"/>
                    <a:lumOff val="40000"/>
                    <a:alpha val="50000"/>
                  </a:schemeClr>
                </a:solidFill>
                <a:latin typeface="Lato" panose="020F0502020204030203" pitchFamily="34" charset="0"/>
                <a:ea typeface="Lato" panose="020F0502020204030203" pitchFamily="34" charset="0"/>
                <a:cs typeface="Lato" panose="020F0502020204030203" pitchFamily="34" charset="0"/>
              </a:rPr>
              <a:t>5</a:t>
            </a:r>
          </a:p>
        </p:txBody>
      </p:sp>
      <p:sp>
        <p:nvSpPr>
          <p:cNvPr id="81" name="Rectangle 80">
            <a:extLst>
              <a:ext uri="{FF2B5EF4-FFF2-40B4-BE49-F238E27FC236}">
                <a16:creationId xmlns:a16="http://schemas.microsoft.com/office/drawing/2014/main" id="{D1CADA7D-35B1-B72C-5073-ADF42712225A}"/>
              </a:ext>
            </a:extLst>
          </p:cNvPr>
          <p:cNvSpPr/>
          <p:nvPr/>
        </p:nvSpPr>
        <p:spPr>
          <a:xfrm>
            <a:off x="7783292" y="1693409"/>
            <a:ext cx="2127105" cy="338554"/>
          </a:xfrm>
          <a:prstGeom prst="rect">
            <a:avLst/>
          </a:prstGeom>
          <a:noFill/>
        </p:spPr>
        <p:txBody>
          <a:bodyPr wrap="square">
            <a:spAutoFit/>
          </a:bodyPr>
          <a:lstStyle/>
          <a:p>
            <a:r>
              <a:rPr lang="en-GB" sz="1600" b="1">
                <a:solidFill>
                  <a:schemeClr val="accent4"/>
                </a:solidFill>
                <a:latin typeface="Lato" panose="020F0502020204030203" pitchFamily="34" charset="0"/>
                <a:ea typeface="Lato" panose="020F0502020204030203" pitchFamily="34" charset="0"/>
                <a:cs typeface="Lato" panose="020F0502020204030203" pitchFamily="34" charset="0"/>
              </a:rPr>
              <a:t>Expansion Modelling</a:t>
            </a:r>
          </a:p>
        </p:txBody>
      </p:sp>
      <p:sp>
        <p:nvSpPr>
          <p:cNvPr id="82" name="Rectangle 81">
            <a:extLst>
              <a:ext uri="{FF2B5EF4-FFF2-40B4-BE49-F238E27FC236}">
                <a16:creationId xmlns:a16="http://schemas.microsoft.com/office/drawing/2014/main" id="{93E9CACB-88E9-2D51-0CF8-6F930B3D6CC1}"/>
              </a:ext>
            </a:extLst>
          </p:cNvPr>
          <p:cNvSpPr/>
          <p:nvPr/>
        </p:nvSpPr>
        <p:spPr>
          <a:xfrm>
            <a:off x="7800949" y="2040190"/>
            <a:ext cx="3282544" cy="646331"/>
          </a:xfrm>
          <a:prstGeom prst="rect">
            <a:avLst/>
          </a:prstGeom>
          <a:noFill/>
        </p:spPr>
        <p:txBody>
          <a:bodyPr wrap="square">
            <a:spAutoFit/>
          </a:bodyPr>
          <a:lstStyle/>
          <a:p>
            <a:r>
              <a:rPr lang="en-GB" sz="1200">
                <a:latin typeface="Lato" panose="020F0502020204030203" pitchFamily="34" charset="0"/>
                <a:ea typeface="Lato" panose="020F0502020204030203" pitchFamily="34" charset="0"/>
                <a:cs typeface="Lato" panose="020F0502020204030203" pitchFamily="34" charset="0"/>
              </a:rPr>
              <a:t>New approach that enhances run times over previous cycle, and allows for a larger model to be run</a:t>
            </a:r>
          </a:p>
        </p:txBody>
      </p:sp>
      <p:cxnSp>
        <p:nvCxnSpPr>
          <p:cNvPr id="83" name="Straight Connector 82">
            <a:extLst>
              <a:ext uri="{FF2B5EF4-FFF2-40B4-BE49-F238E27FC236}">
                <a16:creationId xmlns:a16="http://schemas.microsoft.com/office/drawing/2014/main" id="{303A61FF-4D85-1D8A-4F26-674A623B7FE2}"/>
              </a:ext>
            </a:extLst>
          </p:cNvPr>
          <p:cNvCxnSpPr>
            <a:cxnSpLocks/>
          </p:cNvCxnSpPr>
          <p:nvPr/>
        </p:nvCxnSpPr>
        <p:spPr>
          <a:xfrm flipV="1">
            <a:off x="7135348" y="1862686"/>
            <a:ext cx="540000" cy="0"/>
          </a:xfrm>
          <a:prstGeom prst="line">
            <a:avLst/>
          </a:prstGeom>
          <a:ln w="3175">
            <a:solidFill>
              <a:schemeClr val="bg1">
                <a:lumMod val="75000"/>
              </a:schemeClr>
            </a:solidFill>
            <a:prstDash val="lgDash"/>
            <a:tailEnd type="oval" w="sm" len="sm"/>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4C20F983-5F94-73CC-0D81-4B5515CCEF9F}"/>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5</a:t>
            </a:fld>
            <a:endParaRPr lang="fr-FR"/>
          </a:p>
        </p:txBody>
      </p:sp>
      <p:sp>
        <p:nvSpPr>
          <p:cNvPr id="6" name="Rectangle 5">
            <a:extLst>
              <a:ext uri="{FF2B5EF4-FFF2-40B4-BE49-F238E27FC236}">
                <a16:creationId xmlns:a16="http://schemas.microsoft.com/office/drawing/2014/main" id="{A024E232-611F-FE43-AFA8-1D0BF01077FA}"/>
              </a:ext>
            </a:extLst>
          </p:cNvPr>
          <p:cNvSpPr/>
          <p:nvPr/>
        </p:nvSpPr>
        <p:spPr>
          <a:xfrm>
            <a:off x="97561" y="5898904"/>
            <a:ext cx="4272216" cy="230832"/>
          </a:xfrm>
          <a:prstGeom prst="rect">
            <a:avLst/>
          </a:prstGeom>
          <a:noFill/>
        </p:spPr>
        <p:txBody>
          <a:bodyPr wrap="square">
            <a:spAutoFit/>
          </a:bodyPr>
          <a:lstStyle/>
          <a:p>
            <a:r>
              <a:rPr lang="en-GB" sz="900" b="1" baseline="30000">
                <a:solidFill>
                  <a:schemeClr val="accent4"/>
                </a:solidFill>
                <a:latin typeface="Lato" panose="020F0502020204030203" pitchFamily="34" charset="0"/>
                <a:ea typeface="Lato" panose="020F0502020204030203" pitchFamily="34" charset="0"/>
                <a:cs typeface="Lato" panose="020F0502020204030203" pitchFamily="34" charset="0"/>
              </a:rPr>
              <a:t>(*) </a:t>
            </a:r>
            <a:r>
              <a:rPr lang="en-GB" sz="900" b="1">
                <a:solidFill>
                  <a:schemeClr val="accent4"/>
                </a:solidFill>
                <a:latin typeface="Lato" panose="020F0502020204030203" pitchFamily="34" charset="0"/>
                <a:ea typeface="Lato" panose="020F0502020204030203" pitchFamily="34" charset="0"/>
                <a:cs typeface="Lato" panose="020F0502020204030203" pitchFamily="34" charset="0"/>
              </a:rPr>
              <a:t>Only innovation implemented in NT+ Scenario with no expansion. See slide 7.</a:t>
            </a:r>
            <a:endParaRPr lang="en-GB" sz="900" b="1" baseline="30000">
              <a:solidFill>
                <a:schemeClr val="accent4"/>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79262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2"/>
          <p:cNvSpPr>
            <a:spLocks noChangeArrowheads="1"/>
          </p:cNvSpPr>
          <p:nvPr/>
        </p:nvSpPr>
        <p:spPr bwMode="auto">
          <a:xfrm>
            <a:off x="0" y="84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2" name="Titre 1"/>
          <p:cNvSpPr>
            <a:spLocks noGrp="1"/>
          </p:cNvSpPr>
          <p:nvPr>
            <p:ph type="title"/>
          </p:nvPr>
        </p:nvSpPr>
        <p:spPr/>
        <p:txBody>
          <a:bodyPr/>
          <a:lstStyle/>
          <a:p>
            <a:r>
              <a:rPr lang="en-BE"/>
              <a:t>Scenario 202</a:t>
            </a:r>
            <a:r>
              <a:rPr lang="en-GB"/>
              <a:t>4</a:t>
            </a:r>
            <a:r>
              <a:rPr lang="en-BE"/>
              <a:t> Modelling topology</a:t>
            </a:r>
            <a:endParaRPr lang="en-GB"/>
          </a:p>
        </p:txBody>
      </p:sp>
      <p:sp>
        <p:nvSpPr>
          <p:cNvPr id="6" name="Date Placeholder 5"/>
          <p:cNvSpPr>
            <a:spLocks noGrp="1"/>
          </p:cNvSpPr>
          <p:nvPr>
            <p:ph type="dt" sz="half" idx="11"/>
          </p:nvPr>
        </p:nvSpPr>
        <p:spPr/>
        <p:txBody>
          <a:bodyPr/>
          <a:lstStyle/>
          <a:p>
            <a:r>
              <a:rPr lang="en-US"/>
              <a:t>23/02/2023</a:t>
            </a:r>
            <a:endParaRPr lang="de-DE"/>
          </a:p>
        </p:txBody>
      </p:sp>
      <p:sp>
        <p:nvSpPr>
          <p:cNvPr id="8" name="Slide Number Placeholder 7"/>
          <p:cNvSpPr>
            <a:spLocks noGrp="1"/>
          </p:cNvSpPr>
          <p:nvPr>
            <p:ph type="sldNum" sz="quarter" idx="12"/>
          </p:nvPr>
        </p:nvSpPr>
        <p:spPr/>
        <p:txBody>
          <a:bodyPr/>
          <a:lstStyle/>
          <a:p>
            <a:fld id="{D4947E73-12ED-4302-B125-1B2B500C9CBB}" type="slidenum">
              <a:rPr lang="en-US" smtClean="0"/>
              <a:pPr/>
              <a:t>6</a:t>
            </a:fld>
            <a:endParaRPr lang="en-US"/>
          </a:p>
        </p:txBody>
      </p:sp>
      <p:grpSp>
        <p:nvGrpSpPr>
          <p:cNvPr id="185" name="Group 184">
            <a:extLst>
              <a:ext uri="{FF2B5EF4-FFF2-40B4-BE49-F238E27FC236}">
                <a16:creationId xmlns:a16="http://schemas.microsoft.com/office/drawing/2014/main" id="{AD83AC86-2822-64D2-8537-6D5A6519B057}"/>
              </a:ext>
            </a:extLst>
          </p:cNvPr>
          <p:cNvGrpSpPr/>
          <p:nvPr/>
        </p:nvGrpSpPr>
        <p:grpSpPr>
          <a:xfrm>
            <a:off x="1257210" y="1245664"/>
            <a:ext cx="9794531" cy="4562225"/>
            <a:chOff x="1257210" y="1245664"/>
            <a:chExt cx="9794531" cy="4562225"/>
          </a:xfrm>
        </p:grpSpPr>
        <p:sp>
          <p:nvSpPr>
            <p:cNvPr id="23" name="Rectangle: Rounded Corners 182">
              <a:extLst>
                <a:ext uri="{FF2B5EF4-FFF2-40B4-BE49-F238E27FC236}">
                  <a16:creationId xmlns:a16="http://schemas.microsoft.com/office/drawing/2014/main" id="{014B1F33-5BC7-46A2-773D-1F5BF371AED4}"/>
                </a:ext>
              </a:extLst>
            </p:cNvPr>
            <p:cNvSpPr/>
            <p:nvPr/>
          </p:nvSpPr>
          <p:spPr>
            <a:xfrm>
              <a:off x="1257211" y="2511009"/>
              <a:ext cx="1462740" cy="1152928"/>
            </a:xfrm>
            <a:prstGeom prst="roundRect">
              <a:avLst/>
            </a:prstGeom>
            <a:solidFill>
              <a:srgbClr val="FFF7DD"/>
            </a:solid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000" b="1" kern="0">
                  <a:solidFill>
                    <a:srgbClr val="000000"/>
                  </a:solidFill>
                  <a:latin typeface="Calibri" panose="020F0502020204030204"/>
                  <a:cs typeface="Arial" panose="020B0604020202020204" pitchFamily="34" charset="0"/>
                </a:rPr>
                <a:t>Residential &amp; Tertiary</a:t>
              </a:r>
              <a:endParaRPr lang="en-GB" sz="1000" b="1" kern="0">
                <a:solidFill>
                  <a:srgbClr val="000000"/>
                </a:solidFill>
                <a:latin typeface="Calibri" panose="020F0502020204030204"/>
                <a:cs typeface="Arial" panose="020B0604020202020204" pitchFamily="34" charset="0"/>
              </a:endParaRPr>
            </a:p>
            <a:p>
              <a:pPr algn="ctr">
                <a:lnSpc>
                  <a:spcPct val="107000"/>
                </a:lnSpc>
                <a:spcAft>
                  <a:spcPts val="800"/>
                </a:spcAft>
              </a:pPr>
              <a:r>
                <a:rPr lang="en-US" sz="1000" kern="0">
                  <a:solidFill>
                    <a:srgbClr val="000000"/>
                  </a:solidFill>
                  <a:latin typeface="Calibri" panose="020F0502020204030204"/>
                  <a:cs typeface="Arial" panose="020B0604020202020204" pitchFamily="34" charset="0"/>
                </a:rPr>
                <a:t>Demand</a:t>
              </a:r>
              <a:endParaRPr lang="en-GB" sz="1000" kern="0">
                <a:solidFill>
                  <a:srgbClr val="000000"/>
                </a:solidFill>
                <a:latin typeface="Calibri" panose="020F0502020204030204"/>
                <a:cs typeface="Arial" panose="020B0604020202020204" pitchFamily="34" charset="0"/>
              </a:endParaRPr>
            </a:p>
            <a:p>
              <a:pPr algn="ctr">
                <a:lnSpc>
                  <a:spcPct val="107000"/>
                </a:lnSpc>
                <a:spcAft>
                  <a:spcPts val="800"/>
                </a:spcAft>
              </a:pPr>
              <a:r>
                <a:rPr lang="en-US" sz="1000" kern="0">
                  <a:solidFill>
                    <a:srgbClr val="000000"/>
                  </a:solidFill>
                  <a:latin typeface="Calibri" panose="020F0502020204030204"/>
                  <a:cs typeface="Arial" panose="020B0604020202020204" pitchFamily="34" charset="0"/>
                </a:rPr>
                <a:t>PV</a:t>
              </a:r>
              <a:endParaRPr lang="en-GB" sz="1000" kern="0">
                <a:solidFill>
                  <a:srgbClr val="000000"/>
                </a:solidFill>
                <a:latin typeface="Calibri" panose="020F0502020204030204"/>
                <a:cs typeface="Arial" panose="020B0604020202020204" pitchFamily="34" charset="0"/>
              </a:endParaRPr>
            </a:p>
            <a:p>
              <a:pPr algn="ctr">
                <a:lnSpc>
                  <a:spcPct val="107000"/>
                </a:lnSpc>
                <a:spcAft>
                  <a:spcPts val="800"/>
                </a:spcAft>
              </a:pPr>
              <a:r>
                <a:rPr lang="en-US" sz="1000" kern="0">
                  <a:solidFill>
                    <a:srgbClr val="000000"/>
                  </a:solidFill>
                  <a:latin typeface="Calibri" panose="020F0502020204030204"/>
                  <a:cs typeface="Arial" panose="020B0604020202020204" pitchFamily="34" charset="0"/>
                </a:rPr>
                <a:t>Battery</a:t>
              </a:r>
              <a:endParaRPr lang="en-GB" sz="1000" kern="0">
                <a:solidFill>
                  <a:srgbClr val="000000"/>
                </a:solidFill>
                <a:latin typeface="Calibri" panose="020F0502020204030204"/>
                <a:cs typeface="Arial" panose="020B0604020202020204" pitchFamily="34" charset="0"/>
              </a:endParaRPr>
            </a:p>
          </p:txBody>
        </p:sp>
        <p:sp>
          <p:nvSpPr>
            <p:cNvPr id="24" name="Rectangle: Rounded Corners 184">
              <a:extLst>
                <a:ext uri="{FF2B5EF4-FFF2-40B4-BE49-F238E27FC236}">
                  <a16:creationId xmlns:a16="http://schemas.microsoft.com/office/drawing/2014/main" id="{5EB09E03-C488-8519-D10D-61A788E9AE59}"/>
                </a:ext>
              </a:extLst>
            </p:cNvPr>
            <p:cNvSpPr/>
            <p:nvPr/>
          </p:nvSpPr>
          <p:spPr>
            <a:xfrm>
              <a:off x="3125056" y="2511009"/>
              <a:ext cx="1495102" cy="2343364"/>
            </a:xfrm>
            <a:prstGeom prst="roundRect">
              <a:avLst/>
            </a:prstGeom>
            <a:solidFill>
              <a:srgbClr val="FFF7DD"/>
            </a:solid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000" b="1" kern="0">
                  <a:solidFill>
                    <a:srgbClr val="000000"/>
                  </a:solidFill>
                  <a:latin typeface="Calibri" panose="020F0502020204030204"/>
                  <a:cs typeface="Arial" panose="020B0604020202020204" pitchFamily="34" charset="0"/>
                </a:rPr>
                <a:t>Electricity Market</a:t>
              </a:r>
            </a:p>
            <a:p>
              <a:pPr algn="ctr">
                <a:lnSpc>
                  <a:spcPct val="107000"/>
                </a:lnSpc>
                <a:spcAft>
                  <a:spcPts val="800"/>
                </a:spcAft>
              </a:pPr>
              <a:r>
                <a:rPr lang="en-GB" sz="1000">
                  <a:solidFill>
                    <a:srgbClr val="000000"/>
                  </a:solidFill>
                </a:rPr>
                <a:t>Generation Capacity</a:t>
              </a:r>
            </a:p>
            <a:p>
              <a:pPr algn="ctr">
                <a:lnSpc>
                  <a:spcPct val="107000"/>
                </a:lnSpc>
                <a:spcAft>
                  <a:spcPts val="800"/>
                </a:spcAft>
              </a:pPr>
              <a:r>
                <a:rPr lang="en-GB" sz="1000">
                  <a:solidFill>
                    <a:srgbClr val="000000"/>
                  </a:solidFill>
                </a:rPr>
                <a:t>Infrastructure</a:t>
              </a:r>
            </a:p>
            <a:p>
              <a:pPr algn="ctr">
                <a:lnSpc>
                  <a:spcPct val="107000"/>
                </a:lnSpc>
                <a:spcAft>
                  <a:spcPts val="800"/>
                </a:spcAft>
              </a:pPr>
              <a:r>
                <a:rPr lang="en-GB" sz="1000">
                  <a:solidFill>
                    <a:srgbClr val="000000"/>
                  </a:solidFill>
                </a:rPr>
                <a:t>Demand</a:t>
              </a:r>
            </a:p>
          </p:txBody>
        </p:sp>
        <p:sp>
          <p:nvSpPr>
            <p:cNvPr id="26" name="Rectangle: Rounded Corners 183">
              <a:extLst>
                <a:ext uri="{FF2B5EF4-FFF2-40B4-BE49-F238E27FC236}">
                  <a16:creationId xmlns:a16="http://schemas.microsoft.com/office/drawing/2014/main" id="{8B5DFB11-FCCE-2382-E17C-5DFDD0AF8F4B}"/>
                </a:ext>
              </a:extLst>
            </p:cNvPr>
            <p:cNvSpPr/>
            <p:nvPr/>
          </p:nvSpPr>
          <p:spPr>
            <a:xfrm>
              <a:off x="1257210" y="3920967"/>
              <a:ext cx="1462740" cy="933406"/>
            </a:xfrm>
            <a:prstGeom prst="roundRect">
              <a:avLst/>
            </a:prstGeom>
            <a:solidFill>
              <a:srgbClr val="FFF7DD"/>
            </a:solid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000" b="1" kern="0" dirty="0">
                  <a:solidFill>
                    <a:srgbClr val="000000"/>
                  </a:solidFill>
                  <a:latin typeface="Calibri" panose="020F0502020204030204"/>
                  <a:cs typeface="Arial" panose="020B0604020202020204" pitchFamily="34" charset="0"/>
                </a:rPr>
                <a:t>EV Electric Vehicle</a:t>
              </a:r>
              <a:endParaRPr lang="en-GB" sz="1000" b="1" kern="0" dirty="0">
                <a:solidFill>
                  <a:srgbClr val="000000"/>
                </a:solidFill>
                <a:latin typeface="Calibri" panose="020F0502020204030204"/>
                <a:cs typeface="Arial" panose="020B0604020202020204" pitchFamily="34" charset="0"/>
              </a:endParaRPr>
            </a:p>
            <a:p>
              <a:pPr algn="ctr">
                <a:lnSpc>
                  <a:spcPct val="107000"/>
                </a:lnSpc>
                <a:spcAft>
                  <a:spcPts val="800"/>
                </a:spcAft>
              </a:pPr>
              <a:r>
                <a:rPr lang="en-US" sz="1000" kern="0" dirty="0">
                  <a:solidFill>
                    <a:srgbClr val="000000"/>
                  </a:solidFill>
                  <a:latin typeface="Calibri" panose="020F0502020204030204"/>
                  <a:cs typeface="Arial" panose="020B0604020202020204" pitchFamily="34" charset="0"/>
                </a:rPr>
                <a:t>Battery</a:t>
              </a:r>
              <a:endParaRPr lang="en-GB" sz="1000" kern="0" dirty="0">
                <a:solidFill>
                  <a:srgbClr val="000000"/>
                </a:solidFill>
                <a:latin typeface="Calibri" panose="020F0502020204030204"/>
                <a:cs typeface="Arial" panose="020B0604020202020204" pitchFamily="34" charset="0"/>
              </a:endParaRPr>
            </a:p>
            <a:p>
              <a:pPr algn="ctr">
                <a:lnSpc>
                  <a:spcPct val="107000"/>
                </a:lnSpc>
                <a:spcAft>
                  <a:spcPts val="800"/>
                </a:spcAft>
              </a:pPr>
              <a:r>
                <a:rPr lang="en-US" sz="1000" kern="0" dirty="0">
                  <a:solidFill>
                    <a:srgbClr val="000000"/>
                  </a:solidFill>
                  <a:latin typeface="Calibri" panose="020F0502020204030204"/>
                  <a:cs typeface="Arial" panose="020B0604020202020204" pitchFamily="34" charset="0"/>
                </a:rPr>
                <a:t>Demand</a:t>
              </a:r>
              <a:endParaRPr lang="en-GB" sz="1000" kern="0" dirty="0">
                <a:solidFill>
                  <a:srgbClr val="000000"/>
                </a:solidFill>
                <a:latin typeface="Calibri" panose="020F0502020204030204"/>
                <a:cs typeface="Arial" panose="020B0604020202020204" pitchFamily="34" charset="0"/>
              </a:endParaRPr>
            </a:p>
          </p:txBody>
        </p:sp>
        <p:cxnSp>
          <p:nvCxnSpPr>
            <p:cNvPr id="27" name="Straight Arrow Connector 26">
              <a:extLst>
                <a:ext uri="{FF2B5EF4-FFF2-40B4-BE49-F238E27FC236}">
                  <a16:creationId xmlns:a16="http://schemas.microsoft.com/office/drawing/2014/main" id="{D93DCFD8-E789-F1C4-1FD4-8BDA576D26FB}"/>
                </a:ext>
              </a:extLst>
            </p:cNvPr>
            <p:cNvCxnSpPr>
              <a:cxnSpLocks/>
              <a:stCxn id="26" idx="3"/>
            </p:cNvCxnSpPr>
            <p:nvPr/>
          </p:nvCxnSpPr>
          <p:spPr>
            <a:xfrm>
              <a:off x="2719950" y="4387670"/>
              <a:ext cx="405106" cy="0"/>
            </a:xfrm>
            <a:prstGeom prst="straightConnector1">
              <a:avLst/>
            </a:prstGeom>
            <a:noFill/>
            <a:ln w="19050" cap="flat" cmpd="sng" algn="ctr">
              <a:solidFill>
                <a:srgbClr val="FFC000"/>
              </a:solidFill>
              <a:prstDash val="solid"/>
              <a:miter lim="800000"/>
              <a:headEnd type="triangle"/>
              <a:tailEnd type="triangle"/>
            </a:ln>
            <a:effectLst/>
          </p:spPr>
        </p:cxnSp>
        <p:cxnSp>
          <p:nvCxnSpPr>
            <p:cNvPr id="28" name="Straight Arrow Connector 27">
              <a:extLst>
                <a:ext uri="{FF2B5EF4-FFF2-40B4-BE49-F238E27FC236}">
                  <a16:creationId xmlns:a16="http://schemas.microsoft.com/office/drawing/2014/main" id="{91A6C3E2-7FEB-28DF-B903-3A3E958CE568}"/>
                </a:ext>
              </a:extLst>
            </p:cNvPr>
            <p:cNvCxnSpPr>
              <a:cxnSpLocks/>
              <a:stCxn id="23" idx="2"/>
              <a:endCxn id="26" idx="0"/>
            </p:cNvCxnSpPr>
            <p:nvPr/>
          </p:nvCxnSpPr>
          <p:spPr>
            <a:xfrm flipH="1">
              <a:off x="1988580" y="3663937"/>
              <a:ext cx="1" cy="257030"/>
            </a:xfrm>
            <a:prstGeom prst="straightConnector1">
              <a:avLst/>
            </a:prstGeom>
            <a:noFill/>
            <a:ln w="19050" cap="flat" cmpd="sng" algn="ctr">
              <a:solidFill>
                <a:srgbClr val="FFC000"/>
              </a:solidFill>
              <a:prstDash val="solid"/>
              <a:miter lim="800000"/>
              <a:headEnd type="triangle"/>
              <a:tailEnd type="triangle"/>
            </a:ln>
            <a:effectLst/>
          </p:spPr>
        </p:cxnSp>
        <p:cxnSp>
          <p:nvCxnSpPr>
            <p:cNvPr id="29" name="Straight Arrow Connector 28">
              <a:extLst>
                <a:ext uri="{FF2B5EF4-FFF2-40B4-BE49-F238E27FC236}">
                  <a16:creationId xmlns:a16="http://schemas.microsoft.com/office/drawing/2014/main" id="{28D0E0F6-D970-D6DE-D429-C94A39019443}"/>
                </a:ext>
              </a:extLst>
            </p:cNvPr>
            <p:cNvCxnSpPr>
              <a:cxnSpLocks/>
              <a:endCxn id="32" idx="1"/>
            </p:cNvCxnSpPr>
            <p:nvPr/>
          </p:nvCxnSpPr>
          <p:spPr>
            <a:xfrm>
              <a:off x="4620158" y="4392735"/>
              <a:ext cx="841085" cy="0"/>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30" name="Rectangle: Rounded Corners 184">
              <a:extLst>
                <a:ext uri="{FF2B5EF4-FFF2-40B4-BE49-F238E27FC236}">
                  <a16:creationId xmlns:a16="http://schemas.microsoft.com/office/drawing/2014/main" id="{8423F575-3F25-3A2D-1CE1-28BC6F5DD5BD}"/>
                </a:ext>
              </a:extLst>
            </p:cNvPr>
            <p:cNvSpPr/>
            <p:nvPr/>
          </p:nvSpPr>
          <p:spPr>
            <a:xfrm>
              <a:off x="4634548" y="1909498"/>
              <a:ext cx="549942" cy="225893"/>
            </a:xfrm>
            <a:prstGeom prst="roundRect">
              <a:avLst/>
            </a:prstGeom>
            <a:solidFill>
              <a:schemeClr val="accent3">
                <a:lumMod val="20000"/>
                <a:lumOff val="80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000" b="1" kern="0">
                  <a:solidFill>
                    <a:srgbClr val="000000"/>
                  </a:solidFill>
                  <a:latin typeface="Calibri"/>
                  <a:cs typeface="Arial"/>
                </a:rPr>
                <a:t>SRES</a:t>
              </a:r>
            </a:p>
          </p:txBody>
        </p:sp>
        <p:cxnSp>
          <p:nvCxnSpPr>
            <p:cNvPr id="31" name="Straight Arrow Connector 30">
              <a:extLst>
                <a:ext uri="{FF2B5EF4-FFF2-40B4-BE49-F238E27FC236}">
                  <a16:creationId xmlns:a16="http://schemas.microsoft.com/office/drawing/2014/main" id="{641F173D-2135-D5BF-C206-B71C90AC507F}"/>
                </a:ext>
              </a:extLst>
            </p:cNvPr>
            <p:cNvCxnSpPr>
              <a:cxnSpLocks/>
              <a:stCxn id="54" idx="2"/>
              <a:endCxn id="55" idx="0"/>
            </p:cNvCxnSpPr>
            <p:nvPr/>
          </p:nvCxnSpPr>
          <p:spPr>
            <a:xfrm>
              <a:off x="5961089" y="2115604"/>
              <a:ext cx="0" cy="473091"/>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32" name="Rounded Rectangle 188">
              <a:extLst>
                <a:ext uri="{FF2B5EF4-FFF2-40B4-BE49-F238E27FC236}">
                  <a16:creationId xmlns:a16="http://schemas.microsoft.com/office/drawing/2014/main" id="{8607F25B-5168-4709-036C-4392F7E0BD53}"/>
                </a:ext>
              </a:extLst>
            </p:cNvPr>
            <p:cNvSpPr/>
            <p:nvPr/>
          </p:nvSpPr>
          <p:spPr>
            <a:xfrm>
              <a:off x="5461243" y="4293167"/>
              <a:ext cx="434812" cy="199136"/>
            </a:xfrm>
            <a:prstGeom prst="roundRect">
              <a:avLst>
                <a:gd name="adj" fmla="val 50000"/>
              </a:avLst>
            </a:prstGeom>
            <a:solidFill>
              <a:srgbClr val="7030A0"/>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6000"/>
                </a:lnSpc>
                <a:spcAft>
                  <a:spcPts val="800"/>
                </a:spcAft>
              </a:pPr>
              <a:r>
                <a:rPr lang="de-DE" sz="700">
                  <a:solidFill>
                    <a:srgbClr val="FFFFFF"/>
                  </a:solidFill>
                  <a:cs typeface="Times New Roman" panose="02020603050405020304" pitchFamily="18" charset="0"/>
                </a:rPr>
                <a:t>P2G</a:t>
              </a:r>
              <a:endParaRPr lang="en-GB" sz="700">
                <a:solidFill>
                  <a:srgbClr val="FFFFFF"/>
                </a:solidFill>
                <a:cs typeface="Times New Roman" panose="02020603050405020304" pitchFamily="18" charset="0"/>
              </a:endParaRPr>
            </a:p>
          </p:txBody>
        </p:sp>
        <p:sp>
          <p:nvSpPr>
            <p:cNvPr id="36" name="Rectangle à coins arrondis 26">
              <a:extLst>
                <a:ext uri="{FF2B5EF4-FFF2-40B4-BE49-F238E27FC236}">
                  <a16:creationId xmlns:a16="http://schemas.microsoft.com/office/drawing/2014/main" id="{F52C692C-70E6-616D-A063-069EC245C1E1}"/>
                </a:ext>
              </a:extLst>
            </p:cNvPr>
            <p:cNvSpPr/>
            <p:nvPr/>
          </p:nvSpPr>
          <p:spPr>
            <a:xfrm>
              <a:off x="7211228" y="3586089"/>
              <a:ext cx="1419966" cy="1138453"/>
            </a:xfrm>
            <a:prstGeom prst="roundRect">
              <a:avLst>
                <a:gd name="adj" fmla="val 15975"/>
              </a:avLst>
            </a:prstGeom>
            <a:solidFill>
              <a:schemeClr val="accent5">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000" b="1">
                  <a:solidFill>
                    <a:srgbClr val="000000"/>
                  </a:solidFill>
                </a:rPr>
                <a:t>YY00</a:t>
              </a:r>
            </a:p>
            <a:p>
              <a:pPr algn="ctr"/>
              <a:endParaRPr lang="de-DE" sz="1000">
                <a:solidFill>
                  <a:srgbClr val="000000"/>
                </a:solidFill>
              </a:endParaRPr>
            </a:p>
            <a:p>
              <a:pPr algn="ctr"/>
              <a:r>
                <a:rPr lang="en-GB" sz="1000">
                  <a:solidFill>
                    <a:srgbClr val="000000"/>
                  </a:solidFill>
                </a:rPr>
                <a:t>Demand</a:t>
              </a:r>
              <a:endParaRPr lang="de-DE" sz="1000">
                <a:solidFill>
                  <a:srgbClr val="000000"/>
                </a:solidFill>
              </a:endParaRPr>
            </a:p>
            <a:p>
              <a:pPr algn="ctr"/>
              <a:r>
                <a:rPr lang="de-DE" sz="1000">
                  <a:solidFill>
                    <a:srgbClr val="000000"/>
                  </a:solidFill>
                </a:rPr>
                <a:t>Storage</a:t>
              </a:r>
              <a:r>
                <a:rPr lang="en-GB" sz="1000">
                  <a:solidFill>
                    <a:srgbClr val="000000"/>
                  </a:solidFill>
                </a:rPr>
                <a:t> </a:t>
              </a:r>
            </a:p>
          </p:txBody>
        </p:sp>
        <p:sp>
          <p:nvSpPr>
            <p:cNvPr id="37" name="Rectangle: Rounded Corners 184">
              <a:extLst>
                <a:ext uri="{FF2B5EF4-FFF2-40B4-BE49-F238E27FC236}">
                  <a16:creationId xmlns:a16="http://schemas.microsoft.com/office/drawing/2014/main" id="{AA82B33D-C4E6-079E-D60F-0E453ADEEC43}"/>
                </a:ext>
              </a:extLst>
            </p:cNvPr>
            <p:cNvSpPr/>
            <p:nvPr/>
          </p:nvSpPr>
          <p:spPr>
            <a:xfrm>
              <a:off x="7179667" y="2418409"/>
              <a:ext cx="549942" cy="225893"/>
            </a:xfrm>
            <a:prstGeom prst="roundRect">
              <a:avLst/>
            </a:prstGeom>
            <a:solidFill>
              <a:schemeClr val="accent3">
                <a:lumMod val="20000"/>
                <a:lumOff val="80000"/>
              </a:scheme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000" b="1" kern="0">
                  <a:solidFill>
                    <a:srgbClr val="000000"/>
                  </a:solidFill>
                  <a:latin typeface="Calibri"/>
                  <a:cs typeface="Arial"/>
                </a:rPr>
                <a:t>DRES</a:t>
              </a:r>
            </a:p>
          </p:txBody>
        </p:sp>
        <p:cxnSp>
          <p:nvCxnSpPr>
            <p:cNvPr id="38" name="Straight Arrow Connector 37">
              <a:extLst>
                <a:ext uri="{FF2B5EF4-FFF2-40B4-BE49-F238E27FC236}">
                  <a16:creationId xmlns:a16="http://schemas.microsoft.com/office/drawing/2014/main" id="{2AB02510-1416-654B-2B0E-91570FD69C09}"/>
                </a:ext>
              </a:extLst>
            </p:cNvPr>
            <p:cNvCxnSpPr>
              <a:cxnSpLocks/>
              <a:stCxn id="39" idx="2"/>
              <a:endCxn id="36" idx="0"/>
            </p:cNvCxnSpPr>
            <p:nvPr/>
          </p:nvCxnSpPr>
          <p:spPr>
            <a:xfrm>
              <a:off x="7455726" y="3109481"/>
              <a:ext cx="465485" cy="476608"/>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39" name="Rounded Rectangle 196">
              <a:extLst>
                <a:ext uri="{FF2B5EF4-FFF2-40B4-BE49-F238E27FC236}">
                  <a16:creationId xmlns:a16="http://schemas.microsoft.com/office/drawing/2014/main" id="{FE70EAF1-0BA8-F8EA-F43A-38166B9F449A}"/>
                </a:ext>
              </a:extLst>
            </p:cNvPr>
            <p:cNvSpPr/>
            <p:nvPr/>
          </p:nvSpPr>
          <p:spPr>
            <a:xfrm>
              <a:off x="7238320" y="2894736"/>
              <a:ext cx="434812" cy="214745"/>
            </a:xfrm>
            <a:prstGeom prst="roundRect">
              <a:avLst>
                <a:gd name="adj" fmla="val 50000"/>
              </a:avLst>
            </a:prstGeom>
            <a:solidFill>
              <a:srgbClr val="7030A0"/>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6000"/>
                </a:lnSpc>
                <a:spcAft>
                  <a:spcPts val="800"/>
                </a:spcAft>
              </a:pPr>
              <a:r>
                <a:rPr lang="de-DE" sz="700">
                  <a:solidFill>
                    <a:srgbClr val="FFFFFF"/>
                  </a:solidFill>
                  <a:cs typeface="Times New Roman" panose="02020603050405020304" pitchFamily="18" charset="0"/>
                </a:rPr>
                <a:t>P2G</a:t>
              </a:r>
              <a:endParaRPr lang="en-GB" sz="700">
                <a:solidFill>
                  <a:srgbClr val="FFFFFF"/>
                </a:solidFill>
                <a:cs typeface="Times New Roman" panose="02020603050405020304" pitchFamily="18" charset="0"/>
              </a:endParaRPr>
            </a:p>
          </p:txBody>
        </p:sp>
        <p:sp>
          <p:nvSpPr>
            <p:cNvPr id="40" name="Rectangle à coins arrondis 26">
              <a:extLst>
                <a:ext uri="{FF2B5EF4-FFF2-40B4-BE49-F238E27FC236}">
                  <a16:creationId xmlns:a16="http://schemas.microsoft.com/office/drawing/2014/main" id="{3070E7E8-3014-C786-9A66-3173360569FE}"/>
                </a:ext>
              </a:extLst>
            </p:cNvPr>
            <p:cNvSpPr/>
            <p:nvPr/>
          </p:nvSpPr>
          <p:spPr>
            <a:xfrm>
              <a:off x="7825447" y="2425506"/>
              <a:ext cx="890014" cy="691072"/>
            </a:xfrm>
            <a:prstGeom prst="roundRect">
              <a:avLst>
                <a:gd name="adj" fmla="val 16833"/>
              </a:avLst>
            </a:prstGeom>
            <a:solidFill>
              <a:schemeClr val="accent5">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000" b="1">
                  <a:solidFill>
                    <a:srgbClr val="000000"/>
                  </a:solidFill>
                </a:rPr>
                <a:t>H2 Imports</a:t>
              </a:r>
            </a:p>
          </p:txBody>
        </p:sp>
        <p:cxnSp>
          <p:nvCxnSpPr>
            <p:cNvPr id="41" name="Straight Arrow Connector 40">
              <a:extLst>
                <a:ext uri="{FF2B5EF4-FFF2-40B4-BE49-F238E27FC236}">
                  <a16:creationId xmlns:a16="http://schemas.microsoft.com/office/drawing/2014/main" id="{88381E8B-6681-382B-3730-E7D89E5CBCDA}"/>
                </a:ext>
              </a:extLst>
            </p:cNvPr>
            <p:cNvCxnSpPr>
              <a:cxnSpLocks/>
              <a:stCxn id="40" idx="2"/>
              <a:endCxn id="36" idx="0"/>
            </p:cNvCxnSpPr>
            <p:nvPr/>
          </p:nvCxnSpPr>
          <p:spPr>
            <a:xfrm flipH="1">
              <a:off x="7921211" y="3116578"/>
              <a:ext cx="349243" cy="469511"/>
            </a:xfrm>
            <a:prstGeom prst="straightConnector1">
              <a:avLst/>
            </a:prstGeom>
            <a:noFill/>
            <a:ln w="19050" cap="flat" cmpd="sng" algn="ctr">
              <a:solidFill>
                <a:srgbClr val="7030A0"/>
              </a:solidFill>
              <a:prstDash val="solid"/>
              <a:miter lim="800000"/>
              <a:headEnd type="none"/>
              <a:tailEnd type="triangle"/>
            </a:ln>
            <a:effectLst/>
          </p:spPr>
        </p:cxnSp>
        <p:sp>
          <p:nvSpPr>
            <p:cNvPr id="42" name="Rectangle: Rounded Corners 189">
              <a:extLst>
                <a:ext uri="{FF2B5EF4-FFF2-40B4-BE49-F238E27FC236}">
                  <a16:creationId xmlns:a16="http://schemas.microsoft.com/office/drawing/2014/main" id="{13FC90F8-48B9-B41A-D746-88F02BF395C4}"/>
                </a:ext>
              </a:extLst>
            </p:cNvPr>
            <p:cNvSpPr/>
            <p:nvPr/>
          </p:nvSpPr>
          <p:spPr>
            <a:xfrm>
              <a:off x="6936745" y="4029997"/>
              <a:ext cx="1513268" cy="338923"/>
            </a:xfrm>
            <a:prstGeom prst="roundRect">
              <a:avLst/>
            </a:prstGeom>
            <a:no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457200" indent="-228600">
                <a:lnSpc>
                  <a:spcPct val="107000"/>
                </a:lnSpc>
                <a:spcAft>
                  <a:spcPts val="800"/>
                </a:spcAft>
              </a:pPr>
              <a:endParaRPr lang="en-GB" sz="900" kern="0">
                <a:solidFill>
                  <a:schemeClr val="accent4"/>
                </a:solidFill>
                <a:latin typeface="Calibri" panose="020F0502020204030204"/>
                <a:ea typeface="Calibri" panose="020F0502020204030204" pitchFamily="34" charset="0"/>
                <a:cs typeface="Arial" panose="020B0604020202020204" pitchFamily="34" charset="0"/>
              </a:endParaRPr>
            </a:p>
          </p:txBody>
        </p:sp>
        <p:cxnSp>
          <p:nvCxnSpPr>
            <p:cNvPr id="43" name="Straight Arrow Connector 42">
              <a:extLst>
                <a:ext uri="{FF2B5EF4-FFF2-40B4-BE49-F238E27FC236}">
                  <a16:creationId xmlns:a16="http://schemas.microsoft.com/office/drawing/2014/main" id="{E4F0CDB9-D267-8D49-A6DD-3A4D1ECFE142}"/>
                </a:ext>
              </a:extLst>
            </p:cNvPr>
            <p:cNvCxnSpPr>
              <a:cxnSpLocks/>
              <a:stCxn id="37" idx="2"/>
              <a:endCxn id="39" idx="0"/>
            </p:cNvCxnSpPr>
            <p:nvPr/>
          </p:nvCxnSpPr>
          <p:spPr>
            <a:xfrm>
              <a:off x="7454638" y="2644302"/>
              <a:ext cx="1088" cy="250434"/>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44" name="Rectangle à coins arrondis 26">
              <a:extLst>
                <a:ext uri="{FF2B5EF4-FFF2-40B4-BE49-F238E27FC236}">
                  <a16:creationId xmlns:a16="http://schemas.microsoft.com/office/drawing/2014/main" id="{7B85046F-5969-0BE1-C658-E1C21BBF4171}"/>
                </a:ext>
              </a:extLst>
            </p:cNvPr>
            <p:cNvSpPr/>
            <p:nvPr/>
          </p:nvSpPr>
          <p:spPr>
            <a:xfrm>
              <a:off x="9218187" y="1916467"/>
              <a:ext cx="1100749" cy="882522"/>
            </a:xfrm>
            <a:prstGeom prst="roundRect">
              <a:avLst>
                <a:gd name="adj" fmla="val 15975"/>
              </a:avLst>
            </a:prstGeom>
            <a:solidFill>
              <a:schemeClr val="accent4">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en-GB" sz="1000" b="1">
                  <a:solidFill>
                    <a:srgbClr val="000000"/>
                  </a:solidFill>
                </a:rPr>
                <a:t>SNG</a:t>
              </a:r>
            </a:p>
            <a:p>
              <a:pPr algn="ctr"/>
              <a:endParaRPr lang="en-GB" sz="1000" b="1">
                <a:solidFill>
                  <a:srgbClr val="000000"/>
                </a:solidFill>
              </a:endParaRPr>
            </a:p>
            <a:p>
              <a:pPr algn="ctr"/>
              <a:r>
                <a:rPr lang="en-GB" sz="1000">
                  <a:solidFill>
                    <a:srgbClr val="000000"/>
                  </a:solidFill>
                </a:rPr>
                <a:t>Demand</a:t>
              </a:r>
            </a:p>
          </p:txBody>
        </p:sp>
        <p:sp>
          <p:nvSpPr>
            <p:cNvPr id="45" name="Rectangle à coins arrondis 26">
              <a:extLst>
                <a:ext uri="{FF2B5EF4-FFF2-40B4-BE49-F238E27FC236}">
                  <a16:creationId xmlns:a16="http://schemas.microsoft.com/office/drawing/2014/main" id="{E656470A-754B-3E43-181A-13062DCAABF0}"/>
                </a:ext>
              </a:extLst>
            </p:cNvPr>
            <p:cNvSpPr/>
            <p:nvPr/>
          </p:nvSpPr>
          <p:spPr>
            <a:xfrm>
              <a:off x="9218187" y="2960862"/>
              <a:ext cx="1100749" cy="882522"/>
            </a:xfrm>
            <a:prstGeom prst="roundRect">
              <a:avLst>
                <a:gd name="adj" fmla="val 15975"/>
              </a:avLst>
            </a:prstGeom>
            <a:solidFill>
              <a:schemeClr val="accent4">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en-GB" sz="1000" b="1">
                  <a:solidFill>
                    <a:srgbClr val="000000"/>
                  </a:solidFill>
                </a:rPr>
                <a:t>e-Kerosene</a:t>
              </a:r>
            </a:p>
            <a:p>
              <a:pPr algn="ctr"/>
              <a:endParaRPr lang="en-GB" sz="1000">
                <a:solidFill>
                  <a:srgbClr val="000000"/>
                </a:solidFill>
              </a:endParaRPr>
            </a:p>
            <a:p>
              <a:pPr algn="ctr"/>
              <a:r>
                <a:rPr lang="en-GB" sz="1000">
                  <a:solidFill>
                    <a:srgbClr val="000000"/>
                  </a:solidFill>
                </a:rPr>
                <a:t>Demand</a:t>
              </a:r>
            </a:p>
          </p:txBody>
        </p:sp>
        <p:sp>
          <p:nvSpPr>
            <p:cNvPr id="46" name="Rectangle à coins arrondis 26">
              <a:extLst>
                <a:ext uri="{FF2B5EF4-FFF2-40B4-BE49-F238E27FC236}">
                  <a16:creationId xmlns:a16="http://schemas.microsoft.com/office/drawing/2014/main" id="{304448DF-4DD3-0798-3AF0-2DFB50642C45}"/>
                </a:ext>
              </a:extLst>
            </p:cNvPr>
            <p:cNvSpPr/>
            <p:nvPr/>
          </p:nvSpPr>
          <p:spPr>
            <a:xfrm>
              <a:off x="9218187" y="4005257"/>
              <a:ext cx="1100749" cy="882522"/>
            </a:xfrm>
            <a:prstGeom prst="roundRect">
              <a:avLst>
                <a:gd name="adj" fmla="val 15975"/>
              </a:avLst>
            </a:prstGeom>
            <a:solidFill>
              <a:schemeClr val="accent4">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en-GB" sz="1000" b="1">
                  <a:solidFill>
                    <a:srgbClr val="000000"/>
                  </a:solidFill>
                </a:rPr>
                <a:t>E-Diesel</a:t>
              </a:r>
            </a:p>
            <a:p>
              <a:pPr algn="ctr"/>
              <a:endParaRPr lang="en-GB" sz="1000">
                <a:solidFill>
                  <a:srgbClr val="000000"/>
                </a:solidFill>
              </a:endParaRPr>
            </a:p>
            <a:p>
              <a:pPr algn="ctr"/>
              <a:r>
                <a:rPr lang="en-GB" sz="1000">
                  <a:solidFill>
                    <a:srgbClr val="000000"/>
                  </a:solidFill>
                </a:rPr>
                <a:t>Demand</a:t>
              </a:r>
            </a:p>
          </p:txBody>
        </p:sp>
        <p:cxnSp>
          <p:nvCxnSpPr>
            <p:cNvPr id="47" name="Straight Arrow Connector 46">
              <a:extLst>
                <a:ext uri="{FF2B5EF4-FFF2-40B4-BE49-F238E27FC236}">
                  <a16:creationId xmlns:a16="http://schemas.microsoft.com/office/drawing/2014/main" id="{34FA8D42-E3A9-E01B-6173-4C50FECB1C83}"/>
                </a:ext>
              </a:extLst>
            </p:cNvPr>
            <p:cNvCxnSpPr>
              <a:cxnSpLocks/>
              <a:stCxn id="55" idx="3"/>
            </p:cNvCxnSpPr>
            <p:nvPr/>
          </p:nvCxnSpPr>
          <p:spPr>
            <a:xfrm>
              <a:off x="6532210" y="3188873"/>
              <a:ext cx="335845" cy="0"/>
            </a:xfrm>
            <a:prstGeom prst="straightConnector1">
              <a:avLst/>
            </a:prstGeom>
            <a:noFill/>
            <a:ln w="19050" cap="flat" cmpd="dbl" algn="ctr">
              <a:solidFill>
                <a:srgbClr val="7030A0"/>
              </a:solidFill>
              <a:prstDash val="solid"/>
              <a:miter lim="800000"/>
              <a:headEnd type="triangle"/>
              <a:tailEnd type="triangle"/>
            </a:ln>
            <a:effectLst/>
          </p:spPr>
        </p:cxnSp>
        <p:cxnSp>
          <p:nvCxnSpPr>
            <p:cNvPr id="49" name="Straight Arrow Connector 48">
              <a:extLst>
                <a:ext uri="{FF2B5EF4-FFF2-40B4-BE49-F238E27FC236}">
                  <a16:creationId xmlns:a16="http://schemas.microsoft.com/office/drawing/2014/main" id="{191AF636-9CD3-DBB0-9B77-F814EF72B308}"/>
                </a:ext>
              </a:extLst>
            </p:cNvPr>
            <p:cNvCxnSpPr>
              <a:cxnSpLocks/>
              <a:stCxn id="23" idx="3"/>
            </p:cNvCxnSpPr>
            <p:nvPr/>
          </p:nvCxnSpPr>
          <p:spPr>
            <a:xfrm>
              <a:off x="2719951" y="3087473"/>
              <a:ext cx="405105" cy="0"/>
            </a:xfrm>
            <a:prstGeom prst="straightConnector1">
              <a:avLst/>
            </a:prstGeom>
            <a:noFill/>
            <a:ln w="19050" cap="flat" cmpd="sng" algn="ctr">
              <a:solidFill>
                <a:srgbClr val="FFC000"/>
              </a:solidFill>
              <a:prstDash val="solid"/>
              <a:miter lim="800000"/>
              <a:headEnd type="triangle"/>
              <a:tailEnd type="triangle"/>
            </a:ln>
            <a:effectLst/>
          </p:spPr>
        </p:cxnSp>
        <p:cxnSp>
          <p:nvCxnSpPr>
            <p:cNvPr id="50" name="Straight Connector 49">
              <a:extLst>
                <a:ext uri="{FF2B5EF4-FFF2-40B4-BE49-F238E27FC236}">
                  <a16:creationId xmlns:a16="http://schemas.microsoft.com/office/drawing/2014/main" id="{CDF1F55B-CF94-5193-8ECE-8DC2FB988D92}"/>
                </a:ext>
              </a:extLst>
            </p:cNvPr>
            <p:cNvCxnSpPr>
              <a:cxnSpLocks/>
              <a:stCxn id="82" idx="2"/>
            </p:cNvCxnSpPr>
            <p:nvPr/>
          </p:nvCxnSpPr>
          <p:spPr>
            <a:xfrm>
              <a:off x="3906700" y="2047593"/>
              <a:ext cx="4108" cy="463416"/>
            </a:xfrm>
            <a:prstGeom prst="line">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52" name="Straight Connector 51">
              <a:extLst>
                <a:ext uri="{FF2B5EF4-FFF2-40B4-BE49-F238E27FC236}">
                  <a16:creationId xmlns:a16="http://schemas.microsoft.com/office/drawing/2014/main" id="{B794E239-32F0-2D53-708B-47691947A979}"/>
                </a:ext>
              </a:extLst>
            </p:cNvPr>
            <p:cNvCxnSpPr>
              <a:cxnSpLocks/>
              <a:stCxn id="30" idx="1"/>
              <a:endCxn id="82" idx="3"/>
            </p:cNvCxnSpPr>
            <p:nvPr/>
          </p:nvCxnSpPr>
          <p:spPr>
            <a:xfrm flipH="1">
              <a:off x="3929559" y="2022445"/>
              <a:ext cx="704989" cy="2289"/>
            </a:xfrm>
            <a:prstGeom prst="line">
              <a:avLst/>
            </a:prstGeom>
            <a:ln w="19050">
              <a:solidFill>
                <a:srgbClr val="FFC000"/>
              </a:solidFill>
            </a:ln>
          </p:spPr>
          <p:style>
            <a:lnRef idx="1">
              <a:schemeClr val="accent3"/>
            </a:lnRef>
            <a:fillRef idx="0">
              <a:schemeClr val="accent3"/>
            </a:fillRef>
            <a:effectRef idx="0">
              <a:schemeClr val="accent3"/>
            </a:effectRef>
            <a:fontRef idx="minor">
              <a:schemeClr val="tx1"/>
            </a:fontRef>
          </p:style>
        </p:cxnSp>
        <p:cxnSp>
          <p:nvCxnSpPr>
            <p:cNvPr id="53" name="Straight Connector 52">
              <a:extLst>
                <a:ext uri="{FF2B5EF4-FFF2-40B4-BE49-F238E27FC236}">
                  <a16:creationId xmlns:a16="http://schemas.microsoft.com/office/drawing/2014/main" id="{3021BFDA-CD74-3E00-DEB3-61155AF00701}"/>
                </a:ext>
              </a:extLst>
            </p:cNvPr>
            <p:cNvCxnSpPr>
              <a:cxnSpLocks/>
              <a:stCxn id="54" idx="1"/>
              <a:endCxn id="30" idx="3"/>
            </p:cNvCxnSpPr>
            <p:nvPr/>
          </p:nvCxnSpPr>
          <p:spPr>
            <a:xfrm flipH="1">
              <a:off x="5184490" y="2016036"/>
              <a:ext cx="559193" cy="6409"/>
            </a:xfrm>
            <a:prstGeom prst="line">
              <a:avLst/>
            </a:prstGeom>
            <a:ln w="19050">
              <a:solidFill>
                <a:srgbClr val="FFC000"/>
              </a:solidFill>
            </a:ln>
          </p:spPr>
          <p:style>
            <a:lnRef idx="1">
              <a:schemeClr val="accent3"/>
            </a:lnRef>
            <a:fillRef idx="0">
              <a:schemeClr val="accent3"/>
            </a:fillRef>
            <a:effectRef idx="0">
              <a:schemeClr val="accent3"/>
            </a:effectRef>
            <a:fontRef idx="minor">
              <a:schemeClr val="tx1"/>
            </a:fontRef>
          </p:style>
        </p:cxnSp>
        <p:sp>
          <p:nvSpPr>
            <p:cNvPr id="54" name="Rounded Rectangle 201">
              <a:extLst>
                <a:ext uri="{FF2B5EF4-FFF2-40B4-BE49-F238E27FC236}">
                  <a16:creationId xmlns:a16="http://schemas.microsoft.com/office/drawing/2014/main" id="{8F37F5CD-C3A5-99E0-5973-BA58098A6EB4}"/>
                </a:ext>
              </a:extLst>
            </p:cNvPr>
            <p:cNvSpPr/>
            <p:nvPr/>
          </p:nvSpPr>
          <p:spPr>
            <a:xfrm>
              <a:off x="5743683" y="1916468"/>
              <a:ext cx="434812" cy="199136"/>
            </a:xfrm>
            <a:prstGeom prst="roundRect">
              <a:avLst>
                <a:gd name="adj" fmla="val 50000"/>
              </a:avLst>
            </a:prstGeom>
            <a:solidFill>
              <a:srgbClr val="7030A0"/>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6000"/>
                </a:lnSpc>
                <a:spcAft>
                  <a:spcPts val="800"/>
                </a:spcAft>
              </a:pPr>
              <a:r>
                <a:rPr lang="de-DE" sz="700">
                  <a:solidFill>
                    <a:srgbClr val="FFFFFF"/>
                  </a:solidFill>
                  <a:cs typeface="Times New Roman" panose="02020603050405020304" pitchFamily="18" charset="0"/>
                </a:rPr>
                <a:t>P2G</a:t>
              </a:r>
              <a:endParaRPr lang="en-GB" sz="700">
                <a:solidFill>
                  <a:srgbClr val="FFFFFF"/>
                </a:solidFill>
                <a:cs typeface="Times New Roman" panose="02020603050405020304" pitchFamily="18" charset="0"/>
              </a:endParaRPr>
            </a:p>
          </p:txBody>
        </p:sp>
        <p:sp>
          <p:nvSpPr>
            <p:cNvPr id="55" name="Rectangle: Rounded Corners 186">
              <a:extLst>
                <a:ext uri="{FF2B5EF4-FFF2-40B4-BE49-F238E27FC236}">
                  <a16:creationId xmlns:a16="http://schemas.microsoft.com/office/drawing/2014/main" id="{8AC3B10E-4E54-EB1A-DD4B-32E717513FD5}"/>
                </a:ext>
              </a:extLst>
            </p:cNvPr>
            <p:cNvSpPr/>
            <p:nvPr/>
          </p:nvSpPr>
          <p:spPr>
            <a:xfrm>
              <a:off x="5389967" y="2588695"/>
              <a:ext cx="1142243" cy="1200355"/>
            </a:xfrm>
            <a:prstGeom prst="roundRect">
              <a:avLst/>
            </a:prstGeom>
            <a:solidFill>
              <a:schemeClr val="accent5">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en-GB" sz="1000" b="1">
                  <a:solidFill>
                    <a:srgbClr val="000000"/>
                  </a:solidFill>
                </a:rPr>
                <a:t>Zone 1</a:t>
              </a:r>
            </a:p>
            <a:p>
              <a:pPr algn="ctr"/>
              <a:endParaRPr lang="en-US" sz="1000" b="1">
                <a:solidFill>
                  <a:srgbClr val="000000"/>
                </a:solidFill>
              </a:endParaRPr>
            </a:p>
            <a:p>
              <a:pPr algn="ctr"/>
              <a:r>
                <a:rPr lang="en-US" sz="1000">
                  <a:solidFill>
                    <a:srgbClr val="000000"/>
                  </a:solidFill>
                </a:rPr>
                <a:t>Demand</a:t>
              </a:r>
              <a:endParaRPr lang="en-BE" sz="1000">
                <a:solidFill>
                  <a:srgbClr val="000000"/>
                </a:solidFill>
              </a:endParaRPr>
            </a:p>
            <a:p>
              <a:pPr algn="ctr"/>
              <a:r>
                <a:rPr lang="en-BE" sz="1000">
                  <a:solidFill>
                    <a:srgbClr val="000000"/>
                  </a:solidFill>
                </a:rPr>
                <a:t>Tank </a:t>
              </a:r>
              <a:r>
                <a:rPr lang="en-US" sz="1000">
                  <a:solidFill>
                    <a:srgbClr val="000000"/>
                  </a:solidFill>
                </a:rPr>
                <a:t>Storage</a:t>
              </a:r>
              <a:endParaRPr lang="en-GB" sz="1000">
                <a:solidFill>
                  <a:srgbClr val="000000"/>
                </a:solidFill>
              </a:endParaRPr>
            </a:p>
            <a:p>
              <a:pPr algn="ctr"/>
              <a:r>
                <a:rPr lang="en-US" sz="1000">
                  <a:solidFill>
                    <a:srgbClr val="000000"/>
                  </a:solidFill>
                </a:rPr>
                <a:t>SMR</a:t>
              </a:r>
              <a:endParaRPr lang="en-GB" sz="1000">
                <a:solidFill>
                  <a:srgbClr val="000000"/>
                </a:solidFill>
              </a:endParaRPr>
            </a:p>
          </p:txBody>
        </p:sp>
        <p:cxnSp>
          <p:nvCxnSpPr>
            <p:cNvPr id="58" name="Straight Arrow Connector 57">
              <a:extLst>
                <a:ext uri="{FF2B5EF4-FFF2-40B4-BE49-F238E27FC236}">
                  <a16:creationId xmlns:a16="http://schemas.microsoft.com/office/drawing/2014/main" id="{4808377E-BA1B-3911-C658-BE26717AB768}"/>
                </a:ext>
              </a:extLst>
            </p:cNvPr>
            <p:cNvCxnSpPr>
              <a:cxnSpLocks/>
              <a:stCxn id="32" idx="3"/>
            </p:cNvCxnSpPr>
            <p:nvPr/>
          </p:nvCxnSpPr>
          <p:spPr>
            <a:xfrm>
              <a:off x="5896055" y="4392735"/>
              <a:ext cx="972000" cy="0"/>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59" name="Rectangle: Rounded Corners 58">
              <a:extLst>
                <a:ext uri="{FF2B5EF4-FFF2-40B4-BE49-F238E27FC236}">
                  <a16:creationId xmlns:a16="http://schemas.microsoft.com/office/drawing/2014/main" id="{94226238-2D67-23FC-70BF-03854733C5B1}"/>
                </a:ext>
              </a:extLst>
            </p:cNvPr>
            <p:cNvSpPr/>
            <p:nvPr/>
          </p:nvSpPr>
          <p:spPr>
            <a:xfrm>
              <a:off x="5150632" y="5028077"/>
              <a:ext cx="1292927" cy="323356"/>
            </a:xfrm>
            <a:prstGeom prst="roundRect">
              <a:avLst/>
            </a:prstGeom>
            <a:noFill/>
            <a:ln w="28575">
              <a:solidFill>
                <a:schemeClr val="accent3">
                  <a:lumMod val="20000"/>
                  <a:lumOff val="8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GB" sz="1200" b="1">
                  <a:solidFill>
                    <a:srgbClr val="000000"/>
                  </a:solidFill>
                </a:rPr>
                <a:t>Offshore Hub</a:t>
              </a:r>
            </a:p>
          </p:txBody>
        </p:sp>
        <p:sp>
          <p:nvSpPr>
            <p:cNvPr id="60" name="Rectangle: Rounded Corners 59">
              <a:extLst>
                <a:ext uri="{FF2B5EF4-FFF2-40B4-BE49-F238E27FC236}">
                  <a16:creationId xmlns:a16="http://schemas.microsoft.com/office/drawing/2014/main" id="{16D8E0A9-7DB4-87D7-7C53-4E9A09EFB919}"/>
                </a:ext>
              </a:extLst>
            </p:cNvPr>
            <p:cNvSpPr/>
            <p:nvPr/>
          </p:nvSpPr>
          <p:spPr>
            <a:xfrm>
              <a:off x="4420454" y="1245664"/>
              <a:ext cx="1290623" cy="323356"/>
            </a:xfrm>
            <a:prstGeom prst="roundRect">
              <a:avLst/>
            </a:prstGeom>
            <a:noFill/>
            <a:ln w="28575">
              <a:solidFill>
                <a:srgbClr val="FFC5C5"/>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GB" sz="1200" b="1">
                  <a:solidFill>
                    <a:srgbClr val="000000"/>
                  </a:solidFill>
                </a:rPr>
                <a:t>Hybrid Heating</a:t>
              </a:r>
            </a:p>
          </p:txBody>
        </p:sp>
        <p:cxnSp>
          <p:nvCxnSpPr>
            <p:cNvPr id="66" name="Straight Connector 65">
              <a:extLst>
                <a:ext uri="{FF2B5EF4-FFF2-40B4-BE49-F238E27FC236}">
                  <a16:creationId xmlns:a16="http://schemas.microsoft.com/office/drawing/2014/main" id="{15A83241-5AB7-D3FC-F7B7-4D424EED513E}"/>
                </a:ext>
              </a:extLst>
            </p:cNvPr>
            <p:cNvCxnSpPr>
              <a:cxnSpLocks/>
              <a:stCxn id="75" idx="2"/>
              <a:endCxn id="23" idx="0"/>
            </p:cNvCxnSpPr>
            <p:nvPr/>
          </p:nvCxnSpPr>
          <p:spPr>
            <a:xfrm flipH="1">
              <a:off x="1988581" y="1432710"/>
              <a:ext cx="703" cy="1078299"/>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4D5B405F-EC3A-A78B-7A57-901715F003BF}"/>
                </a:ext>
              </a:extLst>
            </p:cNvPr>
            <p:cNvCxnSpPr>
              <a:cxnSpLocks/>
              <a:stCxn id="75" idx="3"/>
              <a:endCxn id="60" idx="1"/>
            </p:cNvCxnSpPr>
            <p:nvPr/>
          </p:nvCxnSpPr>
          <p:spPr>
            <a:xfrm flipV="1">
              <a:off x="2012143" y="1407342"/>
              <a:ext cx="2408311" cy="2509"/>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31FA6E5B-4C45-28B0-8553-E6851C8B9565}"/>
                </a:ext>
              </a:extLst>
            </p:cNvPr>
            <p:cNvCxnSpPr>
              <a:cxnSpLocks/>
              <a:stCxn id="74" idx="2"/>
              <a:endCxn id="94" idx="0"/>
            </p:cNvCxnSpPr>
            <p:nvPr/>
          </p:nvCxnSpPr>
          <p:spPr>
            <a:xfrm>
              <a:off x="7847548" y="1428376"/>
              <a:ext cx="4756" cy="488091"/>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ACF99314-65BD-00C5-0407-926452215447}"/>
                </a:ext>
              </a:extLst>
            </p:cNvPr>
            <p:cNvCxnSpPr>
              <a:cxnSpLocks/>
              <a:stCxn id="74" idx="1"/>
              <a:endCxn id="60" idx="3"/>
            </p:cNvCxnSpPr>
            <p:nvPr/>
          </p:nvCxnSpPr>
          <p:spPr>
            <a:xfrm flipH="1">
              <a:off x="5711077" y="1405517"/>
              <a:ext cx="2113611" cy="1825"/>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F8A484A8-60BC-C20F-7238-0257DECAB1DB}"/>
                </a:ext>
              </a:extLst>
            </p:cNvPr>
            <p:cNvCxnSpPr>
              <a:cxnSpLocks/>
              <a:stCxn id="59" idx="3"/>
              <a:endCxn id="76" idx="1"/>
            </p:cNvCxnSpPr>
            <p:nvPr/>
          </p:nvCxnSpPr>
          <p:spPr>
            <a:xfrm>
              <a:off x="6443559" y="5189755"/>
              <a:ext cx="1390531" cy="2661"/>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8E769A46-E01E-616B-A48E-718C6BD8DD2F}"/>
                </a:ext>
              </a:extLst>
            </p:cNvPr>
            <p:cNvCxnSpPr>
              <a:cxnSpLocks/>
              <a:stCxn id="76" idx="0"/>
              <a:endCxn id="94" idx="2"/>
            </p:cNvCxnSpPr>
            <p:nvPr/>
          </p:nvCxnSpPr>
          <p:spPr>
            <a:xfrm flipH="1" flipV="1">
              <a:off x="7852304" y="4854372"/>
              <a:ext cx="4646" cy="315184"/>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96422A9B-ED89-BBC8-57CF-C0DDE89FD80A}"/>
                </a:ext>
              </a:extLst>
            </p:cNvPr>
            <p:cNvCxnSpPr>
              <a:cxnSpLocks/>
              <a:stCxn id="59" idx="1"/>
              <a:endCxn id="77" idx="3"/>
            </p:cNvCxnSpPr>
            <p:nvPr/>
          </p:nvCxnSpPr>
          <p:spPr>
            <a:xfrm flipH="1" flipV="1">
              <a:off x="3896576" y="5186216"/>
              <a:ext cx="1254056" cy="3539"/>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0D798CAF-3C10-E063-A8A4-49465B18C03C}"/>
                </a:ext>
              </a:extLst>
            </p:cNvPr>
            <p:cNvCxnSpPr>
              <a:cxnSpLocks/>
              <a:stCxn id="77" idx="0"/>
              <a:endCxn id="24" idx="2"/>
            </p:cNvCxnSpPr>
            <p:nvPr/>
          </p:nvCxnSpPr>
          <p:spPr>
            <a:xfrm flipH="1" flipV="1">
              <a:off x="3872607" y="4854373"/>
              <a:ext cx="1110" cy="308983"/>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8E280230-CC1C-B1C3-DE19-7497F2184ED5}"/>
                </a:ext>
              </a:extLst>
            </p:cNvPr>
            <p:cNvSpPr/>
            <p:nvPr/>
          </p:nvSpPr>
          <p:spPr>
            <a:xfrm>
              <a:off x="7824688" y="1382657"/>
              <a:ext cx="45719"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3BCF45FF-B163-21D9-FF60-C8ADBFBF30FB}"/>
                </a:ext>
              </a:extLst>
            </p:cNvPr>
            <p:cNvSpPr/>
            <p:nvPr/>
          </p:nvSpPr>
          <p:spPr>
            <a:xfrm>
              <a:off x="1966424" y="1386991"/>
              <a:ext cx="45719" cy="4571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EEC0E612-926F-AF3F-AAD2-6561DBC66109}"/>
                </a:ext>
              </a:extLst>
            </p:cNvPr>
            <p:cNvSpPr/>
            <p:nvPr/>
          </p:nvSpPr>
          <p:spPr>
            <a:xfrm>
              <a:off x="7834090" y="5169556"/>
              <a:ext cx="45719"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ectangle 76">
              <a:extLst>
                <a:ext uri="{FF2B5EF4-FFF2-40B4-BE49-F238E27FC236}">
                  <a16:creationId xmlns:a16="http://schemas.microsoft.com/office/drawing/2014/main" id="{699AFAA9-DD15-DAB7-BC50-C1574DD7E277}"/>
                </a:ext>
              </a:extLst>
            </p:cNvPr>
            <p:cNvSpPr/>
            <p:nvPr/>
          </p:nvSpPr>
          <p:spPr>
            <a:xfrm>
              <a:off x="3850857" y="5163356"/>
              <a:ext cx="45719" cy="4571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Rounded Rectangle 64">
              <a:extLst>
                <a:ext uri="{FF2B5EF4-FFF2-40B4-BE49-F238E27FC236}">
                  <a16:creationId xmlns:a16="http://schemas.microsoft.com/office/drawing/2014/main" id="{1AED3D69-83B8-1FED-552E-433563910236}"/>
                </a:ext>
              </a:extLst>
            </p:cNvPr>
            <p:cNvSpPr/>
            <p:nvPr/>
          </p:nvSpPr>
          <p:spPr>
            <a:xfrm>
              <a:off x="4792082" y="3085476"/>
              <a:ext cx="434812" cy="199136"/>
            </a:xfrm>
            <a:prstGeom prst="roundRect">
              <a:avLst>
                <a:gd name="adj" fmla="val 50000"/>
              </a:avLst>
            </a:prstGeom>
            <a:solidFill>
              <a:srgbClr val="7030A0"/>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6000"/>
                </a:lnSpc>
                <a:spcAft>
                  <a:spcPts val="800"/>
                </a:spcAft>
              </a:pPr>
              <a:r>
                <a:rPr lang="de-DE" sz="700">
                  <a:solidFill>
                    <a:srgbClr val="FFFFFF"/>
                  </a:solidFill>
                  <a:cs typeface="Times New Roman" panose="02020603050405020304" pitchFamily="18" charset="0"/>
                </a:rPr>
                <a:t>P2G</a:t>
              </a:r>
              <a:endParaRPr lang="en-GB" sz="700">
                <a:solidFill>
                  <a:srgbClr val="FFFFFF"/>
                </a:solidFill>
                <a:cs typeface="Times New Roman" panose="02020603050405020304" pitchFamily="18" charset="0"/>
              </a:endParaRPr>
            </a:p>
          </p:txBody>
        </p:sp>
        <p:sp>
          <p:nvSpPr>
            <p:cNvPr id="82" name="Rectangle 81">
              <a:extLst>
                <a:ext uri="{FF2B5EF4-FFF2-40B4-BE49-F238E27FC236}">
                  <a16:creationId xmlns:a16="http://schemas.microsoft.com/office/drawing/2014/main" id="{1F9E59DB-C85C-760A-5725-B25D79FCA358}"/>
                </a:ext>
              </a:extLst>
            </p:cNvPr>
            <p:cNvSpPr/>
            <p:nvPr/>
          </p:nvSpPr>
          <p:spPr>
            <a:xfrm>
              <a:off x="3883840" y="2001874"/>
              <a:ext cx="45719" cy="4571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3" name="Straight Arrow Connector 82">
              <a:extLst>
                <a:ext uri="{FF2B5EF4-FFF2-40B4-BE49-F238E27FC236}">
                  <a16:creationId xmlns:a16="http://schemas.microsoft.com/office/drawing/2014/main" id="{3B43DDD9-9E4C-909E-8432-3FDC65424F46}"/>
                </a:ext>
              </a:extLst>
            </p:cNvPr>
            <p:cNvCxnSpPr>
              <a:cxnSpLocks/>
              <a:stCxn id="79" idx="3"/>
              <a:endCxn id="55" idx="1"/>
            </p:cNvCxnSpPr>
            <p:nvPr/>
          </p:nvCxnSpPr>
          <p:spPr>
            <a:xfrm>
              <a:off x="5226894" y="3185044"/>
              <a:ext cx="163073" cy="3829"/>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84" name="Straight Arrow Connector 83">
              <a:extLst>
                <a:ext uri="{FF2B5EF4-FFF2-40B4-BE49-F238E27FC236}">
                  <a16:creationId xmlns:a16="http://schemas.microsoft.com/office/drawing/2014/main" id="{48C3EBE8-A7BB-F086-13DA-8F194CCA1084}"/>
                </a:ext>
              </a:extLst>
            </p:cNvPr>
            <p:cNvCxnSpPr>
              <a:cxnSpLocks/>
              <a:endCxn id="79" idx="1"/>
            </p:cNvCxnSpPr>
            <p:nvPr/>
          </p:nvCxnSpPr>
          <p:spPr>
            <a:xfrm>
              <a:off x="4620158" y="3185044"/>
              <a:ext cx="171924" cy="0"/>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87" name="Straight Arrow Connector 86">
              <a:extLst>
                <a:ext uri="{FF2B5EF4-FFF2-40B4-BE49-F238E27FC236}">
                  <a16:creationId xmlns:a16="http://schemas.microsoft.com/office/drawing/2014/main" id="{CDA7076E-2B08-EE5A-C693-6EC1C27B600A}"/>
                </a:ext>
              </a:extLst>
            </p:cNvPr>
            <p:cNvCxnSpPr>
              <a:cxnSpLocks/>
              <a:stCxn id="94" idx="3"/>
              <a:endCxn id="44" idx="1"/>
            </p:cNvCxnSpPr>
            <p:nvPr/>
          </p:nvCxnSpPr>
          <p:spPr>
            <a:xfrm flipV="1">
              <a:off x="8838193" y="2357728"/>
              <a:ext cx="379994" cy="1027692"/>
            </a:xfrm>
            <a:prstGeom prst="straightConnector1">
              <a:avLst/>
            </a:prstGeom>
            <a:ln w="19050">
              <a:solidFill>
                <a:srgbClr val="7030A0"/>
              </a:solidFill>
              <a:tailEnd type="triangle"/>
            </a:ln>
          </p:spPr>
          <p:style>
            <a:lnRef idx="1">
              <a:schemeClr val="accent5"/>
            </a:lnRef>
            <a:fillRef idx="0">
              <a:schemeClr val="accent5"/>
            </a:fillRef>
            <a:effectRef idx="0">
              <a:schemeClr val="accent5"/>
            </a:effectRef>
            <a:fontRef idx="minor">
              <a:schemeClr val="tx1"/>
            </a:fontRef>
          </p:style>
        </p:cxnSp>
        <p:cxnSp>
          <p:nvCxnSpPr>
            <p:cNvPr id="88" name="Straight Arrow Connector 87">
              <a:extLst>
                <a:ext uri="{FF2B5EF4-FFF2-40B4-BE49-F238E27FC236}">
                  <a16:creationId xmlns:a16="http://schemas.microsoft.com/office/drawing/2014/main" id="{C967E258-D809-4070-CABD-B1D398DC6F86}"/>
                </a:ext>
              </a:extLst>
            </p:cNvPr>
            <p:cNvCxnSpPr>
              <a:cxnSpLocks/>
              <a:stCxn id="94" idx="3"/>
              <a:endCxn id="46" idx="1"/>
            </p:cNvCxnSpPr>
            <p:nvPr/>
          </p:nvCxnSpPr>
          <p:spPr>
            <a:xfrm>
              <a:off x="8838193" y="3385420"/>
              <a:ext cx="379994" cy="1061098"/>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EB96FA97-6D52-4D19-ADFE-8F524E034358}"/>
                </a:ext>
              </a:extLst>
            </p:cNvPr>
            <p:cNvCxnSpPr>
              <a:cxnSpLocks/>
              <a:stCxn id="94" idx="3"/>
              <a:endCxn id="45" idx="1"/>
            </p:cNvCxnSpPr>
            <p:nvPr/>
          </p:nvCxnSpPr>
          <p:spPr>
            <a:xfrm>
              <a:off x="8838193" y="3385420"/>
              <a:ext cx="379994" cy="16703"/>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0" name="Rectangle à coins arrondis 26">
              <a:extLst>
                <a:ext uri="{FF2B5EF4-FFF2-40B4-BE49-F238E27FC236}">
                  <a16:creationId xmlns:a16="http://schemas.microsoft.com/office/drawing/2014/main" id="{1F37425E-C9D9-5248-AB4F-D6184804B4E3}"/>
                </a:ext>
              </a:extLst>
            </p:cNvPr>
            <p:cNvSpPr/>
            <p:nvPr/>
          </p:nvSpPr>
          <p:spPr>
            <a:xfrm>
              <a:off x="10653140" y="1916467"/>
              <a:ext cx="398601" cy="2971312"/>
            </a:xfrm>
            <a:prstGeom prst="roundRect">
              <a:avLst>
                <a:gd name="adj" fmla="val 15975"/>
              </a:avLst>
            </a:prstGeom>
            <a:solidFill>
              <a:schemeClr val="accent6">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vert="wordArtVert" wrap="square" lIns="91440" tIns="45720" rIns="91440" bIns="45720" rtlCol="0" anchor="ctr"/>
            <a:lstStyle/>
            <a:p>
              <a:pPr algn="ctr"/>
              <a:r>
                <a:rPr lang="en-GB" sz="1000" spc="-150">
                  <a:solidFill>
                    <a:srgbClr val="000000"/>
                  </a:solidFill>
                </a:rPr>
                <a:t>Biogenic CO2</a:t>
              </a:r>
            </a:p>
          </p:txBody>
        </p:sp>
        <p:cxnSp>
          <p:nvCxnSpPr>
            <p:cNvPr id="91" name="Straight Arrow Connector 90">
              <a:extLst>
                <a:ext uri="{FF2B5EF4-FFF2-40B4-BE49-F238E27FC236}">
                  <a16:creationId xmlns:a16="http://schemas.microsoft.com/office/drawing/2014/main" id="{664E2103-F4CB-8462-2949-41699240802F}"/>
                </a:ext>
              </a:extLst>
            </p:cNvPr>
            <p:cNvCxnSpPr>
              <a:cxnSpLocks/>
              <a:stCxn id="90" idx="1"/>
              <a:endCxn id="44" idx="3"/>
            </p:cNvCxnSpPr>
            <p:nvPr/>
          </p:nvCxnSpPr>
          <p:spPr>
            <a:xfrm flipH="1" flipV="1">
              <a:off x="10318936" y="2357728"/>
              <a:ext cx="334204" cy="1044395"/>
            </a:xfrm>
            <a:prstGeom prst="straightConnector1">
              <a:avLst/>
            </a:prstGeom>
            <a:ln w="190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730EB7CF-3E3D-3F5A-34BE-0770C974C077}"/>
                </a:ext>
              </a:extLst>
            </p:cNvPr>
            <p:cNvCxnSpPr>
              <a:cxnSpLocks/>
              <a:stCxn id="90" idx="1"/>
              <a:endCxn id="46" idx="3"/>
            </p:cNvCxnSpPr>
            <p:nvPr/>
          </p:nvCxnSpPr>
          <p:spPr>
            <a:xfrm flipH="1">
              <a:off x="10318936" y="3402123"/>
              <a:ext cx="334204" cy="1044395"/>
            </a:xfrm>
            <a:prstGeom prst="straightConnector1">
              <a:avLst/>
            </a:prstGeom>
            <a:ln w="190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6195AC2B-0CBC-923A-ACAC-A508248D702B}"/>
                </a:ext>
              </a:extLst>
            </p:cNvPr>
            <p:cNvCxnSpPr>
              <a:cxnSpLocks/>
              <a:stCxn id="90" idx="1"/>
              <a:endCxn id="45" idx="3"/>
            </p:cNvCxnSpPr>
            <p:nvPr/>
          </p:nvCxnSpPr>
          <p:spPr>
            <a:xfrm flipH="1">
              <a:off x="10318936" y="3402123"/>
              <a:ext cx="334204" cy="0"/>
            </a:xfrm>
            <a:prstGeom prst="straightConnector1">
              <a:avLst/>
            </a:prstGeom>
            <a:ln w="190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4" name="Rectangle: Rounded Corners 183">
              <a:extLst>
                <a:ext uri="{FF2B5EF4-FFF2-40B4-BE49-F238E27FC236}">
                  <a16:creationId xmlns:a16="http://schemas.microsoft.com/office/drawing/2014/main" id="{C945E363-79B1-11C8-6288-E2D0A6554C36}"/>
                </a:ext>
              </a:extLst>
            </p:cNvPr>
            <p:cNvSpPr/>
            <p:nvPr/>
          </p:nvSpPr>
          <p:spPr>
            <a:xfrm>
              <a:off x="6866414" y="1916467"/>
              <a:ext cx="1971779" cy="2937905"/>
            </a:xfrm>
            <a:prstGeom prst="roundRect">
              <a:avLst>
                <a:gd name="adj" fmla="val 7775"/>
              </a:avLst>
            </a:prstGeom>
            <a:noFill/>
            <a:ln w="28575" cap="flat" cmpd="sng" algn="ctr">
              <a:solidFill>
                <a:schemeClr val="accent5">
                  <a:lumMod val="20000"/>
                  <a:lumOff val="80000"/>
                </a:schemeClr>
              </a:solidFill>
              <a:prstDash val="solid"/>
              <a:miter lim="800000"/>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800"/>
                </a:spcAft>
                <a:buClrTx/>
                <a:buSzTx/>
                <a:buFontTx/>
                <a:buNone/>
                <a:tabLst/>
                <a:defRPr/>
              </a:pPr>
              <a:r>
                <a:rPr kumimoji="0" lang="en-GB" sz="1000" b="1" i="0"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rPr>
                <a:t>Zone 2</a:t>
              </a:r>
            </a:p>
          </p:txBody>
        </p:sp>
        <p:cxnSp>
          <p:nvCxnSpPr>
            <p:cNvPr id="97" name="Straight Arrow Connector 96">
              <a:extLst>
                <a:ext uri="{FF2B5EF4-FFF2-40B4-BE49-F238E27FC236}">
                  <a16:creationId xmlns:a16="http://schemas.microsoft.com/office/drawing/2014/main" id="{47CD20DF-9C6E-0173-AE20-D3875157E466}"/>
                </a:ext>
              </a:extLst>
            </p:cNvPr>
            <p:cNvCxnSpPr>
              <a:cxnSpLocks/>
              <a:stCxn id="77" idx="2"/>
              <a:endCxn id="101" idx="0"/>
            </p:cNvCxnSpPr>
            <p:nvPr/>
          </p:nvCxnSpPr>
          <p:spPr>
            <a:xfrm>
              <a:off x="3873717" y="5209075"/>
              <a:ext cx="947" cy="276083"/>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98" name="Straight Arrow Connector 97">
              <a:extLst>
                <a:ext uri="{FF2B5EF4-FFF2-40B4-BE49-F238E27FC236}">
                  <a16:creationId xmlns:a16="http://schemas.microsoft.com/office/drawing/2014/main" id="{B00ACBB8-2F62-A740-3529-E730A835F602}"/>
                </a:ext>
              </a:extLst>
            </p:cNvPr>
            <p:cNvCxnSpPr>
              <a:cxnSpLocks/>
              <a:endCxn id="103" idx="0"/>
            </p:cNvCxnSpPr>
            <p:nvPr/>
          </p:nvCxnSpPr>
          <p:spPr>
            <a:xfrm>
              <a:off x="6210388" y="5368256"/>
              <a:ext cx="0" cy="240497"/>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99" name="Straight Arrow Connector 98">
              <a:extLst>
                <a:ext uri="{FF2B5EF4-FFF2-40B4-BE49-F238E27FC236}">
                  <a16:creationId xmlns:a16="http://schemas.microsoft.com/office/drawing/2014/main" id="{954A5585-349B-C680-A75C-36C63F4A3CB1}"/>
                </a:ext>
              </a:extLst>
            </p:cNvPr>
            <p:cNvCxnSpPr>
              <a:cxnSpLocks/>
              <a:endCxn id="104" idx="0"/>
            </p:cNvCxnSpPr>
            <p:nvPr/>
          </p:nvCxnSpPr>
          <p:spPr>
            <a:xfrm>
              <a:off x="5379561" y="5368256"/>
              <a:ext cx="0" cy="240497"/>
            </a:xfrm>
            <a:prstGeom prst="straightConnector1">
              <a:avLst/>
            </a:prstGeom>
            <a:ln w="19050">
              <a:solidFill>
                <a:srgbClr val="FFC00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00" name="Straight Arrow Connector 99">
              <a:extLst>
                <a:ext uri="{FF2B5EF4-FFF2-40B4-BE49-F238E27FC236}">
                  <a16:creationId xmlns:a16="http://schemas.microsoft.com/office/drawing/2014/main" id="{27F0C967-3073-80E2-96BE-FC7C2D0DA373}"/>
                </a:ext>
              </a:extLst>
            </p:cNvPr>
            <p:cNvCxnSpPr>
              <a:cxnSpLocks/>
              <a:stCxn id="76" idx="2"/>
              <a:endCxn id="102" idx="0"/>
            </p:cNvCxnSpPr>
            <p:nvPr/>
          </p:nvCxnSpPr>
          <p:spPr>
            <a:xfrm>
              <a:off x="7856950" y="5215275"/>
              <a:ext cx="3422" cy="351486"/>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sp>
          <p:nvSpPr>
            <p:cNvPr id="101" name="Rounded Rectangle 64">
              <a:extLst>
                <a:ext uri="{FF2B5EF4-FFF2-40B4-BE49-F238E27FC236}">
                  <a16:creationId xmlns:a16="http://schemas.microsoft.com/office/drawing/2014/main" id="{E0F7A68E-8F50-0AC7-5EC3-3B2B42F12C0A}"/>
                </a:ext>
              </a:extLst>
            </p:cNvPr>
            <p:cNvSpPr/>
            <p:nvPr/>
          </p:nvSpPr>
          <p:spPr>
            <a:xfrm>
              <a:off x="3635003" y="5485158"/>
              <a:ext cx="479322" cy="199136"/>
            </a:xfrm>
            <a:prstGeom prst="roundRect">
              <a:avLst>
                <a:gd name="adj" fmla="val 50000"/>
              </a:avLst>
            </a:prstGeom>
            <a:solidFill>
              <a:schemeClr val="accent4">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6000"/>
                </a:lnSpc>
                <a:spcAft>
                  <a:spcPts val="800"/>
                </a:spcAft>
              </a:pPr>
              <a:r>
                <a:rPr lang="de-DE" sz="1000" b="1">
                  <a:solidFill>
                    <a:srgbClr val="000000"/>
                  </a:solidFill>
                  <a:cs typeface="Times New Roman" panose="02020603050405020304" pitchFamily="18" charset="0"/>
                </a:rPr>
                <a:t>XX</a:t>
              </a:r>
              <a:r>
                <a:rPr lang="de-DE" sz="1000" b="1" baseline="-25000">
                  <a:solidFill>
                    <a:srgbClr val="000000"/>
                  </a:solidFill>
                  <a:cs typeface="Times New Roman" panose="02020603050405020304" pitchFamily="18" charset="0"/>
                </a:rPr>
                <a:t>e</a:t>
              </a:r>
              <a:endParaRPr lang="en-GB" sz="1000" b="1">
                <a:solidFill>
                  <a:srgbClr val="000000"/>
                </a:solidFill>
                <a:cs typeface="Times New Roman" panose="02020603050405020304" pitchFamily="18" charset="0"/>
              </a:endParaRPr>
            </a:p>
          </p:txBody>
        </p:sp>
        <p:sp>
          <p:nvSpPr>
            <p:cNvPr id="102" name="Rounded Rectangle 64">
              <a:extLst>
                <a:ext uri="{FF2B5EF4-FFF2-40B4-BE49-F238E27FC236}">
                  <a16:creationId xmlns:a16="http://schemas.microsoft.com/office/drawing/2014/main" id="{FCDC376D-FC4D-7FF5-69CF-FE20178D7227}"/>
                </a:ext>
              </a:extLst>
            </p:cNvPr>
            <p:cNvSpPr/>
            <p:nvPr/>
          </p:nvSpPr>
          <p:spPr>
            <a:xfrm>
              <a:off x="7620711" y="5566761"/>
              <a:ext cx="479322" cy="199136"/>
            </a:xfrm>
            <a:prstGeom prst="roundRect">
              <a:avLst>
                <a:gd name="adj" fmla="val 50000"/>
              </a:avLst>
            </a:prstGeom>
            <a:solidFill>
              <a:schemeClr val="accent5">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000" b="1">
                  <a:solidFill>
                    <a:srgbClr val="000000"/>
                  </a:solidFill>
                  <a:cs typeface="Times New Roman" panose="02020603050405020304" pitchFamily="18" charset="0"/>
                </a:rPr>
                <a:t>XX</a:t>
              </a:r>
              <a:r>
                <a:rPr lang="de-DE" sz="1000" b="1" baseline="-25000">
                  <a:solidFill>
                    <a:srgbClr val="000000"/>
                  </a:solidFill>
                  <a:cs typeface="Times New Roman" panose="02020603050405020304" pitchFamily="18" charset="0"/>
                </a:rPr>
                <a:t>h2</a:t>
              </a:r>
              <a:endParaRPr lang="en-GB" sz="1000" b="1">
                <a:solidFill>
                  <a:srgbClr val="000000"/>
                </a:solidFill>
                <a:cs typeface="Times New Roman" panose="02020603050405020304" pitchFamily="18" charset="0"/>
              </a:endParaRPr>
            </a:p>
          </p:txBody>
        </p:sp>
        <p:sp>
          <p:nvSpPr>
            <p:cNvPr id="103" name="Rounded Rectangle 64">
              <a:extLst>
                <a:ext uri="{FF2B5EF4-FFF2-40B4-BE49-F238E27FC236}">
                  <a16:creationId xmlns:a16="http://schemas.microsoft.com/office/drawing/2014/main" id="{D62D6DE2-443D-FDA1-14FE-DCB2C18B8D3D}"/>
                </a:ext>
              </a:extLst>
            </p:cNvPr>
            <p:cNvSpPr/>
            <p:nvPr/>
          </p:nvSpPr>
          <p:spPr>
            <a:xfrm>
              <a:off x="5799937" y="5608753"/>
              <a:ext cx="820901" cy="199136"/>
            </a:xfrm>
            <a:prstGeom prst="roundRect">
              <a:avLst>
                <a:gd name="adj" fmla="val 50000"/>
              </a:avLst>
            </a:prstGeom>
            <a:solidFill>
              <a:schemeClr val="accent5">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000" b="1">
                  <a:solidFill>
                    <a:srgbClr val="000000"/>
                  </a:solidFill>
                  <a:cs typeface="Times New Roman" panose="02020603050405020304" pitchFamily="18" charset="0"/>
                </a:rPr>
                <a:t>XX</a:t>
              </a:r>
              <a:r>
                <a:rPr lang="de-DE" sz="1000" b="1" baseline="-25000">
                  <a:solidFill>
                    <a:srgbClr val="000000"/>
                  </a:solidFill>
                  <a:cs typeface="Times New Roman" panose="02020603050405020304" pitchFamily="18" charset="0"/>
                </a:rPr>
                <a:t>h2</a:t>
              </a:r>
              <a:r>
                <a:rPr lang="en-GB" sz="1000">
                  <a:solidFill>
                    <a:srgbClr val="000000"/>
                  </a:solidFill>
                </a:rPr>
                <a:t> Hub</a:t>
              </a:r>
            </a:p>
          </p:txBody>
        </p:sp>
        <p:sp>
          <p:nvSpPr>
            <p:cNvPr id="104" name="Rounded Rectangle 64">
              <a:extLst>
                <a:ext uri="{FF2B5EF4-FFF2-40B4-BE49-F238E27FC236}">
                  <a16:creationId xmlns:a16="http://schemas.microsoft.com/office/drawing/2014/main" id="{E5247421-80D3-A38C-4046-08D58C0CB9D2}"/>
                </a:ext>
              </a:extLst>
            </p:cNvPr>
            <p:cNvSpPr/>
            <p:nvPr/>
          </p:nvSpPr>
          <p:spPr>
            <a:xfrm>
              <a:off x="4969111" y="5608753"/>
              <a:ext cx="820900" cy="199136"/>
            </a:xfrm>
            <a:prstGeom prst="roundRect">
              <a:avLst>
                <a:gd name="adj" fmla="val 50000"/>
              </a:avLst>
            </a:prstGeom>
            <a:solidFill>
              <a:schemeClr val="accent4">
                <a:lumMod val="20000"/>
                <a:lumOff val="80000"/>
              </a:schemeClr>
            </a:solidFill>
            <a:ln w="19050">
              <a:noFill/>
            </a:ln>
          </p:spPr>
          <p:style>
            <a:lnRef idx="2">
              <a:schemeClr val="accent5"/>
            </a:lnRef>
            <a:fillRef idx="1">
              <a:schemeClr val="lt1"/>
            </a:fillRef>
            <a:effectRef idx="0">
              <a:schemeClr val="accent5"/>
            </a:effectRef>
            <a:fontRef idx="minor">
              <a:schemeClr val="dk1"/>
            </a:fontRef>
          </p:style>
          <p:txBody>
            <a:bodyPr wrap="square" lIns="91440" tIns="45720" rIns="91440" bIns="45720" rtlCol="0" anchor="ctr"/>
            <a:lstStyle/>
            <a:p>
              <a:pPr algn="ctr"/>
              <a:r>
                <a:rPr lang="de-DE" sz="1000" b="1">
                  <a:solidFill>
                    <a:srgbClr val="000000"/>
                  </a:solidFill>
                  <a:cs typeface="Times New Roman" panose="02020603050405020304" pitchFamily="18" charset="0"/>
                </a:rPr>
                <a:t>XX</a:t>
              </a:r>
              <a:r>
                <a:rPr lang="de-DE" sz="1000" b="1" baseline="-25000">
                  <a:solidFill>
                    <a:srgbClr val="000000"/>
                  </a:solidFill>
                  <a:cs typeface="Times New Roman" panose="02020603050405020304" pitchFamily="18" charset="0"/>
                </a:rPr>
                <a:t>e</a:t>
              </a:r>
              <a:r>
                <a:rPr lang="en-GB" sz="1000">
                  <a:solidFill>
                    <a:srgbClr val="000000"/>
                  </a:solidFill>
                </a:rPr>
                <a:t> </a:t>
              </a:r>
              <a:r>
                <a:rPr lang="en-GB" sz="1000" err="1">
                  <a:solidFill>
                    <a:srgbClr val="000000"/>
                  </a:solidFill>
                </a:rPr>
                <a:t>Hub</a:t>
              </a:r>
              <a:r>
                <a:rPr lang="en-GB" sz="1000" baseline="-25000" err="1">
                  <a:solidFill>
                    <a:srgbClr val="000000"/>
                  </a:solidFill>
                </a:rPr>
                <a:t>e</a:t>
              </a:r>
              <a:endParaRPr lang="en-GB" sz="1000">
                <a:solidFill>
                  <a:srgbClr val="000000"/>
                </a:solidFill>
              </a:endParaRPr>
            </a:p>
          </p:txBody>
        </p:sp>
        <p:cxnSp>
          <p:nvCxnSpPr>
            <p:cNvPr id="182" name="Straight Arrow Connector 181">
              <a:extLst>
                <a:ext uri="{FF2B5EF4-FFF2-40B4-BE49-F238E27FC236}">
                  <a16:creationId xmlns:a16="http://schemas.microsoft.com/office/drawing/2014/main" id="{62C913C8-8143-E69E-FCE8-C1F2C81640C5}"/>
                </a:ext>
              </a:extLst>
            </p:cNvPr>
            <p:cNvCxnSpPr>
              <a:cxnSpLocks/>
            </p:cNvCxnSpPr>
            <p:nvPr/>
          </p:nvCxnSpPr>
          <p:spPr>
            <a:xfrm flipH="1">
              <a:off x="4620158" y="4072004"/>
              <a:ext cx="2246256" cy="0"/>
            </a:xfrm>
            <a:prstGeom prst="straightConnector1">
              <a:avLst/>
            </a:prstGeom>
            <a:ln w="19050">
              <a:solidFill>
                <a:srgbClr val="7030A0"/>
              </a:solidFill>
              <a:prstDash val="solid"/>
              <a:headEnd type="none" w="med" len="med"/>
              <a:tailEnd type="triangle" w="med" len="med"/>
            </a:ln>
          </p:spPr>
          <p:style>
            <a:lnRef idx="3">
              <a:schemeClr val="accent3"/>
            </a:lnRef>
            <a:fillRef idx="0">
              <a:schemeClr val="accent3"/>
            </a:fillRef>
            <a:effectRef idx="2">
              <a:schemeClr val="accent3"/>
            </a:effectRef>
            <a:fontRef idx="minor">
              <a:schemeClr val="tx1"/>
            </a:fontRef>
          </p:style>
        </p:cxnSp>
      </p:grpSp>
    </p:spTree>
    <p:extLst>
      <p:ext uri="{BB962C8B-B14F-4D97-AF65-F5344CB8AC3E}">
        <p14:creationId xmlns:p14="http://schemas.microsoft.com/office/powerpoint/2010/main" val="4221176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758E4-ABB2-4D23-A49E-5E9B7053360C}"/>
              </a:ext>
            </a:extLst>
          </p:cNvPr>
          <p:cNvSpPr>
            <a:spLocks noGrp="1"/>
          </p:cNvSpPr>
          <p:nvPr>
            <p:ph type="title"/>
          </p:nvPr>
        </p:nvSpPr>
        <p:spPr/>
        <p:txBody>
          <a:bodyPr/>
          <a:lstStyle/>
          <a:p>
            <a:r>
              <a:rPr lang="en-GB"/>
              <a:t>TYNDP 2024 NT+ Scenario Topology</a:t>
            </a:r>
          </a:p>
        </p:txBody>
      </p:sp>
      <p:sp>
        <p:nvSpPr>
          <p:cNvPr id="3" name="Slide Number Placeholder 3">
            <a:extLst>
              <a:ext uri="{FF2B5EF4-FFF2-40B4-BE49-F238E27FC236}">
                <a16:creationId xmlns:a16="http://schemas.microsoft.com/office/drawing/2014/main" id="{66595622-ED26-CC1E-695E-F858CDF7D20F}"/>
              </a:ext>
            </a:extLst>
          </p:cNvPr>
          <p:cNvSpPr>
            <a:spLocks noGrp="1"/>
          </p:cNvSpPr>
          <p:nvPr>
            <p:ph type="sldNum" sz="quarter" idx="12"/>
          </p:nvPr>
        </p:nvSpPr>
        <p:spPr>
          <a:xfrm>
            <a:off x="10972800" y="6324600"/>
            <a:ext cx="762000" cy="365125"/>
          </a:xfrm>
        </p:spPr>
        <p:txBody>
          <a:bodyPr/>
          <a:lstStyle/>
          <a:p>
            <a:fld id="{9D404F8A-4261-C64A-8103-2CDECA8B7FD7}" type="slidenum">
              <a:rPr lang="fr-FR" smtClean="0"/>
              <a:pPr/>
              <a:t>7</a:t>
            </a:fld>
            <a:endParaRPr lang="fr-FR"/>
          </a:p>
        </p:txBody>
      </p:sp>
      <p:grpSp>
        <p:nvGrpSpPr>
          <p:cNvPr id="25" name="Group 24">
            <a:extLst>
              <a:ext uri="{FF2B5EF4-FFF2-40B4-BE49-F238E27FC236}">
                <a16:creationId xmlns:a16="http://schemas.microsoft.com/office/drawing/2014/main" id="{5A9FEBD1-2EF8-2C28-1598-01985340C97B}"/>
              </a:ext>
            </a:extLst>
          </p:cNvPr>
          <p:cNvGrpSpPr/>
          <p:nvPr/>
        </p:nvGrpSpPr>
        <p:grpSpPr>
          <a:xfrm>
            <a:off x="3913859" y="2541955"/>
            <a:ext cx="4364282" cy="2862873"/>
            <a:chOff x="3765430" y="1995010"/>
            <a:chExt cx="4364282" cy="2862873"/>
          </a:xfrm>
        </p:grpSpPr>
        <p:sp>
          <p:nvSpPr>
            <p:cNvPr id="10" name="Rectangle: Rounded Corners 9">
              <a:extLst>
                <a:ext uri="{FF2B5EF4-FFF2-40B4-BE49-F238E27FC236}">
                  <a16:creationId xmlns:a16="http://schemas.microsoft.com/office/drawing/2014/main" id="{A692F378-4DCF-0037-9FAE-A041076CB2C5}"/>
                </a:ext>
              </a:extLst>
            </p:cNvPr>
            <p:cNvSpPr/>
            <p:nvPr/>
          </p:nvSpPr>
          <p:spPr>
            <a:xfrm>
              <a:off x="3765430" y="1995010"/>
              <a:ext cx="914400" cy="793750"/>
            </a:xfrm>
            <a:prstGeom prst="round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b="1">
                  <a:solidFill>
                    <a:srgbClr val="060C28"/>
                  </a:solidFill>
                </a:rPr>
                <a:t>H2 Node</a:t>
              </a: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p:txBody>
        </p:sp>
        <p:pic>
          <p:nvPicPr>
            <p:cNvPr id="11" name="Picture 10">
              <a:extLst>
                <a:ext uri="{FF2B5EF4-FFF2-40B4-BE49-F238E27FC236}">
                  <a16:creationId xmlns:a16="http://schemas.microsoft.com/office/drawing/2014/main" id="{639CFB01-70B8-585F-AF53-A1C46CDDC3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429" t="37479" r="60455" b="51288"/>
            <a:stretch/>
          </p:blipFill>
          <p:spPr bwMode="auto">
            <a:xfrm>
              <a:off x="3857505" y="2210910"/>
              <a:ext cx="730250" cy="5334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D5867F33-67F3-2770-6B48-7DCA5ACBF3DE}"/>
                </a:ext>
              </a:extLst>
            </p:cNvPr>
            <p:cNvSpPr/>
            <p:nvPr/>
          </p:nvSpPr>
          <p:spPr>
            <a:xfrm>
              <a:off x="7215312" y="1995010"/>
              <a:ext cx="914400" cy="793750"/>
            </a:xfrm>
            <a:prstGeom prst="roundRect">
              <a:avLst/>
            </a:prstGeom>
            <a:solidFill>
              <a:schemeClr val="bg1"/>
            </a:solidFill>
            <a:ln>
              <a:solidFill>
                <a:srgbClr val="FFED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b="1">
                  <a:solidFill>
                    <a:srgbClr val="060C28"/>
                  </a:solidFill>
                </a:rPr>
                <a:t>Electricity Node</a:t>
              </a: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p:txBody>
        </p:sp>
        <p:pic>
          <p:nvPicPr>
            <p:cNvPr id="13" name="Picture 12">
              <a:extLst>
                <a:ext uri="{FF2B5EF4-FFF2-40B4-BE49-F238E27FC236}">
                  <a16:creationId xmlns:a16="http://schemas.microsoft.com/office/drawing/2014/main" id="{A90A6F13-0573-8D0B-2B72-A60DE269B2D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3256" t="36773" r="20605" b="50122"/>
            <a:stretch/>
          </p:blipFill>
          <p:spPr bwMode="auto">
            <a:xfrm>
              <a:off x="7456611" y="2234411"/>
              <a:ext cx="431801" cy="48639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ECAFB531-9E46-8CD8-AD8B-A4D00BA761C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499" t="41187" r="30773" b="50502"/>
            <a:stretch/>
          </p:blipFill>
          <p:spPr bwMode="auto">
            <a:xfrm>
              <a:off x="4722510" y="2105039"/>
              <a:ext cx="2495061" cy="39464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Rounded Corners 14">
              <a:extLst>
                <a:ext uri="{FF2B5EF4-FFF2-40B4-BE49-F238E27FC236}">
                  <a16:creationId xmlns:a16="http://schemas.microsoft.com/office/drawing/2014/main" id="{CAEBA339-CB93-2052-5117-D135A1B4EF13}"/>
                </a:ext>
              </a:extLst>
            </p:cNvPr>
            <p:cNvSpPr/>
            <p:nvPr/>
          </p:nvSpPr>
          <p:spPr>
            <a:xfrm>
              <a:off x="5512840" y="4064133"/>
              <a:ext cx="914400" cy="793750"/>
            </a:xfrm>
            <a:prstGeom prst="roundRect">
              <a:avLst/>
            </a:prstGeom>
            <a:solidFill>
              <a:schemeClr val="bg1"/>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700" b="1">
                  <a:solidFill>
                    <a:srgbClr val="060C28"/>
                  </a:solidFill>
                </a:rPr>
                <a:t>Offshore Wind Hub</a:t>
              </a: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a:p>
              <a:pPr algn="ctr"/>
              <a:endParaRPr lang="en-GB" sz="700" b="1">
                <a:solidFill>
                  <a:srgbClr val="060C28"/>
                </a:solidFill>
              </a:endParaRPr>
            </a:p>
          </p:txBody>
        </p:sp>
        <p:pic>
          <p:nvPicPr>
            <p:cNvPr id="17" name="Picture 16">
              <a:extLst>
                <a:ext uri="{FF2B5EF4-FFF2-40B4-BE49-F238E27FC236}">
                  <a16:creationId xmlns:a16="http://schemas.microsoft.com/office/drawing/2014/main" id="{14D3B010-361D-F7E1-FEB0-C5B868C3167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1802" t="81098" r="39081" b="8719"/>
            <a:stretch/>
          </p:blipFill>
          <p:spPr bwMode="auto">
            <a:xfrm>
              <a:off x="5606867" y="4374305"/>
              <a:ext cx="820373" cy="483578"/>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Connector: Elbow 18">
              <a:extLst>
                <a:ext uri="{FF2B5EF4-FFF2-40B4-BE49-F238E27FC236}">
                  <a16:creationId xmlns:a16="http://schemas.microsoft.com/office/drawing/2014/main" id="{4F8F71B3-0AA6-FC9A-F5A1-3D9A93F9049C}"/>
                </a:ext>
              </a:extLst>
            </p:cNvPr>
            <p:cNvCxnSpPr>
              <a:cxnSpLocks/>
              <a:stCxn id="15" idx="3"/>
              <a:endCxn id="12" idx="2"/>
            </p:cNvCxnSpPr>
            <p:nvPr/>
          </p:nvCxnSpPr>
          <p:spPr>
            <a:xfrm flipV="1">
              <a:off x="6427240" y="2788760"/>
              <a:ext cx="1245272" cy="1672248"/>
            </a:xfrm>
            <a:prstGeom prst="bentConnector2">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766A0E9D-AC9F-CEC4-8E7C-CB237891F091}"/>
                </a:ext>
              </a:extLst>
            </p:cNvPr>
            <p:cNvCxnSpPr>
              <a:cxnSpLocks/>
              <a:stCxn id="15" idx="1"/>
              <a:endCxn id="10" idx="2"/>
            </p:cNvCxnSpPr>
            <p:nvPr/>
          </p:nvCxnSpPr>
          <p:spPr>
            <a:xfrm rot="10800000">
              <a:off x="4222630" y="2788760"/>
              <a:ext cx="1290210" cy="1672248"/>
            </a:xfrm>
            <a:prstGeom prst="bentConnector2">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Rectangle 22">
            <a:extLst>
              <a:ext uri="{FF2B5EF4-FFF2-40B4-BE49-F238E27FC236}">
                <a16:creationId xmlns:a16="http://schemas.microsoft.com/office/drawing/2014/main" id="{1C0B44BE-870C-AC0B-0A6A-E0F448FAA6B4}"/>
              </a:ext>
            </a:extLst>
          </p:cNvPr>
          <p:cNvSpPr/>
          <p:nvPr/>
        </p:nvSpPr>
        <p:spPr>
          <a:xfrm>
            <a:off x="457201" y="1453172"/>
            <a:ext cx="11277599" cy="646331"/>
          </a:xfrm>
          <a:prstGeom prst="rect">
            <a:avLst/>
          </a:prstGeom>
          <a:noFill/>
        </p:spPr>
        <p:txBody>
          <a:bodyPr wrap="square">
            <a:spAutoFit/>
          </a:bodyPr>
          <a:lstStyle/>
          <a:p>
            <a:r>
              <a:rPr lang="en-US" sz="1200">
                <a:solidFill>
                  <a:srgbClr val="060C28"/>
                </a:solidFill>
                <a:latin typeface="Lato" panose="020F0502020204030203" pitchFamily="34" charset="0"/>
                <a:ea typeface="Lato" panose="020F0502020204030203" pitchFamily="34" charset="0"/>
                <a:cs typeface="Lato" panose="020F0502020204030203" pitchFamily="34" charset="0"/>
              </a:rPr>
              <a:t>NT+ Scenario uses a simplified methodology compared to Deviation Scenarios because it does not require an expansion and uses directly predefined demand and capacity figures resulting from TSO data collection.</a:t>
            </a:r>
          </a:p>
          <a:p>
            <a:endParaRPr lang="en-US" sz="1200">
              <a:solidFill>
                <a:srgbClr val="060C28"/>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03825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783FC5-218C-013D-573E-8156B251C7BC}"/>
              </a:ext>
            </a:extLst>
          </p:cNvPr>
          <p:cNvSpPr>
            <a:spLocks noGrp="1"/>
          </p:cNvSpPr>
          <p:nvPr>
            <p:ph type="title"/>
          </p:nvPr>
        </p:nvSpPr>
        <p:spPr/>
        <p:txBody>
          <a:bodyPr/>
          <a:lstStyle/>
          <a:p>
            <a:r>
              <a:rPr lang="en-GB"/>
              <a:t>Hydrogen Modelling</a:t>
            </a:r>
          </a:p>
        </p:txBody>
      </p:sp>
    </p:spTree>
    <p:extLst>
      <p:ext uri="{BB962C8B-B14F-4D97-AF65-F5344CB8AC3E}">
        <p14:creationId xmlns:p14="http://schemas.microsoft.com/office/powerpoint/2010/main" val="767623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E8507-B0FB-F114-723E-8DC1F28F6338}"/>
              </a:ext>
            </a:extLst>
          </p:cNvPr>
          <p:cNvSpPr>
            <a:spLocks noGrp="1"/>
          </p:cNvSpPr>
          <p:nvPr>
            <p:ph type="title"/>
          </p:nvPr>
        </p:nvSpPr>
        <p:spPr/>
        <p:txBody>
          <a:bodyPr/>
          <a:lstStyle/>
          <a:p>
            <a:r>
              <a:rPr lang="en-GB"/>
              <a:t>Hydrogen Configurations</a:t>
            </a:r>
          </a:p>
        </p:txBody>
      </p:sp>
      <p:sp>
        <p:nvSpPr>
          <p:cNvPr id="5" name="Slide Number Placeholder 4">
            <a:extLst>
              <a:ext uri="{FF2B5EF4-FFF2-40B4-BE49-F238E27FC236}">
                <a16:creationId xmlns:a16="http://schemas.microsoft.com/office/drawing/2014/main" id="{1D51A38C-DAE6-D336-2642-8818ED8B8618}"/>
              </a:ext>
            </a:extLst>
          </p:cNvPr>
          <p:cNvSpPr>
            <a:spLocks noGrp="1"/>
          </p:cNvSpPr>
          <p:nvPr>
            <p:ph type="sldNum" sz="quarter" idx="12"/>
          </p:nvPr>
        </p:nvSpPr>
        <p:spPr/>
        <p:txBody>
          <a:bodyPr/>
          <a:lstStyle/>
          <a:p>
            <a:fld id="{C7CDB754-25BF-9446-8634-13DEF6A1B38D}" type="slidenum">
              <a:rPr lang="de-DE" smtClean="0"/>
              <a:pPr/>
              <a:t>9</a:t>
            </a:fld>
            <a:endParaRPr lang="de-DE"/>
          </a:p>
        </p:txBody>
      </p:sp>
      <p:sp>
        <p:nvSpPr>
          <p:cNvPr id="6" name="Text Placeholder 2">
            <a:extLst>
              <a:ext uri="{FF2B5EF4-FFF2-40B4-BE49-F238E27FC236}">
                <a16:creationId xmlns:a16="http://schemas.microsoft.com/office/drawing/2014/main" id="{2AAD54DF-552A-13F6-6F59-DB255708C61F}"/>
              </a:ext>
            </a:extLst>
          </p:cNvPr>
          <p:cNvSpPr txBox="1">
            <a:spLocks/>
          </p:cNvSpPr>
          <p:nvPr/>
        </p:nvSpPr>
        <p:spPr>
          <a:xfrm>
            <a:off x="457200" y="1237049"/>
            <a:ext cx="11277600" cy="521413"/>
          </a:xfrm>
          <a:prstGeom prst="rect">
            <a:avLst/>
          </a:prstGeom>
        </p:spPr>
        <p:txBody>
          <a:bodyPr lIns="0" tIns="0" rIns="0" bIns="0" anchor="t"/>
          <a:lstStyle>
            <a:lvl1pPr marL="0" indent="0" algn="l" defTabSz="914400" rtl="0" eaLnBrk="1" latinLnBrk="0" hangingPunct="1">
              <a:lnSpc>
                <a:spcPct val="90000"/>
              </a:lnSpc>
              <a:spcBef>
                <a:spcPts val="1000"/>
              </a:spcBef>
              <a:buClr>
                <a:srgbClr val="134094"/>
              </a:buClr>
              <a:buFontTx/>
              <a:buNone/>
              <a:defRPr sz="2400" b="0" i="0" kern="1200">
                <a:solidFill>
                  <a:srgbClr val="17253F"/>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Clr>
                <a:srgbClr val="134094"/>
              </a:buClr>
              <a:buSzPct val="100000"/>
              <a:buFont typeface="Symbol" panose="05050102010706020507" pitchFamily="18" charset="2"/>
              <a:buChar char="-"/>
              <a:defRPr sz="2000" b="0" i="0" kern="1200">
                <a:solidFill>
                  <a:srgbClr val="17253F"/>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Clr>
                <a:srgbClr val="134094"/>
              </a:buClr>
              <a:buFont typeface="Symbol" panose="05050102010706020507" pitchFamily="18" charset="2"/>
              <a:buChar char="-"/>
              <a:defRPr sz="1800" b="0" i="0" kern="1200">
                <a:solidFill>
                  <a:srgbClr val="17253F"/>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7253F"/>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Clr>
                <a:srgbClr val="134094"/>
              </a:buClr>
              <a:buFont typeface="Symbol" panose="05050102010706020507" pitchFamily="18" charset="2"/>
              <a:buChar char="-"/>
              <a:defRPr sz="1600" b="0" i="0" kern="1200">
                <a:solidFill>
                  <a:srgbClr val="17253F"/>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a:latin typeface="Lato"/>
                <a:ea typeface="Lato"/>
                <a:cs typeface="Lato"/>
              </a:rPr>
              <a:t>TYNDP 2022 Scenarios considered 4 different configurations for P2G and H2 grid. However, TYNDP 2024 Scenarios aggregate them into 2 zones:</a:t>
            </a:r>
          </a:p>
          <a:p>
            <a:endParaRPr lang="en-GB" sz="1600">
              <a:highlight>
                <a:srgbClr val="FFFF00"/>
              </a:highlight>
              <a:latin typeface="Lato"/>
              <a:ea typeface="Lato"/>
              <a:cs typeface="Lato"/>
            </a:endParaRPr>
          </a:p>
        </p:txBody>
      </p:sp>
      <p:pic>
        <p:nvPicPr>
          <p:cNvPr id="7" name="Picture 6">
            <a:extLst>
              <a:ext uri="{FF2B5EF4-FFF2-40B4-BE49-F238E27FC236}">
                <a16:creationId xmlns:a16="http://schemas.microsoft.com/office/drawing/2014/main" id="{4BFAB0F9-CD11-936B-37EB-C6B2538C6F94}"/>
              </a:ext>
            </a:extLst>
          </p:cNvPr>
          <p:cNvPicPr>
            <a:picLocks noChangeAspect="1"/>
          </p:cNvPicPr>
          <p:nvPr/>
        </p:nvPicPr>
        <p:blipFill>
          <a:blip r:embed="rId2"/>
          <a:stretch>
            <a:fillRect/>
          </a:stretch>
        </p:blipFill>
        <p:spPr>
          <a:xfrm>
            <a:off x="5035061" y="1758462"/>
            <a:ext cx="6175131" cy="3101446"/>
          </a:xfrm>
          <a:prstGeom prst="rect">
            <a:avLst/>
          </a:prstGeom>
        </p:spPr>
      </p:pic>
      <p:sp>
        <p:nvSpPr>
          <p:cNvPr id="9" name="TextBox 8">
            <a:extLst>
              <a:ext uri="{FF2B5EF4-FFF2-40B4-BE49-F238E27FC236}">
                <a16:creationId xmlns:a16="http://schemas.microsoft.com/office/drawing/2014/main" id="{CB7916E5-A056-89FF-786E-F09DA15C916C}"/>
              </a:ext>
            </a:extLst>
          </p:cNvPr>
          <p:cNvSpPr txBox="1"/>
          <p:nvPr/>
        </p:nvSpPr>
        <p:spPr>
          <a:xfrm>
            <a:off x="457201" y="1852511"/>
            <a:ext cx="4870938" cy="2677656"/>
          </a:xfrm>
          <a:prstGeom prst="rect">
            <a:avLst/>
          </a:prstGeom>
          <a:noFill/>
        </p:spPr>
        <p:txBody>
          <a:bodyPr wrap="square">
            <a:spAutoFit/>
          </a:bodyPr>
          <a:lstStyle/>
          <a:p>
            <a:pPr marL="285750" indent="-285750">
              <a:buFontTx/>
              <a:buChar char="-"/>
            </a:pPr>
            <a:r>
              <a:rPr lang="en-GB" sz="1600" b="1">
                <a:solidFill>
                  <a:srgbClr val="060C28"/>
                </a:solidFill>
                <a:latin typeface="Lato"/>
                <a:ea typeface="Lato"/>
                <a:cs typeface="Lato"/>
              </a:rPr>
              <a:t>Zone 1</a:t>
            </a:r>
            <a:r>
              <a:rPr lang="en-GB" sz="1600">
                <a:solidFill>
                  <a:srgbClr val="060C28"/>
                </a:solidFill>
                <a:latin typeface="Lato"/>
                <a:ea typeface="Lato"/>
                <a:cs typeface="Lato"/>
              </a:rPr>
              <a:t> includes:</a:t>
            </a:r>
          </a:p>
          <a:p>
            <a:pPr marL="971550" lvl="1" indent="-285750">
              <a:buFontTx/>
              <a:buChar char="-"/>
            </a:pPr>
            <a:r>
              <a:rPr lang="en-GB" sz="1200">
                <a:solidFill>
                  <a:srgbClr val="060C28"/>
                </a:solidFill>
                <a:latin typeface="Lato"/>
                <a:ea typeface="Lato"/>
                <a:cs typeface="Lato"/>
              </a:rPr>
              <a:t>Direct H2 demand</a:t>
            </a:r>
          </a:p>
          <a:p>
            <a:pPr marL="971550" lvl="1" indent="-285750">
              <a:buFontTx/>
              <a:buChar char="-"/>
            </a:pPr>
            <a:r>
              <a:rPr lang="en-GB" sz="1200">
                <a:solidFill>
                  <a:srgbClr val="060C28"/>
                </a:solidFill>
                <a:latin typeface="Lato"/>
                <a:ea typeface="Lato"/>
                <a:cs typeface="Lato"/>
              </a:rPr>
              <a:t>Steel Tank H2 Storages</a:t>
            </a:r>
          </a:p>
          <a:p>
            <a:pPr marL="971550" lvl="1" indent="-285750">
              <a:buFontTx/>
              <a:buChar char="-"/>
            </a:pPr>
            <a:r>
              <a:rPr lang="en-GB" sz="1200">
                <a:solidFill>
                  <a:srgbClr val="060C28"/>
                </a:solidFill>
                <a:latin typeface="Lato"/>
                <a:ea typeface="Lato"/>
                <a:cs typeface="Lato"/>
              </a:rPr>
              <a:t>Steam Methane Reformers</a:t>
            </a:r>
          </a:p>
          <a:p>
            <a:pPr marL="971550" lvl="1" indent="-285750">
              <a:buFontTx/>
              <a:buChar char="-"/>
            </a:pPr>
            <a:r>
              <a:rPr lang="en-GB" sz="1200">
                <a:solidFill>
                  <a:srgbClr val="060C28"/>
                </a:solidFill>
                <a:latin typeface="Lato"/>
                <a:ea typeface="Lato"/>
                <a:cs typeface="Lato"/>
              </a:rPr>
              <a:t>Shared RES</a:t>
            </a:r>
          </a:p>
          <a:p>
            <a:pPr marL="685800" lvl="1"/>
            <a:endParaRPr lang="en-GB" sz="1200">
              <a:solidFill>
                <a:srgbClr val="060C28"/>
              </a:solidFill>
              <a:latin typeface="Lato"/>
              <a:ea typeface="Lato"/>
              <a:cs typeface="Lato"/>
            </a:endParaRPr>
          </a:p>
          <a:p>
            <a:pPr marL="285750" indent="-285750">
              <a:buFontTx/>
              <a:buChar char="-"/>
            </a:pPr>
            <a:r>
              <a:rPr lang="en-GB" sz="1600" b="1">
                <a:solidFill>
                  <a:srgbClr val="060C28"/>
                </a:solidFill>
                <a:latin typeface="Lato"/>
                <a:ea typeface="Lato"/>
                <a:cs typeface="Lato"/>
              </a:rPr>
              <a:t>Zone 2 </a:t>
            </a:r>
            <a:r>
              <a:rPr lang="en-GB" sz="1600">
                <a:solidFill>
                  <a:srgbClr val="060C28"/>
                </a:solidFill>
                <a:latin typeface="Lato"/>
                <a:ea typeface="Lato"/>
                <a:cs typeface="Lato"/>
              </a:rPr>
              <a:t>follows the same approach as Configuration 4 in 2022 Scenarios:</a:t>
            </a:r>
          </a:p>
          <a:p>
            <a:pPr marL="971550" lvl="1" indent="-285750">
              <a:buFontTx/>
              <a:buChar char="-"/>
            </a:pPr>
            <a:r>
              <a:rPr lang="en-GB" sz="1200">
                <a:solidFill>
                  <a:srgbClr val="060C28"/>
                </a:solidFill>
                <a:latin typeface="Lato"/>
                <a:ea typeface="Lato"/>
                <a:cs typeface="Lato"/>
              </a:rPr>
              <a:t>Salt Cavern Storages</a:t>
            </a:r>
          </a:p>
          <a:p>
            <a:pPr marL="971550" lvl="1" indent="-285750">
              <a:buFontTx/>
              <a:buChar char="-"/>
            </a:pPr>
            <a:r>
              <a:rPr lang="en-GB" sz="1200">
                <a:solidFill>
                  <a:srgbClr val="060C28"/>
                </a:solidFill>
                <a:latin typeface="Lato"/>
                <a:ea typeface="Lato"/>
                <a:cs typeface="Lato"/>
              </a:rPr>
              <a:t>H2 grid</a:t>
            </a:r>
          </a:p>
          <a:p>
            <a:pPr marL="971550" lvl="1" indent="-285750">
              <a:buFontTx/>
              <a:buChar char="-"/>
            </a:pPr>
            <a:r>
              <a:rPr lang="en-GB" sz="1200">
                <a:solidFill>
                  <a:srgbClr val="060C28"/>
                </a:solidFill>
                <a:latin typeface="Lato"/>
                <a:ea typeface="Lato"/>
                <a:cs typeface="Lato"/>
              </a:rPr>
              <a:t>Imports (H2 and ammonia)</a:t>
            </a:r>
          </a:p>
          <a:p>
            <a:pPr marL="971550" lvl="1" indent="-285750">
              <a:buFontTx/>
              <a:buChar char="-"/>
            </a:pPr>
            <a:r>
              <a:rPr lang="en-GB" sz="1200">
                <a:solidFill>
                  <a:srgbClr val="060C28"/>
                </a:solidFill>
                <a:latin typeface="Lato"/>
                <a:ea typeface="Lato"/>
                <a:cs typeface="Lato"/>
              </a:rPr>
              <a:t>Dedicated RES</a:t>
            </a:r>
          </a:p>
          <a:p>
            <a:pPr marL="971550" lvl="1" indent="-285750">
              <a:buFontTx/>
              <a:buChar char="-"/>
            </a:pPr>
            <a:endParaRPr lang="en-GB" sz="1200">
              <a:solidFill>
                <a:srgbClr val="060C28"/>
              </a:solidFill>
              <a:latin typeface="Lato"/>
              <a:ea typeface="Lato"/>
              <a:cs typeface="Lato"/>
            </a:endParaRPr>
          </a:p>
        </p:txBody>
      </p:sp>
      <p:sp>
        <p:nvSpPr>
          <p:cNvPr id="11" name="TextBox 10">
            <a:extLst>
              <a:ext uri="{FF2B5EF4-FFF2-40B4-BE49-F238E27FC236}">
                <a16:creationId xmlns:a16="http://schemas.microsoft.com/office/drawing/2014/main" id="{14AC1A96-4C30-5790-7270-CB1BD3818C41}"/>
              </a:ext>
            </a:extLst>
          </p:cNvPr>
          <p:cNvSpPr txBox="1"/>
          <p:nvPr/>
        </p:nvSpPr>
        <p:spPr>
          <a:xfrm>
            <a:off x="457199" y="5024288"/>
            <a:ext cx="6937131" cy="523220"/>
          </a:xfrm>
          <a:prstGeom prst="rect">
            <a:avLst/>
          </a:prstGeom>
          <a:noFill/>
        </p:spPr>
        <p:txBody>
          <a:bodyPr wrap="square">
            <a:spAutoFit/>
          </a:bodyPr>
          <a:lstStyle/>
          <a:p>
            <a:pPr marL="971550" lvl="1" indent="-285750">
              <a:buFontTx/>
              <a:buChar char="-"/>
            </a:pPr>
            <a:endParaRPr lang="en-GB" sz="1200">
              <a:solidFill>
                <a:srgbClr val="060C28"/>
              </a:solidFill>
              <a:latin typeface="Lato"/>
              <a:ea typeface="Lato"/>
              <a:cs typeface="Lato"/>
            </a:endParaRPr>
          </a:p>
          <a:p>
            <a:r>
              <a:rPr lang="en-GB" sz="1600" b="1">
                <a:solidFill>
                  <a:srgbClr val="060C28"/>
                </a:solidFill>
                <a:latin typeface="Lato"/>
                <a:ea typeface="Lato"/>
                <a:cs typeface="Lato"/>
              </a:rPr>
              <a:t>Synthetic Fuels </a:t>
            </a:r>
            <a:r>
              <a:rPr lang="en-GB" sz="1600">
                <a:solidFill>
                  <a:srgbClr val="060C28"/>
                </a:solidFill>
                <a:latin typeface="Lato"/>
                <a:ea typeface="Lato"/>
                <a:cs typeface="Lato"/>
              </a:rPr>
              <a:t>are also explicitly modelled as a new development.</a:t>
            </a:r>
          </a:p>
        </p:txBody>
      </p:sp>
    </p:spTree>
    <p:extLst>
      <p:ext uri="{BB962C8B-B14F-4D97-AF65-F5344CB8AC3E}">
        <p14:creationId xmlns:p14="http://schemas.microsoft.com/office/powerpoint/2010/main" val="42736904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ver_Office Theme">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entsog_ppt_template_16-9_2020-02-05  -  Read-Only" id="{114B8F20-CB87-4BC7-A508-70264854B65E}" vid="{A51BA29B-41BC-4821-951B-47CD43817A4A}"/>
    </a:ext>
  </a:extLst>
</a:theme>
</file>

<file path=ppt/theme/theme10.xml><?xml version="1.0" encoding="utf-8"?>
<a:theme xmlns:a="http://schemas.openxmlformats.org/drawingml/2006/main" name="02_Content_02">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8BC748DF-4B39-5442-A854-413020FA2556}"/>
    </a:ext>
  </a:extLst>
</a:theme>
</file>

<file path=ppt/theme/theme11.xml><?xml version="1.0" encoding="utf-8"?>
<a:theme xmlns:a="http://schemas.openxmlformats.org/drawingml/2006/main" name="03_Breaker-Slide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268CD311-D129-AA45-8D55-1783717F9BC9}"/>
    </a:ext>
  </a:extLst>
</a:theme>
</file>

<file path=ppt/theme/theme12.xml><?xml version="1.0" encoding="utf-8"?>
<a:theme xmlns:a="http://schemas.openxmlformats.org/drawingml/2006/main" name="Thank you slide_02">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AB892937-BB05-AB48-8FE2-ED7EFCA59830}"/>
    </a:ext>
  </a:extLst>
</a:theme>
</file>

<file path=ppt/theme/theme13.xml><?xml version="1.0" encoding="utf-8"?>
<a:theme xmlns:a="http://schemas.openxmlformats.org/drawingml/2006/main" name="3_Content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F7B1E5AE-256E-864A-906D-294B7C2E5CC9}"/>
    </a:ext>
  </a:extLst>
</a:theme>
</file>

<file path=ppt/theme/theme14.xml><?xml version="1.0" encoding="utf-8"?>
<a:theme xmlns:a="http://schemas.openxmlformats.org/drawingml/2006/main" name="03_Breaker-Slide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268CD311-D129-AA45-8D55-1783717F9BC9}"/>
    </a:ext>
  </a:extLst>
</a:theme>
</file>

<file path=ppt/theme/theme15.xml><?xml version="1.0" encoding="utf-8"?>
<a:theme xmlns:a="http://schemas.openxmlformats.org/drawingml/2006/main" name="4_Breaker-Slide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268CD311-D129-AA45-8D55-1783717F9BC9}"/>
    </a:ext>
  </a:extLst>
</a:theme>
</file>

<file path=ppt/theme/theme16.xml><?xml version="1.0" encoding="utf-8"?>
<a:theme xmlns:a="http://schemas.openxmlformats.org/drawingml/2006/main" name="02_Content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F7B1E5AE-256E-864A-906D-294B7C2E5CC9}"/>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entsog_ppt_template_16-9_2020-02-05  -  Read-Only" id="{114B8F20-CB87-4BC7-A508-70264854B65E}" vid="{47715FC9-AABD-401D-B221-E5D2E3456BBD}"/>
    </a:ext>
  </a:extLst>
</a:theme>
</file>

<file path=ppt/theme/theme3.xml><?xml version="1.0" encoding="utf-8"?>
<a:theme xmlns:a="http://schemas.openxmlformats.org/drawingml/2006/main" name="Thank you slide_Office Theme">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entsog_ppt_template_16-9_2020-02-05  -  Read-Only" id="{114B8F20-CB87-4BC7-A508-70264854B65E}" vid="{4AD7A4C8-B7EC-43AF-B15E-1C91DDA8DC16}"/>
    </a:ext>
  </a:extLst>
</a:theme>
</file>

<file path=ppt/theme/theme4.xml><?xml version="1.0" encoding="utf-8"?>
<a:theme xmlns:a="http://schemas.openxmlformats.org/drawingml/2006/main" name="01_Cover_02">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85AB7F9D-E178-D640-952C-156B5031342F}"/>
    </a:ext>
  </a:extLst>
</a:theme>
</file>

<file path=ppt/theme/theme5.xml><?xml version="1.0" encoding="utf-8"?>
<a:theme xmlns:a="http://schemas.openxmlformats.org/drawingml/2006/main" name="1_Cover_Office Theme">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entsog_ppt_template_16-9_2020-02-05  -  Read-Only" id="{114B8F20-CB87-4BC7-A508-70264854B65E}" vid="{A51BA29B-41BC-4821-951B-47CD43817A4A}"/>
    </a:ext>
  </a:extLst>
</a:theme>
</file>

<file path=ppt/theme/theme6.xml><?xml version="1.0" encoding="utf-8"?>
<a:theme xmlns:a="http://schemas.openxmlformats.org/drawingml/2006/main" name="1_Office Theme">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entsog_ppt_template_16-9_2020-02-05  -  Read-Only" id="{114B8F20-CB87-4BC7-A508-70264854B65E}" vid="{47715FC9-AABD-401D-B221-E5D2E3456BBD}"/>
    </a:ext>
  </a:extLst>
</a:theme>
</file>

<file path=ppt/theme/theme7.xml><?xml version="1.0" encoding="utf-8"?>
<a:theme xmlns:a="http://schemas.openxmlformats.org/drawingml/2006/main" name="1_Thank you slide_Office Theme">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entsog_ppt_template_16-9_2020-02-05  -  Read-Only" id="{114B8F20-CB87-4BC7-A508-70264854B65E}" vid="{4AD7A4C8-B7EC-43AF-B15E-1C91DDA8DC16}"/>
    </a:ext>
  </a:extLst>
</a:theme>
</file>

<file path=ppt/theme/theme8.xml><?xml version="1.0" encoding="utf-8"?>
<a:theme xmlns:a="http://schemas.openxmlformats.org/drawingml/2006/main" name="01_Cover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85AB7F9D-E178-D640-952C-156B5031342F}"/>
    </a:ext>
  </a:extLst>
</a:theme>
</file>

<file path=ppt/theme/theme9.xml><?xml version="1.0" encoding="utf-8"?>
<a:theme xmlns:a="http://schemas.openxmlformats.org/drawingml/2006/main" name="02_Content_01">
  <a:themeElements>
    <a:clrScheme name="ENTSOE PPT colours">
      <a:dk1>
        <a:srgbClr val="1D458D"/>
      </a:dk1>
      <a:lt1>
        <a:srgbClr val="FFFFFF"/>
      </a:lt1>
      <a:dk2>
        <a:srgbClr val="1D458D"/>
      </a:dk2>
      <a:lt2>
        <a:srgbClr val="FFFFFF"/>
      </a:lt2>
      <a:accent1>
        <a:srgbClr val="1D458D"/>
      </a:accent1>
      <a:accent2>
        <a:srgbClr val="DEEBF7"/>
      </a:accent2>
      <a:accent3>
        <a:srgbClr val="92D050"/>
      </a:accent3>
      <a:accent4>
        <a:srgbClr val="188B9A"/>
      </a:accent4>
      <a:accent5>
        <a:srgbClr val="54528A"/>
      </a:accent5>
      <a:accent6>
        <a:srgbClr val="707D84"/>
      </a:accent6>
      <a:hlink>
        <a:srgbClr val="92D050"/>
      </a:hlink>
      <a:folHlink>
        <a:srgbClr val="DEEBF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fontScale="77500" lnSpcReduction="20000"/>
      </a:bodyPr>
      <a:lstStyle>
        <a:defPPr marL="0" marR="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kumimoji="0" sz="3600" b="1" i="0" u="none" strike="noStrike" kern="1200" cap="none" spc="0" normalizeH="0" baseline="0" noProof="0" dirty="0" smtClean="0">
            <a:ln>
              <a:noFill/>
            </a:ln>
            <a:solidFill>
              <a:schemeClr val="tx1"/>
            </a:solidFill>
            <a:effectLst/>
            <a:uLnTx/>
            <a:uFillTx/>
            <a:latin typeface="Lato" panose="020F0502020204030203"/>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l_entsog_entsoe_TYNDP_2020_joint_scenario_report_ppt_template_05" id="{C25A2B3A-79F2-324B-BFF9-A9B67C6CC046}" vid="{F7B1E5AE-256E-864A-906D-294B7C2E5CC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file>

<file path=customXml/item2.xml><?xml version="1.0" encoding="utf-8"?>
<ct:contentTypeSchema xmlns:ct="http://schemas.microsoft.com/office/2006/metadata/contentType" xmlns:ma="http://schemas.microsoft.com/office/2006/metadata/properties/metaAttributes" ct:_="" ma:_="" ma:contentTypeName="Document" ma:contentTypeID="0x0101007A5B6B50967DEB4BA6EFC3DC4B3E4C2D" ma:contentTypeVersion="25" ma:contentTypeDescription="Create a new document." ma:contentTypeScope="" ma:versionID="f1f9003c72b0ce3e143193d073f3d1a7">
  <xsd:schema xmlns:xsd="http://www.w3.org/2001/XMLSchema" xmlns:xs="http://www.w3.org/2001/XMLSchema" xmlns:p="http://schemas.microsoft.com/office/2006/metadata/properties" xmlns:ns2="9b216c6c-829b-4bd6-a7b8-61d756915eca" xmlns:ns3="e3fb2008-9808-4f29-aa32-2f66631018ed" targetNamespace="http://schemas.microsoft.com/office/2006/metadata/properties" ma:root="true" ma:fieldsID="c4b0a95e95378f5f31da9657be19360d" ns2:_="" ns3:_="">
    <xsd:import namespace="9b216c6c-829b-4bd6-a7b8-61d756915eca"/>
    <xsd:import namespace="e3fb2008-9808-4f29-aa32-2f66631018e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YENTSOE_SiteType" minOccurs="0"/>
                <xsd:element ref="ns2:o7c6620afba5434aaae6ef9be3dfdbd2" minOccurs="0"/>
                <xsd:element ref="ns3:TaxCatchAll" minOccurs="0"/>
                <xsd:element ref="ns2:h9003f7b9f494612977846e0050fed71" minOccurs="0"/>
                <xsd:element ref="ns2:pbc0f0de950a4a35a97ec71d1ea28ac6" minOccurs="0"/>
                <xsd:element ref="ns2:f25aee4750b24120b97bdbb6766dd771" minOccurs="0"/>
                <xsd:element ref="ns2:ka6aaa3f9c694727892a9d4c842b0cb7" minOccurs="0"/>
                <xsd:element ref="ns2:h00809838d2c4acabc9e4b8e74fa1ba3" minOccurs="0"/>
                <xsd:element ref="ns2:ff9ab3467cf04ce9aa1cff0f5f816655" minOccurs="0"/>
                <xsd:element ref="ns2:cd67ed8a84074a6585f4dff49f8697b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216c6c-829b-4bd6-a7b8-61d756915e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YENTSOE_SiteType" ma:index="12" nillable="true" ma:displayName="Site Type" ma:default="MYENTSOE" ma:internalName="MYENTSOE_SiteType">
      <xsd:simpleType>
        <xsd:restriction base="dms:Text"/>
      </xsd:simpleType>
    </xsd:element>
    <xsd:element name="o7c6620afba5434aaae6ef9be3dfdbd2" ma:index="14" nillable="true" ma:taxonomy="true" ma:internalName="o7c6620afba5434aaae6ef9be3dfdbd2" ma:taxonomyFieldName="MYENTSOE_PublicType" ma:displayName="Public Type" ma:default="-1;#Extranet|922fc1ba-0c8d-4fbf-b30d-83722d0f30f2" ma:fieldId="{87c6620a-fba5-434a-aae6-ef9be3dfdbd2}" ma:sspId="0cf2b176-d4dc-4d18-8c95-51f9f2dafcd3" ma:termSetId="a0d7c562-4a8e-458a-9f8a-6a29e3d3b260" ma:anchorId="00000000-0000-0000-0000-000000000000" ma:open="false" ma:isKeyword="false">
      <xsd:complexType>
        <xsd:sequence>
          <xsd:element ref="pc:Terms" minOccurs="0" maxOccurs="1"/>
        </xsd:sequence>
      </xsd:complexType>
    </xsd:element>
    <xsd:element name="h9003f7b9f494612977846e0050fed71" ma:index="17" nillable="true" ma:taxonomy="true" ma:internalName="h9003f7b9f494612977846e0050fed71" ma:taxonomyFieldName="MYENTSOE_Section" ma:displayName="Section" ma:default="-1;#SDC|414c202c-9255-45c1-8290-a69e6acf8153" ma:fieldId="{19003f7b-9f49-4612-9778-46e0050fed71}" ma:sspId="0cf2b176-d4dc-4d18-8c95-51f9f2dafcd3" ma:termSetId="ca6f290f-ffad-40e7-8c84-e8889b665443" ma:anchorId="00000000-0000-0000-0000-000000000000" ma:open="false" ma:isKeyword="false">
      <xsd:complexType>
        <xsd:sequence>
          <xsd:element ref="pc:Terms" minOccurs="0" maxOccurs="1"/>
        </xsd:sequence>
      </xsd:complexType>
    </xsd:element>
    <xsd:element name="pbc0f0de950a4a35a97ec71d1ea28ac6" ma:index="19" nillable="true" ma:taxonomy="true" ma:internalName="pbc0f0de950a4a35a97ec71d1ea28ac6" ma:taxonomyFieldName="MYENTSOE_Classification1" ma:displayName="Classification 1" ma:fieldId="{9bc0f0de-950a-4a35-a97e-c71d1ea28ac6}" ma:sspId="0cf2b176-d4dc-4d18-8c95-51f9f2dafcd3" ma:termSetId="dedbf0d3-7411-4d77-a10b-23d4d399690e" ma:anchorId="00000000-0000-0000-0000-000000000000" ma:open="false" ma:isKeyword="false">
      <xsd:complexType>
        <xsd:sequence>
          <xsd:element ref="pc:Terms" minOccurs="0" maxOccurs="1"/>
        </xsd:sequence>
      </xsd:complexType>
    </xsd:element>
    <xsd:element name="f25aee4750b24120b97bdbb6766dd771" ma:index="21" nillable="true" ma:taxonomy="true" ma:internalName="f25aee4750b24120b97bdbb6766dd771" ma:taxonomyFieldName="MYENTSOE_Classification2" ma:displayName="Classification 2" ma:fieldId="{f25aee47-50b2-4120-b97b-dbb6766dd771}" ma:sspId="0cf2b176-d4dc-4d18-8c95-51f9f2dafcd3" ma:termSetId="dedbf0d3-7411-4d77-a10b-23d4d399690e" ma:anchorId="00000000-0000-0000-0000-000000000000" ma:open="false" ma:isKeyword="false">
      <xsd:complexType>
        <xsd:sequence>
          <xsd:element ref="pc:Terms" minOccurs="0" maxOccurs="1"/>
        </xsd:sequence>
      </xsd:complexType>
    </xsd:element>
    <xsd:element name="ka6aaa3f9c694727892a9d4c842b0cb7" ma:index="23" nillable="true" ma:taxonomy="true" ma:internalName="ka6aaa3f9c694727892a9d4c842b0cb7" ma:taxonomyFieldName="MYENTSOE_Classification3" ma:displayName="Classification 3" ma:fieldId="{4a6aaa3f-9c69-4727-892a-9d4c842b0cb7}" ma:sspId="0cf2b176-d4dc-4d18-8c95-51f9f2dafcd3" ma:termSetId="dedbf0d3-7411-4d77-a10b-23d4d399690e" ma:anchorId="00000000-0000-0000-0000-000000000000" ma:open="false" ma:isKeyword="false">
      <xsd:complexType>
        <xsd:sequence>
          <xsd:element ref="pc:Terms" minOccurs="0" maxOccurs="1"/>
        </xsd:sequence>
      </xsd:complexType>
    </xsd:element>
    <xsd:element name="h00809838d2c4acabc9e4b8e74fa1ba3" ma:index="25" nillable="true" ma:taxonomy="true" ma:internalName="h00809838d2c4acabc9e4b8e74fa1ba3" ma:taxonomyFieldName="MYENTSOE_Classification4" ma:displayName="Classification 4" ma:fieldId="{10080983-8d2c-4aca-bc9e-4b8e74fa1ba3}" ma:sspId="0cf2b176-d4dc-4d18-8c95-51f9f2dafcd3" ma:termSetId="dedbf0d3-7411-4d77-a10b-23d4d399690e" ma:anchorId="00000000-0000-0000-0000-000000000000" ma:open="false" ma:isKeyword="false">
      <xsd:complexType>
        <xsd:sequence>
          <xsd:element ref="pc:Terms" minOccurs="0" maxOccurs="1"/>
        </xsd:sequence>
      </xsd:complexType>
    </xsd:element>
    <xsd:element name="ff9ab3467cf04ce9aa1cff0f5f816655" ma:index="27" nillable="true" ma:taxonomy="true" ma:internalName="ff9ab3467cf04ce9aa1cff0f5f816655" ma:taxonomyFieldName="MYENTSOE_SharingType" ma:displayName="Sharing Type" ma:default="-1;#Shared|04da8cfa-2b68-4725-9db5-e7b66ab623e6" ma:fieldId="{ff9ab346-7cf0-4ce9-aa1c-ff0f5f816655}" ma:sspId="0cf2b176-d4dc-4d18-8c95-51f9f2dafcd3" ma:termSetId="09b229b3-e0b6-423a-b819-7f93001a6e2a" ma:anchorId="00000000-0000-0000-0000-000000000000" ma:open="false" ma:isKeyword="false">
      <xsd:complexType>
        <xsd:sequence>
          <xsd:element ref="pc:Terms" minOccurs="0" maxOccurs="1"/>
        </xsd:sequence>
      </xsd:complexType>
    </xsd:element>
    <xsd:element name="cd67ed8a84074a6585f4dff49f8697b2" ma:index="29" nillable="true" ma:taxonomy="true" ma:internalName="cd67ed8a84074a6585f4dff49f8697b2" ma:taxonomyFieldName="Confidentiality" ma:displayName="Confidentiality" ma:fieldId="{cd67ed8a-8407-4a65-85f4-dff49f8697b2}" ma:sspId="0cf2b176-d4dc-4d18-8c95-51f9f2dafcd3" ma:termSetId="1aeb3a4d-5a56-4fc5-b0c8-230b3cd7bda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3fb2008-9808-4f29-aa32-2f66631018ed"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17b3c731-962d-4f9a-8853-46a084690825}" ma:internalName="TaxCatchAll" ma:showField="CatchAllData" ma:web="e3fb2008-9808-4f29-aa32-2f66631018e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3fb2008-9808-4f29-aa32-2f66631018ed">
      <Value>3</Value>
      <Value>2</Value>
      <Value>1</Value>
    </TaxCatchAll>
    <MYENTSOE_SiteType xmlns="9b216c6c-829b-4bd6-a7b8-61d756915eca">MYENTSOE</MYENTSOE_SiteType>
    <o7c6620afba5434aaae6ef9be3dfdbd2 xmlns="9b216c6c-829b-4bd6-a7b8-61d756915eca">
      <Terms xmlns="http://schemas.microsoft.com/office/infopath/2007/PartnerControls">
        <TermInfo xmlns="http://schemas.microsoft.com/office/infopath/2007/PartnerControls">
          <TermName xmlns="http://schemas.microsoft.com/office/infopath/2007/PartnerControls">Extranet</TermName>
          <TermId xmlns="http://schemas.microsoft.com/office/infopath/2007/PartnerControls">922fc1ba-0c8d-4fbf-b30d-83722d0f30f2</TermId>
        </TermInfo>
      </Terms>
    </o7c6620afba5434aaae6ef9be3dfdbd2>
    <h9003f7b9f494612977846e0050fed71 xmlns="9b216c6c-829b-4bd6-a7b8-61d756915eca">
      <Terms xmlns="http://schemas.microsoft.com/office/infopath/2007/PartnerControls">
        <TermInfo xmlns="http://schemas.microsoft.com/office/infopath/2007/PartnerControls">
          <TermName xmlns="http://schemas.microsoft.com/office/infopath/2007/PartnerControls">SDC</TermName>
          <TermId xmlns="http://schemas.microsoft.com/office/infopath/2007/PartnerControls">414c202c-9255-45c1-8290-a69e6acf8153</TermId>
        </TermInfo>
      </Terms>
    </h9003f7b9f494612977846e0050fed71>
    <pbc0f0de950a4a35a97ec71d1ea28ac6 xmlns="9b216c6c-829b-4bd6-a7b8-61d756915eca">
      <Terms xmlns="http://schemas.microsoft.com/office/infopath/2007/PartnerControls"/>
    </pbc0f0de950a4a35a97ec71d1ea28ac6>
    <cd67ed8a84074a6585f4dff49f8697b2 xmlns="9b216c6c-829b-4bd6-a7b8-61d756915eca">
      <Terms xmlns="http://schemas.microsoft.com/office/infopath/2007/PartnerControls"/>
    </cd67ed8a84074a6585f4dff49f8697b2>
    <ka6aaa3f9c694727892a9d4c842b0cb7 xmlns="9b216c6c-829b-4bd6-a7b8-61d756915eca">
      <Terms xmlns="http://schemas.microsoft.com/office/infopath/2007/PartnerControls"/>
    </ka6aaa3f9c694727892a9d4c842b0cb7>
    <ff9ab3467cf04ce9aa1cff0f5f816655 xmlns="9b216c6c-829b-4bd6-a7b8-61d756915eca">
      <Terms xmlns="http://schemas.microsoft.com/office/infopath/2007/PartnerControls">
        <TermInfo xmlns="http://schemas.microsoft.com/office/infopath/2007/PartnerControls">
          <TermName xmlns="http://schemas.microsoft.com/office/infopath/2007/PartnerControls">Shared</TermName>
          <TermId xmlns="http://schemas.microsoft.com/office/infopath/2007/PartnerControls">04da8cfa-2b68-4725-9db5-e7b66ab623e6</TermId>
        </TermInfo>
      </Terms>
    </ff9ab3467cf04ce9aa1cff0f5f816655>
    <h00809838d2c4acabc9e4b8e74fa1ba3 xmlns="9b216c6c-829b-4bd6-a7b8-61d756915eca">
      <Terms xmlns="http://schemas.microsoft.com/office/infopath/2007/PartnerControls"/>
    </h00809838d2c4acabc9e4b8e74fa1ba3>
    <f25aee4750b24120b97bdbb6766dd771 xmlns="9b216c6c-829b-4bd6-a7b8-61d756915eca">
      <Terms xmlns="http://schemas.microsoft.com/office/infopath/2007/PartnerControls"/>
    </f25aee4750b24120b97bdbb6766dd771>
  </documentManagement>
</p:properties>
</file>

<file path=customXml/itemProps1.xml><?xml version="1.0" encoding="utf-8"?>
<ds:datastoreItem xmlns:ds="http://schemas.openxmlformats.org/officeDocument/2006/customXml" ds:itemID="{FED03993-431E-4CCF-B43F-08D81B584FDB}"/>
</file>

<file path=customXml/itemProps2.xml><?xml version="1.0" encoding="utf-8"?>
<ds:datastoreItem xmlns:ds="http://schemas.openxmlformats.org/officeDocument/2006/customXml" ds:itemID="{F7E93BD3-052B-4F8B-BE6E-438106FE2FC9}"/>
</file>

<file path=customXml/itemProps3.xml><?xml version="1.0" encoding="utf-8"?>
<ds:datastoreItem xmlns:ds="http://schemas.openxmlformats.org/officeDocument/2006/customXml" ds:itemID="{1C6357BF-36D3-4D7A-BB36-A56F82ACB18F}">
  <ds:schemaRefs>
    <ds:schemaRef ds:uri="http://www.w3.org/XML/1998/namespace"/>
    <ds:schemaRef ds:uri="http://schemas.microsoft.com/office/2006/metadata/properties"/>
    <ds:schemaRef ds:uri="http://schemas.microsoft.com/office/infopath/2007/PartnerControls"/>
    <ds:schemaRef ds:uri="http://schemas.microsoft.com/office/2006/documentManagement/types"/>
    <ds:schemaRef ds:uri="747bd86c-ce71-45ea-b8eb-b2faa30a321f"/>
    <ds:schemaRef ds:uri="http://schemas.openxmlformats.org/package/2006/metadata/core-properties"/>
    <ds:schemaRef ds:uri="febcdd9f-8e8a-4082-9087-afb1140160c2"/>
    <ds:schemaRef ds:uri="http://purl.org/dc/dcmityp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blank</Template>
  <TotalTime>4737</TotalTime>
  <Words>4131</Words>
  <Application>Microsoft Office PowerPoint</Application>
  <PresentationFormat>Widescreen</PresentationFormat>
  <Paragraphs>808</Paragraphs>
  <Slides>45</Slides>
  <Notes>4</Notes>
  <HiddenSlides>0</HiddenSlides>
  <MMClips>0</MMClips>
  <ScaleCrop>false</ScaleCrop>
  <HeadingPairs>
    <vt:vector size="8" baseType="variant">
      <vt:variant>
        <vt:lpstr>Fonts Used</vt:lpstr>
      </vt:variant>
      <vt:variant>
        <vt:i4>12</vt:i4>
      </vt:variant>
      <vt:variant>
        <vt:lpstr>Theme</vt:lpstr>
      </vt:variant>
      <vt:variant>
        <vt:i4>17</vt:i4>
      </vt:variant>
      <vt:variant>
        <vt:lpstr>Embedded OLE Servers</vt:lpstr>
      </vt:variant>
      <vt:variant>
        <vt:i4>1</vt:i4>
      </vt:variant>
      <vt:variant>
        <vt:lpstr>Slide Titles</vt:lpstr>
      </vt:variant>
      <vt:variant>
        <vt:i4>45</vt:i4>
      </vt:variant>
    </vt:vector>
  </HeadingPairs>
  <TitlesOfParts>
    <vt:vector size="75" baseType="lpstr">
      <vt:lpstr>Arial</vt:lpstr>
      <vt:lpstr>Arial Unicode MS</vt:lpstr>
      <vt:lpstr>Calibri</vt:lpstr>
      <vt:lpstr>Calibri Light</vt:lpstr>
      <vt:lpstr>Cambria Math</vt:lpstr>
      <vt:lpstr>Courier New</vt:lpstr>
      <vt:lpstr>Gill Sans</vt:lpstr>
      <vt:lpstr>Lato</vt:lpstr>
      <vt:lpstr>Lato Light</vt:lpstr>
      <vt:lpstr>Police système</vt:lpstr>
      <vt:lpstr>Symbol</vt:lpstr>
      <vt:lpstr>Wingdings</vt:lpstr>
      <vt:lpstr>Cover_Office Theme</vt:lpstr>
      <vt:lpstr>Office Theme</vt:lpstr>
      <vt:lpstr>Thank you slide_Office Theme</vt:lpstr>
      <vt:lpstr>01_Cover_02</vt:lpstr>
      <vt:lpstr>1_Cover_Office Theme</vt:lpstr>
      <vt:lpstr>1_Office Theme</vt:lpstr>
      <vt:lpstr>1_Thank you slide_Office Theme</vt:lpstr>
      <vt:lpstr>01_Cover_01</vt:lpstr>
      <vt:lpstr>02_Content_01</vt:lpstr>
      <vt:lpstr>02_Content_02</vt:lpstr>
      <vt:lpstr>03_Breaker-Slide_01</vt:lpstr>
      <vt:lpstr>Thank you slide_02</vt:lpstr>
      <vt:lpstr>3_Content_01</vt:lpstr>
      <vt:lpstr>03_Breaker-Slide_01</vt:lpstr>
      <vt:lpstr>4_Breaker-Slide_01</vt:lpstr>
      <vt:lpstr>02_Content_01</vt:lpstr>
      <vt:lpstr>Office Theme</vt:lpstr>
      <vt:lpstr>think-cell Folie</vt:lpstr>
      <vt:lpstr>PowerPoint Presentation</vt:lpstr>
      <vt:lpstr>TYNDP 2024 Scenarios Strategy</vt:lpstr>
      <vt:lpstr>Overview of 2024 Innovations</vt:lpstr>
      <vt:lpstr>Overview of 2024 Innovations</vt:lpstr>
      <vt:lpstr>Overview of 2024 Innovations</vt:lpstr>
      <vt:lpstr>Scenario 2024 Modelling topology</vt:lpstr>
      <vt:lpstr>TYNDP 2024 NT+ Scenario Topology</vt:lpstr>
      <vt:lpstr>Hydrogen Modelling</vt:lpstr>
      <vt:lpstr>Hydrogen Configurations</vt:lpstr>
      <vt:lpstr>Synthetic Fuels</vt:lpstr>
      <vt:lpstr>Synthetic Fuel costs</vt:lpstr>
      <vt:lpstr>Hydrogen Demand</vt:lpstr>
      <vt:lpstr>Demand Split</vt:lpstr>
      <vt:lpstr>Hydrogen Steel Tanks – Zone 1</vt:lpstr>
      <vt:lpstr>Synthetic Fuel Demand</vt:lpstr>
      <vt:lpstr>Explicit hydrogen to power modelling</vt:lpstr>
      <vt:lpstr>EV Modelling</vt:lpstr>
      <vt:lpstr>EV Modelling</vt:lpstr>
      <vt:lpstr>Electric Vehicle topology</vt:lpstr>
      <vt:lpstr>Electric Vehicle &amp; Charging Station Properties</vt:lpstr>
      <vt:lpstr>Electric Vehicle &amp; Charging Station Properties</vt:lpstr>
      <vt:lpstr>PowerPoint Presentation</vt:lpstr>
      <vt:lpstr>EV Prosumer – Energy Usage</vt:lpstr>
      <vt:lpstr>Offshore Modelling</vt:lpstr>
      <vt:lpstr>Co-optimized offshore energy and infrastructure build-out</vt:lpstr>
      <vt:lpstr>Offshore Hubs - definition</vt:lpstr>
      <vt:lpstr>Offshore Hubs - Assumptions</vt:lpstr>
      <vt:lpstr>Full Topology </vt:lpstr>
      <vt:lpstr>Offshore technology costs: Bathymetry data</vt:lpstr>
      <vt:lpstr>Wind Offshore – Investment Candidates</vt:lpstr>
      <vt:lpstr>PowerPoint Presentation</vt:lpstr>
      <vt:lpstr>Hub Structure</vt:lpstr>
      <vt:lpstr>Usage of Bathymetry data in order to differentiate Offshore technology costs</vt:lpstr>
      <vt:lpstr>Heat Modelling</vt:lpstr>
      <vt:lpstr>Heat Demand</vt:lpstr>
      <vt:lpstr>Hybrid Heat Pumps Demand</vt:lpstr>
      <vt:lpstr>Climate Data: Linear Regression Analysis</vt:lpstr>
      <vt:lpstr>Creation of demand timeseries</vt:lpstr>
      <vt:lpstr>Hybrid Heat Pumps Modelling</vt:lpstr>
      <vt:lpstr>Coefficient Of Performance</vt:lpstr>
      <vt:lpstr>Expansion Modelling</vt:lpstr>
      <vt:lpstr>Expansion Model</vt:lpstr>
      <vt:lpstr>2024 Expansion Approach</vt:lpstr>
      <vt:lpstr>LT approach – discount rate adjustment</vt:lpstr>
      <vt:lpstr>Discount rate – 1. Discount factors alignment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Hydrogen Modelling</dc:title>
  <dc:creator>Dante Powell</dc:creator>
  <cp:lastModifiedBy>Laura Lopez</cp:lastModifiedBy>
  <cp:revision>52</cp:revision>
  <dcterms:created xsi:type="dcterms:W3CDTF">2022-10-18T14:18:37Z</dcterms:created>
  <dcterms:modified xsi:type="dcterms:W3CDTF">2024-01-17T18:58:09Z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0x0101007A5B6B50967DEB4BA6EFC3DC4B3E4C2D</vt:lpwstr>
  </property>
  <property fmtid="{D5CDD505-2E9C-101B-9397-08002B2CF9AE}" pid="3" name="MediaServiceImageTags">
    <vt:lpwstr/>
  </property>
  <property fmtid="{D5CDD505-2E9C-101B-9397-08002B2CF9AE}" pid="4" name="MYENTSOE_Classification2">
    <vt:lpwstr/>
  </property>
  <property fmtid="{D5CDD505-2E9C-101B-9397-08002B2CF9AE}" pid="5" name="Confidentiality">
    <vt:lpwstr/>
  </property>
  <property fmtid="{D5CDD505-2E9C-101B-9397-08002B2CF9AE}" pid="6" name="MYENTSOE_Classification3">
    <vt:lpwstr/>
  </property>
  <property fmtid="{D5CDD505-2E9C-101B-9397-08002B2CF9AE}" pid="7" name="MYENTSOE_PublicType">
    <vt:lpwstr>1;#Extranet|922fc1ba-0c8d-4fbf-b30d-83722d0f30f2</vt:lpwstr>
  </property>
  <property fmtid="{D5CDD505-2E9C-101B-9397-08002B2CF9AE}" pid="8" name="MYENTSOE_SharingType">
    <vt:lpwstr>3;#Shared|04da8cfa-2b68-4725-9db5-e7b66ab623e6</vt:lpwstr>
  </property>
  <property fmtid="{D5CDD505-2E9C-101B-9397-08002B2CF9AE}" pid="9" name="MYENTSOE_Classification1">
    <vt:lpwstr/>
  </property>
  <property fmtid="{D5CDD505-2E9C-101B-9397-08002B2CF9AE}" pid="10" name="MYENTSOE_Section">
    <vt:lpwstr>2;#SDC|414c202c-9255-45c1-8290-a69e6acf8153</vt:lpwstr>
  </property>
  <property fmtid="{D5CDD505-2E9C-101B-9397-08002B2CF9AE}" pid="11" name="MYENTSOE_Classification4">
    <vt:lpwstr/>
  </property>
</Properties>
</file>