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7" r:id="rId4"/>
    <p:sldMasterId id="2147483759" r:id="rId5"/>
    <p:sldMasterId id="2147483755" r:id="rId6"/>
    <p:sldMasterId id="2147483749" r:id="rId7"/>
    <p:sldMasterId id="2147483758" r:id="rId8"/>
    <p:sldMasterId id="2147483761" r:id="rId9"/>
  </p:sldMasterIdLst>
  <p:notesMasterIdLst>
    <p:notesMasterId r:id="rId19"/>
  </p:notesMasterIdLst>
  <p:handoutMasterIdLst>
    <p:handoutMasterId r:id="rId20"/>
  </p:handoutMasterIdLst>
  <p:sldIdLst>
    <p:sldId id="842" r:id="rId10"/>
    <p:sldId id="885" r:id="rId11"/>
    <p:sldId id="893" r:id="rId12"/>
    <p:sldId id="894" r:id="rId13"/>
    <p:sldId id="896" r:id="rId14"/>
    <p:sldId id="892" r:id="rId15"/>
    <p:sldId id="895" r:id="rId16"/>
    <p:sldId id="15539" r:id="rId17"/>
    <p:sldId id="15538" r:id="rId1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mel Carey" initials="CC" lastIdx="28" clrIdx="0">
    <p:extLst>
      <p:ext uri="{19B8F6BF-5375-455C-9EA6-DF929625EA0E}">
        <p15:presenceInfo xmlns:p15="http://schemas.microsoft.com/office/powerpoint/2012/main" userId="S-1-5-21-950918155-2291974674-450208618-2842" providerId="AD"/>
      </p:ext>
    </p:extLst>
  </p:cmAuthor>
  <p:cmAuthor id="2" name="Patricia Orglerova" initials="PO" lastIdx="6" clrIdx="1">
    <p:extLst>
      <p:ext uri="{19B8F6BF-5375-455C-9EA6-DF929625EA0E}">
        <p15:presenceInfo xmlns:p15="http://schemas.microsoft.com/office/powerpoint/2012/main" userId="S-1-5-21-950918155-2291974674-450208618-2924" providerId="AD"/>
      </p:ext>
    </p:extLst>
  </p:cmAuthor>
  <p:cmAuthor id="3" name="Totterdell, Cillian" initials="TC" lastIdx="18" clrIdx="2">
    <p:extLst>
      <p:ext uri="{19B8F6BF-5375-455C-9EA6-DF929625EA0E}">
        <p15:presenceInfo xmlns:p15="http://schemas.microsoft.com/office/powerpoint/2012/main" userId="S-1-5-21-2000478354-261903793-682003330-475006" providerId="AD"/>
      </p:ext>
    </p:extLst>
  </p:cmAuthor>
  <p:cmAuthor id="4" name="Louis Watine" initials="LW" lastIdx="19" clrIdx="3"/>
  <p:cmAuthor id="5" name="Nalan Buyuk" initials="NB" lastIdx="2" clrIdx="4">
    <p:extLst>
      <p:ext uri="{19B8F6BF-5375-455C-9EA6-DF929625EA0E}">
        <p15:presenceInfo xmlns:p15="http://schemas.microsoft.com/office/powerpoint/2012/main" userId="S::nbuyuk@entsoe.eu::688fd81b-392a-46f2-8279-c0ef401e3a5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253F"/>
    <a:srgbClr val="504E8B"/>
    <a:srgbClr val="FF9900"/>
    <a:srgbClr val="FFE4BD"/>
    <a:srgbClr val="8EAEE8"/>
    <a:srgbClr val="4E4C8A"/>
    <a:srgbClr val="A9B1B6"/>
    <a:srgbClr val="76B828"/>
    <a:srgbClr val="FFFFFF"/>
    <a:srgbClr val="1340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FA0D57-220F-4B97-A0D6-D66D3D03663A}" v="1" dt="2023-10-17T09:46:48.434"/>
    <p1510:client id="{E7B5F6B0-D869-16ED-4E80-640E94B35102}" v="1" dt="2024-01-15T10:54:13.4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lan Buyuk" userId="S::nalan.buyuk_entsoe.eu#ext#@entsogeu.onmicrosoft.com::c77363e9-6936-455c-8591-10f1052a3322" providerId="AD" clId="Web-{E7B5F6B0-D869-16ED-4E80-640E94B35102}"/>
    <pc:docChg chg="sldOrd">
      <pc:chgData name="Nalan Buyuk" userId="S::nalan.buyuk_entsoe.eu#ext#@entsogeu.onmicrosoft.com::c77363e9-6936-455c-8591-10f1052a3322" providerId="AD" clId="Web-{E7B5F6B0-D869-16ED-4E80-640E94B35102}" dt="2024-01-15T10:54:13.444" v="0"/>
      <pc:docMkLst>
        <pc:docMk/>
      </pc:docMkLst>
      <pc:sldChg chg="ord">
        <pc:chgData name="Nalan Buyuk" userId="S::nalan.buyuk_entsoe.eu#ext#@entsogeu.onmicrosoft.com::c77363e9-6936-455c-8591-10f1052a3322" providerId="AD" clId="Web-{E7B5F6B0-D869-16ED-4E80-640E94B35102}" dt="2024-01-15T10:54:13.444" v="0"/>
        <pc:sldMkLst>
          <pc:docMk/>
          <pc:sldMk cId="3189604898" sldId="89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74F080-C86E-4088-9150-15549802C06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4" name="Footer Placeholder 3">
            <a:extLst>
              <a:ext uri="{FF2B5EF4-FFF2-40B4-BE49-F238E27FC236}">
                <a16:creationId xmlns:a16="http://schemas.microsoft.com/office/drawing/2014/main" id="{04D9D574-61EA-40D1-BA31-37A480980363}"/>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D133EDB-9345-45AA-B761-B90032D7519B}"/>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19B3DDA-4AAE-4526-8FE0-F041E083B20E}" type="slidenum">
              <a:rPr lang="en-GB" smtClean="0"/>
              <a:t>‹#›</a:t>
            </a:fld>
            <a:endParaRPr lang="en-GB"/>
          </a:p>
        </p:txBody>
      </p:sp>
    </p:spTree>
    <p:extLst>
      <p:ext uri="{BB962C8B-B14F-4D97-AF65-F5344CB8AC3E}">
        <p14:creationId xmlns:p14="http://schemas.microsoft.com/office/powerpoint/2010/main" val="260963089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7ADBEF3E-E641-B94D-9D20-D99F4C1174B7}" type="datetimeFigureOut">
              <a:rPr lang="en-US" smtClean="0"/>
              <a:t>1/15/2024</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9A5F5CB-68E5-C44B-9B80-07DECCFB1716}" type="slidenum">
              <a:rPr lang="en-US" smtClean="0"/>
              <a:t>‹#›</a:t>
            </a:fld>
            <a:endParaRPr lang="en-US"/>
          </a:p>
        </p:txBody>
      </p:sp>
    </p:spTree>
    <p:extLst>
      <p:ext uri="{BB962C8B-B14F-4D97-AF65-F5344CB8AC3E}">
        <p14:creationId xmlns:p14="http://schemas.microsoft.com/office/powerpoint/2010/main" val="184632747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s://www.linkedin.com/company/entsog---european-network-of-transmission-system-operators-for-gas" TargetMode="External"/><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3">
    <p:spTree>
      <p:nvGrpSpPr>
        <p:cNvPr id="1" name=""/>
        <p:cNvGrpSpPr/>
        <p:nvPr/>
      </p:nvGrpSpPr>
      <p:grpSpPr>
        <a:xfrm>
          <a:off x="0" y="0"/>
          <a:ext cx="0" cy="0"/>
          <a:chOff x="0" y="0"/>
          <a:chExt cx="0" cy="0"/>
        </a:xfrm>
      </p:grpSpPr>
      <p:pic>
        <p:nvPicPr>
          <p:cNvPr id="51" name="Picture 13">
            <a:extLst>
              <a:ext uri="{FF2B5EF4-FFF2-40B4-BE49-F238E27FC236}">
                <a16:creationId xmlns:a16="http://schemas.microsoft.com/office/drawing/2014/main" id="{04F669AA-67B9-C146-8C0A-101CB40353AE}"/>
              </a:ext>
            </a:extLst>
          </p:cNvPr>
          <p:cNvPicPr>
            <a:picLocks noChangeAspect="1"/>
          </p:cNvPicPr>
          <p:nvPr userDrawn="1"/>
        </p:nvPicPr>
        <p:blipFill>
          <a:blip r:embed="rId2"/>
          <a:srcRect t="18333" b="18333"/>
          <a:stretch/>
        </p:blipFill>
        <p:spPr>
          <a:xfrm>
            <a:off x="-16" y="0"/>
            <a:ext cx="12191998" cy="4343400"/>
          </a:xfrm>
          <a:prstGeom prst="rect">
            <a:avLst/>
          </a:prstGeom>
        </p:spPr>
      </p:pic>
      <p:sp>
        <p:nvSpPr>
          <p:cNvPr id="11" name="Text Placeholder 14">
            <a:extLst>
              <a:ext uri="{FF2B5EF4-FFF2-40B4-BE49-F238E27FC236}">
                <a16:creationId xmlns:a16="http://schemas.microsoft.com/office/drawing/2014/main" id="{43C784FB-BB1C-4DA6-A74D-C408CBF2E9FB}"/>
              </a:ext>
            </a:extLst>
          </p:cNvPr>
          <p:cNvSpPr>
            <a:spLocks noGrp="1"/>
          </p:cNvSpPr>
          <p:nvPr>
            <p:ph type="body" sz="quarter" idx="12" hasCustomPrompt="1"/>
          </p:nvPr>
        </p:nvSpPr>
        <p:spPr>
          <a:xfrm>
            <a:off x="457199" y="5274638"/>
            <a:ext cx="11277601" cy="433093"/>
          </a:xfrm>
          <a:prstGeom prst="rect">
            <a:avLst/>
          </a:prstGeom>
        </p:spPr>
        <p:txBody>
          <a:bodyPr>
            <a:normAutofit/>
          </a:bodyPr>
          <a:lstStyle>
            <a:lvl1pPr marL="0" indent="0" algn="ctr">
              <a:buNone/>
              <a:defRPr sz="2000" b="0" i="0">
                <a:solidFill>
                  <a:schemeClr val="bg1">
                    <a:lumMod val="50000"/>
                  </a:schemeClr>
                </a:solidFill>
                <a:latin typeface="Lato" panose="020F0502020204030203" pitchFamily="34" charset="0"/>
                <a:ea typeface="Lato" panose="020F0502020204030203" pitchFamily="34" charset="0"/>
                <a:cs typeface="Lato" panose="020F0502020204030203" pitchFamily="34" charset="0"/>
              </a:defRPr>
            </a:lvl1pPr>
          </a:lstStyle>
          <a:p>
            <a:pPr lvl="0"/>
            <a:r>
              <a:rPr lang="en-US"/>
              <a:t>Subtitle of the presentation</a:t>
            </a:r>
          </a:p>
        </p:txBody>
      </p:sp>
      <p:sp>
        <p:nvSpPr>
          <p:cNvPr id="22" name="Text Placeholder 14">
            <a:extLst>
              <a:ext uri="{FF2B5EF4-FFF2-40B4-BE49-F238E27FC236}">
                <a16:creationId xmlns:a16="http://schemas.microsoft.com/office/drawing/2014/main" id="{FA88000D-944E-41DF-AA2D-6D0C1F017F86}"/>
              </a:ext>
            </a:extLst>
          </p:cNvPr>
          <p:cNvSpPr>
            <a:spLocks noGrp="1"/>
          </p:cNvSpPr>
          <p:nvPr>
            <p:ph type="body" sz="quarter" idx="15" hasCustomPrompt="1"/>
          </p:nvPr>
        </p:nvSpPr>
        <p:spPr>
          <a:xfrm>
            <a:off x="457199" y="4571999"/>
            <a:ext cx="11279443" cy="682889"/>
          </a:xfrm>
          <a:prstGeom prst="rect">
            <a:avLst/>
          </a:prstGeom>
        </p:spPr>
        <p:txBody>
          <a:bodyPr>
            <a:normAutofit/>
          </a:bodyPr>
          <a:lstStyle>
            <a:lvl1pPr marL="0" indent="0" algn="ctr">
              <a:lnSpc>
                <a:spcPct val="100000"/>
              </a:lnSpc>
              <a:buNone/>
              <a:defRPr sz="3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pPr lvl="0"/>
            <a:r>
              <a:rPr lang="en-US"/>
              <a:t>Title of the presentation</a:t>
            </a:r>
            <a:br>
              <a:rPr lang="en-US"/>
            </a:br>
            <a:endParaRPr lang="en-US"/>
          </a:p>
        </p:txBody>
      </p:sp>
      <p:sp>
        <p:nvSpPr>
          <p:cNvPr id="13" name="Text Placeholder 2">
            <a:extLst>
              <a:ext uri="{FF2B5EF4-FFF2-40B4-BE49-F238E27FC236}">
                <a16:creationId xmlns:a16="http://schemas.microsoft.com/office/drawing/2014/main" id="{E23D03BC-8F35-4E89-90F2-DC44889A786F}"/>
              </a:ext>
            </a:extLst>
          </p:cNvPr>
          <p:cNvSpPr>
            <a:spLocks noGrp="1"/>
          </p:cNvSpPr>
          <p:nvPr>
            <p:ph type="body" sz="quarter" idx="16" hasCustomPrompt="1"/>
          </p:nvPr>
        </p:nvSpPr>
        <p:spPr>
          <a:xfrm>
            <a:off x="2438400" y="5867400"/>
            <a:ext cx="7315199" cy="258152"/>
          </a:xfrm>
          <a:prstGeom prst="rect">
            <a:avLst/>
          </a:prstGeom>
        </p:spPr>
        <p:txBody>
          <a:bodyPr>
            <a:normAutofit/>
          </a:bodyPr>
          <a:lstStyle>
            <a:lvl1pPr marL="0" indent="0" algn="ctr">
              <a:buNone/>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Place - </a:t>
            </a:r>
            <a:r>
              <a:rPr lang="en-US" err="1"/>
              <a:t>dd.mm.yy</a:t>
            </a:r>
            <a:endParaRPr lang="en-US"/>
          </a:p>
        </p:txBody>
      </p:sp>
      <p:sp>
        <p:nvSpPr>
          <p:cNvPr id="38" name="Text Placeholder 2">
            <a:extLst>
              <a:ext uri="{FF2B5EF4-FFF2-40B4-BE49-F238E27FC236}">
                <a16:creationId xmlns:a16="http://schemas.microsoft.com/office/drawing/2014/main" id="{DCB77CAE-DC74-6B41-80FE-16696EC7F612}"/>
              </a:ext>
            </a:extLst>
          </p:cNvPr>
          <p:cNvSpPr>
            <a:spLocks noGrp="1"/>
          </p:cNvSpPr>
          <p:nvPr>
            <p:ph type="body" sz="quarter" idx="17" hasCustomPrompt="1"/>
          </p:nvPr>
        </p:nvSpPr>
        <p:spPr>
          <a:xfrm>
            <a:off x="2438400" y="6125552"/>
            <a:ext cx="7315199" cy="258152"/>
          </a:xfrm>
          <a:prstGeom prst="rect">
            <a:avLst/>
          </a:prstGeom>
        </p:spPr>
        <p:txBody>
          <a:bodyPr>
            <a:normAutofit/>
          </a:bodyPr>
          <a:lstStyle>
            <a:lvl1pPr marL="0" indent="0" algn="ctr">
              <a:buNone/>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Presenters name | Position</a:t>
            </a:r>
          </a:p>
        </p:txBody>
      </p:sp>
    </p:spTree>
    <p:extLst>
      <p:ext uri="{BB962C8B-B14F-4D97-AF65-F5344CB8AC3E}">
        <p14:creationId xmlns:p14="http://schemas.microsoft.com/office/powerpoint/2010/main" val="3339816463"/>
      </p:ext>
    </p:extLst>
  </p:cSld>
  <p:clrMapOvr>
    <a:masterClrMapping/>
  </p:clrMapOvr>
  <p:extLst>
    <p:ext uri="{DCECCB84-F9BA-43D5-87BE-67443E8EF086}">
      <p15:sldGuideLst xmlns:p15="http://schemas.microsoft.com/office/powerpoint/2012/main">
        <p15:guide id="2" pos="3840">
          <p15:clr>
            <a:srgbClr val="FBAE40"/>
          </p15:clr>
        </p15:guide>
        <p15:guide id="3" orient="horz" pos="273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3">
    <p:spTree>
      <p:nvGrpSpPr>
        <p:cNvPr id="1" name=""/>
        <p:cNvGrpSpPr/>
        <p:nvPr/>
      </p:nvGrpSpPr>
      <p:grpSpPr>
        <a:xfrm>
          <a:off x="0" y="0"/>
          <a:ext cx="0" cy="0"/>
          <a:chOff x="0" y="0"/>
          <a:chExt cx="0" cy="0"/>
        </a:xfrm>
      </p:grpSpPr>
      <p:pic>
        <p:nvPicPr>
          <p:cNvPr id="51" name="Picture 13">
            <a:extLst>
              <a:ext uri="{FF2B5EF4-FFF2-40B4-BE49-F238E27FC236}">
                <a16:creationId xmlns:a16="http://schemas.microsoft.com/office/drawing/2014/main" id="{04F669AA-67B9-C146-8C0A-101CB40353AE}"/>
              </a:ext>
            </a:extLst>
          </p:cNvPr>
          <p:cNvPicPr>
            <a:picLocks noChangeAspect="1"/>
          </p:cNvPicPr>
          <p:nvPr userDrawn="1"/>
        </p:nvPicPr>
        <p:blipFill>
          <a:blip r:embed="rId2"/>
          <a:srcRect/>
          <a:stretch/>
        </p:blipFill>
        <p:spPr>
          <a:xfrm>
            <a:off x="0" y="0"/>
            <a:ext cx="12191998" cy="6858000"/>
          </a:xfrm>
          <a:prstGeom prst="rect">
            <a:avLst/>
          </a:prstGeom>
        </p:spPr>
      </p:pic>
      <p:sp>
        <p:nvSpPr>
          <p:cNvPr id="11" name="Text Placeholder 14">
            <a:extLst>
              <a:ext uri="{FF2B5EF4-FFF2-40B4-BE49-F238E27FC236}">
                <a16:creationId xmlns:a16="http://schemas.microsoft.com/office/drawing/2014/main" id="{43C784FB-BB1C-4DA6-A74D-C408CBF2E9FB}"/>
              </a:ext>
            </a:extLst>
          </p:cNvPr>
          <p:cNvSpPr>
            <a:spLocks noGrp="1"/>
          </p:cNvSpPr>
          <p:nvPr>
            <p:ph type="body" sz="quarter" idx="12" hasCustomPrompt="1"/>
          </p:nvPr>
        </p:nvSpPr>
        <p:spPr>
          <a:xfrm>
            <a:off x="623392" y="3656018"/>
            <a:ext cx="6718921" cy="784929"/>
          </a:xfrm>
          <a:prstGeom prst="rect">
            <a:avLst/>
          </a:prstGeom>
        </p:spPr>
        <p:txBody>
          <a:bodyPr>
            <a:normAutofit/>
          </a:bodyPr>
          <a:lstStyle>
            <a:lvl1pPr marL="0" indent="0" algn="l">
              <a:buNone/>
              <a:defRPr sz="20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pPr lvl="0"/>
            <a:r>
              <a:rPr lang="en-US"/>
              <a:t>Subtitle of the presentation</a:t>
            </a:r>
          </a:p>
        </p:txBody>
      </p:sp>
      <p:sp>
        <p:nvSpPr>
          <p:cNvPr id="22" name="Text Placeholder 14">
            <a:extLst>
              <a:ext uri="{FF2B5EF4-FFF2-40B4-BE49-F238E27FC236}">
                <a16:creationId xmlns:a16="http://schemas.microsoft.com/office/drawing/2014/main" id="{FA88000D-944E-41DF-AA2D-6D0C1F017F86}"/>
              </a:ext>
            </a:extLst>
          </p:cNvPr>
          <p:cNvSpPr>
            <a:spLocks noGrp="1"/>
          </p:cNvSpPr>
          <p:nvPr>
            <p:ph type="body" sz="quarter" idx="15" hasCustomPrompt="1"/>
          </p:nvPr>
        </p:nvSpPr>
        <p:spPr>
          <a:xfrm>
            <a:off x="623392" y="2207491"/>
            <a:ext cx="6718921" cy="1359396"/>
          </a:xfrm>
          <a:prstGeom prst="rect">
            <a:avLst/>
          </a:prstGeom>
        </p:spPr>
        <p:txBody>
          <a:bodyPr anchor="b" anchorCtr="0">
            <a:normAutofit/>
          </a:bodyPr>
          <a:lstStyle>
            <a:lvl1pPr marL="0" indent="0" algn="l">
              <a:lnSpc>
                <a:spcPct val="100000"/>
              </a:lnSpc>
              <a:buNone/>
              <a:defRPr sz="3200" b="0" i="0" baseline="0">
                <a:solidFill>
                  <a:schemeClr val="bg1"/>
                </a:solidFill>
                <a:latin typeface="Lato" panose="020F0502020204030203" pitchFamily="34" charset="0"/>
                <a:ea typeface="Lato Heavy" panose="020F0502020204030203" pitchFamily="34" charset="0"/>
                <a:cs typeface="Lato Heavy" panose="020F0502020204030203" pitchFamily="34" charset="0"/>
              </a:defRPr>
            </a:lvl1pPr>
          </a:lstStyle>
          <a:p>
            <a:pPr lvl="0"/>
            <a:r>
              <a:rPr lang="en-US"/>
              <a:t>Title of the presentation</a:t>
            </a:r>
          </a:p>
        </p:txBody>
      </p:sp>
      <p:sp>
        <p:nvSpPr>
          <p:cNvPr id="13" name="Text Placeholder 2">
            <a:extLst>
              <a:ext uri="{FF2B5EF4-FFF2-40B4-BE49-F238E27FC236}">
                <a16:creationId xmlns:a16="http://schemas.microsoft.com/office/drawing/2014/main" id="{E23D03BC-8F35-4E89-90F2-DC44889A786F}"/>
              </a:ext>
            </a:extLst>
          </p:cNvPr>
          <p:cNvSpPr>
            <a:spLocks noGrp="1"/>
          </p:cNvSpPr>
          <p:nvPr>
            <p:ph type="body" sz="quarter" idx="16" hasCustomPrompt="1"/>
          </p:nvPr>
        </p:nvSpPr>
        <p:spPr>
          <a:xfrm>
            <a:off x="623392" y="4699099"/>
            <a:ext cx="7315199" cy="258152"/>
          </a:xfrm>
          <a:prstGeom prst="rect">
            <a:avLst/>
          </a:prstGeom>
        </p:spPr>
        <p:txBody>
          <a:bodyPr>
            <a:normAutofit/>
          </a:bodyPr>
          <a:lstStyle>
            <a:lvl1pPr marL="0" indent="0" algn="l">
              <a:buNone/>
              <a:defRPr sz="1200"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Place - </a:t>
            </a:r>
            <a:r>
              <a:rPr lang="en-US" err="1"/>
              <a:t>dd.mm.yy</a:t>
            </a:r>
            <a:endParaRPr lang="en-US"/>
          </a:p>
        </p:txBody>
      </p:sp>
      <p:sp>
        <p:nvSpPr>
          <p:cNvPr id="38" name="Text Placeholder 2">
            <a:extLst>
              <a:ext uri="{FF2B5EF4-FFF2-40B4-BE49-F238E27FC236}">
                <a16:creationId xmlns:a16="http://schemas.microsoft.com/office/drawing/2014/main" id="{DCB77CAE-DC74-6B41-80FE-16696EC7F612}"/>
              </a:ext>
            </a:extLst>
          </p:cNvPr>
          <p:cNvSpPr>
            <a:spLocks noGrp="1"/>
          </p:cNvSpPr>
          <p:nvPr>
            <p:ph type="body" sz="quarter" idx="17" hasCustomPrompt="1"/>
          </p:nvPr>
        </p:nvSpPr>
        <p:spPr>
          <a:xfrm>
            <a:off x="623392" y="4957251"/>
            <a:ext cx="7315199" cy="258152"/>
          </a:xfrm>
          <a:prstGeom prst="rect">
            <a:avLst/>
          </a:prstGeom>
        </p:spPr>
        <p:txBody>
          <a:bodyPr>
            <a:normAutofit/>
          </a:bodyPr>
          <a:lstStyle>
            <a:lvl1pPr marL="0" indent="0" algn="l">
              <a:buNone/>
              <a:defRPr sz="1200" b="0" i="0">
                <a:solidFill>
                  <a:schemeClr val="bg1"/>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Presenters name | Position</a:t>
            </a:r>
          </a:p>
        </p:txBody>
      </p:sp>
    </p:spTree>
    <p:extLst>
      <p:ext uri="{BB962C8B-B14F-4D97-AF65-F5344CB8AC3E}">
        <p14:creationId xmlns:p14="http://schemas.microsoft.com/office/powerpoint/2010/main" val="793699933"/>
      </p:ext>
    </p:extLst>
  </p:cSld>
  <p:clrMapOvr>
    <a:masterClrMapping/>
  </p:clrMapOvr>
  <p:extLst>
    <p:ext uri="{DCECCB84-F9BA-43D5-87BE-67443E8EF086}">
      <p15:sldGuideLst xmlns:p15="http://schemas.microsoft.com/office/powerpoint/2012/main">
        <p15:guide id="2" pos="3840">
          <p15:clr>
            <a:srgbClr val="FBAE40"/>
          </p15:clr>
        </p15:guide>
        <p15:guide id="3" orient="horz" pos="273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2_Content_0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05C4D4-969B-A147-AE42-16BBC510D24D}"/>
              </a:ext>
            </a:extLst>
          </p:cNvPr>
          <p:cNvSpPr>
            <a:spLocks noGrp="1"/>
          </p:cNvSpPr>
          <p:nvPr>
            <p:ph type="title"/>
          </p:nvPr>
        </p:nvSpPr>
        <p:spPr/>
        <p:txBody>
          <a:bodyPr/>
          <a:lstStyle>
            <a:lvl1pPr>
              <a:defRPr b="0">
                <a:solidFill>
                  <a:srgbClr val="17253F"/>
                </a:solidFill>
              </a:defRPr>
            </a:lvl1pPr>
          </a:lstStyle>
          <a:p>
            <a:r>
              <a:rPr lang="de-DE"/>
              <a:t>Mastertitelformat bearbeiten</a:t>
            </a:r>
          </a:p>
        </p:txBody>
      </p:sp>
      <p:sp>
        <p:nvSpPr>
          <p:cNvPr id="3" name="Fußzeilenplatzhalter 2">
            <a:extLst>
              <a:ext uri="{FF2B5EF4-FFF2-40B4-BE49-F238E27FC236}">
                <a16:creationId xmlns:a16="http://schemas.microsoft.com/office/drawing/2014/main" id="{73F439F3-673D-F749-A2FE-90AB812EA33F}"/>
              </a:ext>
            </a:extLst>
          </p:cNvPr>
          <p:cNvSpPr>
            <a:spLocks noGrp="1"/>
          </p:cNvSpPr>
          <p:nvPr>
            <p:ph type="ftr" sz="quarter" idx="10"/>
          </p:nvPr>
        </p:nvSpPr>
        <p:spPr>
          <a:xfrm>
            <a:off x="4876800" y="6324600"/>
            <a:ext cx="5715000" cy="365125"/>
          </a:xfrm>
        </p:spPr>
        <p:txBody>
          <a:bodyPr/>
          <a:lstStyle/>
          <a:p>
            <a:endParaRPr lang="de-DE"/>
          </a:p>
        </p:txBody>
      </p:sp>
      <p:sp>
        <p:nvSpPr>
          <p:cNvPr id="4" name="Datumsplatzhalter 3">
            <a:extLst>
              <a:ext uri="{FF2B5EF4-FFF2-40B4-BE49-F238E27FC236}">
                <a16:creationId xmlns:a16="http://schemas.microsoft.com/office/drawing/2014/main" id="{67526F79-CFDA-9942-8274-59F93BE0C904}"/>
              </a:ext>
            </a:extLst>
          </p:cNvPr>
          <p:cNvSpPr>
            <a:spLocks noGrp="1"/>
          </p:cNvSpPr>
          <p:nvPr>
            <p:ph type="dt" sz="half" idx="11"/>
          </p:nvPr>
        </p:nvSpPr>
        <p:spPr>
          <a:xfrm>
            <a:off x="2787180" y="6324600"/>
            <a:ext cx="1292596" cy="365125"/>
          </a:xfrm>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9F1D7E47-3499-8A45-A77F-56023145F533}"/>
              </a:ext>
            </a:extLst>
          </p:cNvPr>
          <p:cNvSpPr>
            <a:spLocks noGrp="1"/>
          </p:cNvSpPr>
          <p:nvPr>
            <p:ph type="sldNum" sz="quarter" idx="12"/>
          </p:nvPr>
        </p:nvSpPr>
        <p:spPr>
          <a:xfrm>
            <a:off x="10972800" y="6324600"/>
            <a:ext cx="762000" cy="365125"/>
          </a:xfrm>
        </p:spPr>
        <p:txBody>
          <a:bodyPr/>
          <a:lstStyle/>
          <a:p>
            <a:fld id="{C7CDB754-25BF-9446-8634-13DEF6A1B38D}" type="slidenum">
              <a:rPr lang="de-DE"/>
              <a:pPr/>
              <a:t>‹#›</a:t>
            </a:fld>
            <a:endParaRPr lang="de-DE"/>
          </a:p>
        </p:txBody>
      </p:sp>
      <p:sp>
        <p:nvSpPr>
          <p:cNvPr id="8" name="Textplatzhalter 7">
            <a:extLst>
              <a:ext uri="{FF2B5EF4-FFF2-40B4-BE49-F238E27FC236}">
                <a16:creationId xmlns:a16="http://schemas.microsoft.com/office/drawing/2014/main" id="{67F50516-897E-1640-BF42-40C5F90C17BD}"/>
              </a:ext>
            </a:extLst>
          </p:cNvPr>
          <p:cNvSpPr>
            <a:spLocks noGrp="1"/>
          </p:cNvSpPr>
          <p:nvPr>
            <p:ph type="body" sz="quarter" idx="13"/>
          </p:nvPr>
        </p:nvSpPr>
        <p:spPr>
          <a:xfrm>
            <a:off x="457200" y="1360314"/>
            <a:ext cx="11277600" cy="4648374"/>
          </a:xfrm>
          <a:prstGeom prst="rect">
            <a:avLst/>
          </a:prstGeom>
        </p:spPr>
        <p:txBody>
          <a:bodyPr lIns="0" tIns="0" rIns="0" bIns="0"/>
          <a:lstStyle>
            <a:lvl1pPr>
              <a:defRPr>
                <a:solidFill>
                  <a:srgbClr val="17253F"/>
                </a:solidFill>
              </a:defRPr>
            </a:lvl1pPr>
            <a:lvl2pPr>
              <a:defRPr>
                <a:solidFill>
                  <a:srgbClr val="17253F"/>
                </a:solidFill>
              </a:defRPr>
            </a:lvl2pPr>
            <a:lvl3pPr>
              <a:defRPr>
                <a:solidFill>
                  <a:srgbClr val="17253F"/>
                </a:solidFill>
              </a:defRPr>
            </a:lvl3pPr>
            <a:lvl4pPr>
              <a:defRPr>
                <a:solidFill>
                  <a:srgbClr val="17253F"/>
                </a:solidFill>
              </a:defRPr>
            </a:lvl4pPr>
            <a:lvl5pPr>
              <a:defRPr>
                <a:solidFill>
                  <a:srgbClr val="17253F"/>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098463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_Content_0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05C4D4-969B-A147-AE42-16BBC510D24D}"/>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73F439F3-673D-F749-A2FE-90AB812EA33F}"/>
              </a:ext>
            </a:extLst>
          </p:cNvPr>
          <p:cNvSpPr>
            <a:spLocks noGrp="1"/>
          </p:cNvSpPr>
          <p:nvPr>
            <p:ph type="ftr" sz="quarter" idx="10"/>
          </p:nvPr>
        </p:nvSpPr>
        <p:spPr>
          <a:xfrm>
            <a:off x="4876800" y="6324600"/>
            <a:ext cx="5715000" cy="365125"/>
          </a:xfrm>
        </p:spPr>
        <p:txBody>
          <a:bodyPr/>
          <a:lstStyle/>
          <a:p>
            <a:endParaRPr lang="de-DE"/>
          </a:p>
        </p:txBody>
      </p:sp>
      <p:sp>
        <p:nvSpPr>
          <p:cNvPr id="4" name="Datumsplatzhalter 3">
            <a:extLst>
              <a:ext uri="{FF2B5EF4-FFF2-40B4-BE49-F238E27FC236}">
                <a16:creationId xmlns:a16="http://schemas.microsoft.com/office/drawing/2014/main" id="{67526F79-CFDA-9942-8274-59F93BE0C904}"/>
              </a:ext>
            </a:extLst>
          </p:cNvPr>
          <p:cNvSpPr>
            <a:spLocks noGrp="1"/>
          </p:cNvSpPr>
          <p:nvPr>
            <p:ph type="dt" sz="half" idx="11"/>
          </p:nvPr>
        </p:nvSpPr>
        <p:spPr>
          <a:xfrm>
            <a:off x="2787180" y="6324600"/>
            <a:ext cx="1292596" cy="365125"/>
          </a:xfrm>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9F1D7E47-3499-8A45-A77F-56023145F533}"/>
              </a:ext>
            </a:extLst>
          </p:cNvPr>
          <p:cNvSpPr>
            <a:spLocks noGrp="1"/>
          </p:cNvSpPr>
          <p:nvPr>
            <p:ph type="sldNum" sz="quarter" idx="12"/>
          </p:nvPr>
        </p:nvSpPr>
        <p:spPr>
          <a:xfrm>
            <a:off x="10972800" y="6324600"/>
            <a:ext cx="762000" cy="365125"/>
          </a:xfrm>
        </p:spPr>
        <p:txBody>
          <a:bodyPr/>
          <a:lstStyle/>
          <a:p>
            <a:fld id="{C7CDB754-25BF-9446-8634-13DEF6A1B38D}" type="slidenum">
              <a:rPr lang="de-DE"/>
              <a:pPr/>
              <a:t>‹#›</a:t>
            </a:fld>
            <a:endParaRPr lang="de-DE"/>
          </a:p>
        </p:txBody>
      </p:sp>
      <p:pic>
        <p:nvPicPr>
          <p:cNvPr id="6" name="Picture 13">
            <a:extLst>
              <a:ext uri="{FF2B5EF4-FFF2-40B4-BE49-F238E27FC236}">
                <a16:creationId xmlns:a16="http://schemas.microsoft.com/office/drawing/2014/main" id="{20160DD2-8331-1541-B120-D49C40465BBA}"/>
              </a:ext>
            </a:extLst>
          </p:cNvPr>
          <p:cNvPicPr>
            <a:picLocks noChangeAspect="1"/>
          </p:cNvPicPr>
          <p:nvPr userDrawn="1"/>
        </p:nvPicPr>
        <p:blipFill rotWithShape="1">
          <a:blip r:embed="rId2"/>
          <a:srcRect l="40833" t="115" r="9011" b="-115"/>
          <a:stretch/>
        </p:blipFill>
        <p:spPr>
          <a:xfrm>
            <a:off x="8229600" y="1360314"/>
            <a:ext cx="3505200" cy="4648198"/>
          </a:xfrm>
          <a:prstGeom prst="rect">
            <a:avLst/>
          </a:prstGeom>
        </p:spPr>
      </p:pic>
      <p:sp>
        <p:nvSpPr>
          <p:cNvPr id="8" name="Textplatzhalter 7">
            <a:extLst>
              <a:ext uri="{FF2B5EF4-FFF2-40B4-BE49-F238E27FC236}">
                <a16:creationId xmlns:a16="http://schemas.microsoft.com/office/drawing/2014/main" id="{67F50516-897E-1640-BF42-40C5F90C17BD}"/>
              </a:ext>
            </a:extLst>
          </p:cNvPr>
          <p:cNvSpPr>
            <a:spLocks noGrp="1"/>
          </p:cNvSpPr>
          <p:nvPr>
            <p:ph type="body" sz="quarter" idx="13"/>
          </p:nvPr>
        </p:nvSpPr>
        <p:spPr>
          <a:xfrm>
            <a:off x="457200" y="1360314"/>
            <a:ext cx="7543800" cy="4648374"/>
          </a:xfrm>
          <a:prstGeom prst="rect">
            <a:avLst/>
          </a:prstGeom>
        </p:spPr>
        <p:txBody>
          <a:bodyPr lIns="0" tIns="0" rIns="0" bIns="0"/>
          <a:lstStyle>
            <a:lvl1pPr>
              <a:defRPr>
                <a:solidFill>
                  <a:srgbClr val="17253F"/>
                </a:solidFill>
              </a:defRPr>
            </a:lvl1pPr>
            <a:lvl2pPr>
              <a:defRPr>
                <a:solidFill>
                  <a:srgbClr val="17253F"/>
                </a:solidFill>
              </a:defRPr>
            </a:lvl2pPr>
            <a:lvl3pPr>
              <a:defRPr>
                <a:solidFill>
                  <a:srgbClr val="17253F"/>
                </a:solidFill>
              </a:defRPr>
            </a:lvl3pPr>
            <a:lvl4pPr>
              <a:defRPr>
                <a:solidFill>
                  <a:srgbClr val="17253F"/>
                </a:solidFill>
              </a:defRPr>
            </a:lvl4pPr>
            <a:lvl5pPr>
              <a:defRPr>
                <a:solidFill>
                  <a:srgbClr val="17253F"/>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56894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_Content_0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05C4D4-969B-A147-AE42-16BBC510D24D}"/>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73F439F3-673D-F749-A2FE-90AB812EA33F}"/>
              </a:ext>
            </a:extLst>
          </p:cNvPr>
          <p:cNvSpPr>
            <a:spLocks noGrp="1"/>
          </p:cNvSpPr>
          <p:nvPr>
            <p:ph type="ftr" sz="quarter" idx="10"/>
          </p:nvPr>
        </p:nvSpPr>
        <p:spPr>
          <a:xfrm>
            <a:off x="4876800" y="6324600"/>
            <a:ext cx="5715000" cy="365125"/>
          </a:xfrm>
        </p:spPr>
        <p:txBody>
          <a:bodyPr/>
          <a:lstStyle/>
          <a:p>
            <a:endParaRPr lang="de-DE"/>
          </a:p>
        </p:txBody>
      </p:sp>
      <p:sp>
        <p:nvSpPr>
          <p:cNvPr id="4" name="Datumsplatzhalter 3">
            <a:extLst>
              <a:ext uri="{FF2B5EF4-FFF2-40B4-BE49-F238E27FC236}">
                <a16:creationId xmlns:a16="http://schemas.microsoft.com/office/drawing/2014/main" id="{67526F79-CFDA-9942-8274-59F93BE0C904}"/>
              </a:ext>
            </a:extLst>
          </p:cNvPr>
          <p:cNvSpPr>
            <a:spLocks noGrp="1"/>
          </p:cNvSpPr>
          <p:nvPr>
            <p:ph type="dt" sz="half" idx="11"/>
          </p:nvPr>
        </p:nvSpPr>
        <p:spPr>
          <a:xfrm>
            <a:off x="2787180" y="6324600"/>
            <a:ext cx="1364604" cy="365125"/>
          </a:xfrm>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9F1D7E47-3499-8A45-A77F-56023145F533}"/>
              </a:ext>
            </a:extLst>
          </p:cNvPr>
          <p:cNvSpPr>
            <a:spLocks noGrp="1"/>
          </p:cNvSpPr>
          <p:nvPr>
            <p:ph type="sldNum" sz="quarter" idx="12"/>
          </p:nvPr>
        </p:nvSpPr>
        <p:spPr>
          <a:xfrm>
            <a:off x="10972800" y="6324600"/>
            <a:ext cx="762000" cy="365125"/>
          </a:xfrm>
        </p:spPr>
        <p:txBody>
          <a:bodyPr/>
          <a:lstStyle/>
          <a:p>
            <a:fld id="{C7CDB754-25BF-9446-8634-13DEF6A1B38D}" type="slidenum">
              <a:rPr lang="de-DE"/>
              <a:pPr/>
              <a:t>‹#›</a:t>
            </a:fld>
            <a:endParaRPr lang="de-DE"/>
          </a:p>
        </p:txBody>
      </p:sp>
      <p:sp>
        <p:nvSpPr>
          <p:cNvPr id="8" name="Textplatzhalter 7">
            <a:extLst>
              <a:ext uri="{FF2B5EF4-FFF2-40B4-BE49-F238E27FC236}">
                <a16:creationId xmlns:a16="http://schemas.microsoft.com/office/drawing/2014/main" id="{67F50516-897E-1640-BF42-40C5F90C17BD}"/>
              </a:ext>
            </a:extLst>
          </p:cNvPr>
          <p:cNvSpPr>
            <a:spLocks noGrp="1"/>
          </p:cNvSpPr>
          <p:nvPr>
            <p:ph type="body" sz="quarter" idx="13"/>
          </p:nvPr>
        </p:nvSpPr>
        <p:spPr>
          <a:xfrm>
            <a:off x="457200" y="1360314"/>
            <a:ext cx="11277600" cy="4648374"/>
          </a:xfrm>
          <a:prstGeom prst="rect">
            <a:avLst/>
          </a:prstGeom>
        </p:spPr>
        <p:txBody>
          <a:bodyPr lIns="0" tIns="0" rIns="0" bIns="0"/>
          <a:lstStyle>
            <a:lvl1pPr>
              <a:defRPr>
                <a:solidFill>
                  <a:srgbClr val="17253F"/>
                </a:solidFill>
              </a:defRPr>
            </a:lvl1pPr>
            <a:lvl2pPr>
              <a:defRPr>
                <a:solidFill>
                  <a:srgbClr val="17253F"/>
                </a:solidFill>
              </a:defRPr>
            </a:lvl2pPr>
            <a:lvl3pPr>
              <a:defRPr>
                <a:solidFill>
                  <a:srgbClr val="17253F"/>
                </a:solidFill>
              </a:defRPr>
            </a:lvl3pPr>
            <a:lvl4pPr>
              <a:defRPr>
                <a:solidFill>
                  <a:srgbClr val="17253F"/>
                </a:solidFill>
              </a:defRPr>
            </a:lvl4pPr>
            <a:lvl5pPr>
              <a:defRPr>
                <a:solidFill>
                  <a:srgbClr val="17253F"/>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15642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3_Content_0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05C4D4-969B-A147-AE42-16BBC510D24D}"/>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73F439F3-673D-F749-A2FE-90AB812EA33F}"/>
              </a:ext>
            </a:extLst>
          </p:cNvPr>
          <p:cNvSpPr>
            <a:spLocks noGrp="1"/>
          </p:cNvSpPr>
          <p:nvPr>
            <p:ph type="ftr" sz="quarter" idx="10"/>
          </p:nvPr>
        </p:nvSpPr>
        <p:spPr>
          <a:xfrm>
            <a:off x="4876800" y="6324600"/>
            <a:ext cx="5715000" cy="365125"/>
          </a:xfrm>
        </p:spPr>
        <p:txBody>
          <a:bodyPr/>
          <a:lstStyle/>
          <a:p>
            <a:endParaRPr lang="de-DE"/>
          </a:p>
        </p:txBody>
      </p:sp>
      <p:sp>
        <p:nvSpPr>
          <p:cNvPr id="4" name="Datumsplatzhalter 3">
            <a:extLst>
              <a:ext uri="{FF2B5EF4-FFF2-40B4-BE49-F238E27FC236}">
                <a16:creationId xmlns:a16="http://schemas.microsoft.com/office/drawing/2014/main" id="{67526F79-CFDA-9942-8274-59F93BE0C904}"/>
              </a:ext>
            </a:extLst>
          </p:cNvPr>
          <p:cNvSpPr>
            <a:spLocks noGrp="1"/>
          </p:cNvSpPr>
          <p:nvPr>
            <p:ph type="dt" sz="half" idx="11"/>
          </p:nvPr>
        </p:nvSpPr>
        <p:spPr>
          <a:xfrm>
            <a:off x="2787180" y="6324600"/>
            <a:ext cx="1364604" cy="365125"/>
          </a:xfrm>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9F1D7E47-3499-8A45-A77F-56023145F533}"/>
              </a:ext>
            </a:extLst>
          </p:cNvPr>
          <p:cNvSpPr>
            <a:spLocks noGrp="1"/>
          </p:cNvSpPr>
          <p:nvPr>
            <p:ph type="sldNum" sz="quarter" idx="12"/>
          </p:nvPr>
        </p:nvSpPr>
        <p:spPr>
          <a:xfrm>
            <a:off x="10972800" y="6324600"/>
            <a:ext cx="762000" cy="365125"/>
          </a:xfrm>
        </p:spPr>
        <p:txBody>
          <a:bodyPr/>
          <a:lstStyle/>
          <a:p>
            <a:fld id="{C7CDB754-25BF-9446-8634-13DEF6A1B38D}" type="slidenum">
              <a:rPr lang="de-DE"/>
              <a:pPr/>
              <a:t>‹#›</a:t>
            </a:fld>
            <a:endParaRPr lang="de-DE"/>
          </a:p>
        </p:txBody>
      </p:sp>
      <p:sp>
        <p:nvSpPr>
          <p:cNvPr id="8" name="Textplatzhalter 7">
            <a:extLst>
              <a:ext uri="{FF2B5EF4-FFF2-40B4-BE49-F238E27FC236}">
                <a16:creationId xmlns:a16="http://schemas.microsoft.com/office/drawing/2014/main" id="{67F50516-897E-1640-BF42-40C5F90C17BD}"/>
              </a:ext>
            </a:extLst>
          </p:cNvPr>
          <p:cNvSpPr>
            <a:spLocks noGrp="1"/>
          </p:cNvSpPr>
          <p:nvPr>
            <p:ph type="body" sz="quarter" idx="13"/>
          </p:nvPr>
        </p:nvSpPr>
        <p:spPr>
          <a:xfrm>
            <a:off x="457200" y="1360314"/>
            <a:ext cx="7543800" cy="4648374"/>
          </a:xfrm>
          <a:prstGeom prst="rect">
            <a:avLst/>
          </a:prstGeom>
        </p:spPr>
        <p:txBody>
          <a:bodyPr lIns="0" tIns="0" rIns="0" bIns="0"/>
          <a:lstStyle>
            <a:lvl1pPr>
              <a:defRPr>
                <a:solidFill>
                  <a:srgbClr val="17253F"/>
                </a:solidFill>
              </a:defRPr>
            </a:lvl1pPr>
            <a:lvl2pPr marL="685800" indent="-228600">
              <a:buFont typeface="Symbol" pitchFamily="2" charset="2"/>
              <a:buChar char="-"/>
              <a:defRPr>
                <a:solidFill>
                  <a:srgbClr val="17253F"/>
                </a:solidFill>
              </a:defRPr>
            </a:lvl2pPr>
            <a:lvl3pPr marL="1143000" indent="-228600">
              <a:buFont typeface="Symbol" pitchFamily="2" charset="2"/>
              <a:buChar char="-"/>
              <a:defRPr>
                <a:solidFill>
                  <a:srgbClr val="17253F"/>
                </a:solidFill>
              </a:defRPr>
            </a:lvl3pPr>
            <a:lvl4pPr marL="1600200" indent="-228600">
              <a:buFont typeface="Symbol" pitchFamily="2" charset="2"/>
              <a:buChar char="-"/>
              <a:defRPr>
                <a:solidFill>
                  <a:srgbClr val="17253F"/>
                </a:solidFill>
              </a:defRPr>
            </a:lvl4pPr>
            <a:lvl5pPr marL="2057400" indent="-228600">
              <a:buFont typeface="Symbol" pitchFamily="2" charset="2"/>
              <a:buChar char="-"/>
              <a:defRPr>
                <a:solidFill>
                  <a:srgbClr val="17253F"/>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9" name="Picture 13">
            <a:extLst>
              <a:ext uri="{FF2B5EF4-FFF2-40B4-BE49-F238E27FC236}">
                <a16:creationId xmlns:a16="http://schemas.microsoft.com/office/drawing/2014/main" id="{364B776C-DFCE-4DC8-8B4A-775CC1664F86}"/>
              </a:ext>
            </a:extLst>
          </p:cNvPr>
          <p:cNvPicPr>
            <a:picLocks noChangeAspect="1"/>
          </p:cNvPicPr>
          <p:nvPr userDrawn="1"/>
        </p:nvPicPr>
        <p:blipFill rotWithShape="1">
          <a:blip r:embed="rId2"/>
          <a:srcRect l="40833" t="115" r="9011" b="-115"/>
          <a:stretch/>
        </p:blipFill>
        <p:spPr>
          <a:xfrm>
            <a:off x="8229600" y="1360314"/>
            <a:ext cx="3505200" cy="4648198"/>
          </a:xfrm>
          <a:prstGeom prst="rect">
            <a:avLst/>
          </a:prstGeom>
        </p:spPr>
      </p:pic>
    </p:spTree>
    <p:extLst>
      <p:ext uri="{BB962C8B-B14F-4D97-AF65-F5344CB8AC3E}">
        <p14:creationId xmlns:p14="http://schemas.microsoft.com/office/powerpoint/2010/main" val="1802155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04_Breaker-Slide_0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F7986A-F1CC-AD4F-A382-90485B5CB223}"/>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0FD6CED2-E7B5-3749-9EA4-31CAE3694AFA}"/>
              </a:ext>
            </a:extLst>
          </p:cNvPr>
          <p:cNvSpPr>
            <a:spLocks noGrp="1"/>
          </p:cNvSpPr>
          <p:nvPr>
            <p:ph type="ftr" sz="quarter" idx="10"/>
          </p:nvPr>
        </p:nvSpPr>
        <p:spPr/>
        <p:txBody>
          <a:bodyPr/>
          <a:lstStyle/>
          <a:p>
            <a:endParaRPr lang="de-DE"/>
          </a:p>
        </p:txBody>
      </p:sp>
      <p:sp>
        <p:nvSpPr>
          <p:cNvPr id="4" name="Datumsplatzhalter 3">
            <a:extLst>
              <a:ext uri="{FF2B5EF4-FFF2-40B4-BE49-F238E27FC236}">
                <a16:creationId xmlns:a16="http://schemas.microsoft.com/office/drawing/2014/main" id="{2C90B18B-B698-574A-B92F-DF74E148F081}"/>
              </a:ext>
            </a:extLst>
          </p:cNvPr>
          <p:cNvSpPr>
            <a:spLocks noGrp="1"/>
          </p:cNvSpPr>
          <p:nvPr>
            <p:ph type="dt" sz="half" idx="11"/>
          </p:nvPr>
        </p:nvSpPr>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C109FE3D-CA5C-B84B-9684-4291F6B3C24B}"/>
              </a:ext>
            </a:extLst>
          </p:cNvPr>
          <p:cNvSpPr>
            <a:spLocks noGrp="1"/>
          </p:cNvSpPr>
          <p:nvPr>
            <p:ph type="sldNum" sz="quarter" idx="12"/>
          </p:nvPr>
        </p:nvSpPr>
        <p:spPr/>
        <p:txBody>
          <a:bodyPr/>
          <a:lstStyle/>
          <a:p>
            <a:fld id="{C7CDB754-25BF-9446-8634-13DEF6A1B38D}" type="slidenum">
              <a:rPr lang="de-DE"/>
              <a:pPr/>
              <a:t>‹#›</a:t>
            </a:fld>
            <a:endParaRPr lang="de-DE"/>
          </a:p>
        </p:txBody>
      </p:sp>
    </p:spTree>
    <p:extLst>
      <p:ext uri="{BB962C8B-B14F-4D97-AF65-F5344CB8AC3E}">
        <p14:creationId xmlns:p14="http://schemas.microsoft.com/office/powerpoint/2010/main" val="1716194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4_Breaker-Slide_0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F7986A-F1CC-AD4F-A382-90485B5CB223}"/>
              </a:ext>
            </a:extLst>
          </p:cNvPr>
          <p:cNvSpPr>
            <a:spLocks noGrp="1"/>
          </p:cNvSpPr>
          <p:nvPr>
            <p:ph type="title"/>
          </p:nvPr>
        </p:nvSpPr>
        <p:spPr/>
        <p:txBody>
          <a:bodyPr/>
          <a:lstStyle/>
          <a:p>
            <a:r>
              <a:rPr lang="de-DE"/>
              <a:t>Mastertitelformat bearbeiten</a:t>
            </a:r>
          </a:p>
        </p:txBody>
      </p:sp>
      <p:sp>
        <p:nvSpPr>
          <p:cNvPr id="3" name="Fußzeilenplatzhalter 2">
            <a:extLst>
              <a:ext uri="{FF2B5EF4-FFF2-40B4-BE49-F238E27FC236}">
                <a16:creationId xmlns:a16="http://schemas.microsoft.com/office/drawing/2014/main" id="{0FD6CED2-E7B5-3749-9EA4-31CAE3694AFA}"/>
              </a:ext>
            </a:extLst>
          </p:cNvPr>
          <p:cNvSpPr>
            <a:spLocks noGrp="1"/>
          </p:cNvSpPr>
          <p:nvPr>
            <p:ph type="ftr" sz="quarter" idx="10"/>
          </p:nvPr>
        </p:nvSpPr>
        <p:spPr/>
        <p:txBody>
          <a:bodyPr/>
          <a:lstStyle/>
          <a:p>
            <a:endParaRPr lang="de-DE"/>
          </a:p>
        </p:txBody>
      </p:sp>
      <p:sp>
        <p:nvSpPr>
          <p:cNvPr id="4" name="Datumsplatzhalter 3">
            <a:extLst>
              <a:ext uri="{FF2B5EF4-FFF2-40B4-BE49-F238E27FC236}">
                <a16:creationId xmlns:a16="http://schemas.microsoft.com/office/drawing/2014/main" id="{2C90B18B-B698-574A-B92F-DF74E148F081}"/>
              </a:ext>
            </a:extLst>
          </p:cNvPr>
          <p:cNvSpPr>
            <a:spLocks noGrp="1"/>
          </p:cNvSpPr>
          <p:nvPr>
            <p:ph type="dt" sz="half" idx="11"/>
          </p:nvPr>
        </p:nvSpPr>
        <p:spPr/>
        <p:txBody>
          <a:bodyPr/>
          <a:lstStyle/>
          <a:p>
            <a:fld id="{DB6FFB52-887D-654E-828B-634B8C4B052F}" type="datetimeFigureOut">
              <a:rPr lang="de-DE"/>
              <a:pPr/>
              <a:t>15.01.2024</a:t>
            </a:fld>
            <a:endParaRPr lang="de-DE"/>
          </a:p>
        </p:txBody>
      </p:sp>
      <p:sp>
        <p:nvSpPr>
          <p:cNvPr id="5" name="Foliennummernplatzhalter 4">
            <a:extLst>
              <a:ext uri="{FF2B5EF4-FFF2-40B4-BE49-F238E27FC236}">
                <a16:creationId xmlns:a16="http://schemas.microsoft.com/office/drawing/2014/main" id="{C109FE3D-CA5C-B84B-9684-4291F6B3C24B}"/>
              </a:ext>
            </a:extLst>
          </p:cNvPr>
          <p:cNvSpPr>
            <a:spLocks noGrp="1"/>
          </p:cNvSpPr>
          <p:nvPr>
            <p:ph type="sldNum" sz="quarter" idx="12"/>
          </p:nvPr>
        </p:nvSpPr>
        <p:spPr/>
        <p:txBody>
          <a:bodyPr/>
          <a:lstStyle/>
          <a:p>
            <a:fld id="{C7CDB754-25BF-9446-8634-13DEF6A1B38D}" type="slidenum">
              <a:rPr lang="de-DE"/>
              <a:pPr/>
              <a:t>‹#›</a:t>
            </a:fld>
            <a:endParaRPr lang="de-DE"/>
          </a:p>
        </p:txBody>
      </p:sp>
    </p:spTree>
    <p:extLst>
      <p:ext uri="{BB962C8B-B14F-4D97-AF65-F5344CB8AC3E}">
        <p14:creationId xmlns:p14="http://schemas.microsoft.com/office/powerpoint/2010/main" val="2258342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hank you slide">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6F03F5B1-D70D-48D5-9B22-A1451864DF7D}"/>
              </a:ext>
            </a:extLst>
          </p:cNvPr>
          <p:cNvSpPr>
            <a:spLocks noGrp="1"/>
          </p:cNvSpPr>
          <p:nvPr>
            <p:ph type="body" sz="quarter" idx="10" hasCustomPrompt="1"/>
          </p:nvPr>
        </p:nvSpPr>
        <p:spPr>
          <a:xfrm>
            <a:off x="315310" y="3808949"/>
            <a:ext cx="11515133" cy="669048"/>
          </a:xfrm>
          <a:prstGeom prst="rect">
            <a:avLst/>
          </a:prstGeom>
        </p:spPr>
        <p:txBody>
          <a:bodyPr>
            <a:normAutofit/>
          </a:bodyPr>
          <a:lstStyle>
            <a:lvl1pPr marL="0" indent="0" algn="ctr">
              <a:buNone/>
              <a:defRPr sz="2000" b="0" i="0">
                <a:solidFill>
                  <a:srgbClr val="17253F"/>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Name, Position</a:t>
            </a:r>
            <a:br>
              <a:rPr lang="en-US"/>
            </a:br>
            <a:r>
              <a:rPr lang="en-US"/>
              <a:t>Name, Position (if needed)</a:t>
            </a:r>
          </a:p>
        </p:txBody>
      </p:sp>
      <p:sp>
        <p:nvSpPr>
          <p:cNvPr id="8" name="Text Placeholder 2">
            <a:extLst>
              <a:ext uri="{FF2B5EF4-FFF2-40B4-BE49-F238E27FC236}">
                <a16:creationId xmlns:a16="http://schemas.microsoft.com/office/drawing/2014/main" id="{E12E0617-FA1E-4989-9C2A-256D46B64F1A}"/>
              </a:ext>
            </a:extLst>
          </p:cNvPr>
          <p:cNvSpPr>
            <a:spLocks noGrp="1"/>
          </p:cNvSpPr>
          <p:nvPr>
            <p:ph type="body" sz="quarter" idx="16" hasCustomPrompt="1"/>
          </p:nvPr>
        </p:nvSpPr>
        <p:spPr>
          <a:xfrm>
            <a:off x="7333245" y="5214837"/>
            <a:ext cx="1135687" cy="315246"/>
          </a:xfrm>
          <a:prstGeom prst="rect">
            <a:avLst/>
          </a:prstGeom>
        </p:spPr>
        <p:txBody>
          <a:bodyPr>
            <a:normAutofit/>
          </a:bodyPr>
          <a:lstStyle>
            <a:lvl1pPr marL="0" indent="0" algn="l">
              <a:buNone/>
              <a:defRPr sz="1400" b="0" i="0">
                <a:solidFill>
                  <a:srgbClr val="17253F"/>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err="1"/>
              <a:t>dd.mm.yy</a:t>
            </a:r>
            <a:endParaRPr lang="en-US"/>
          </a:p>
        </p:txBody>
      </p:sp>
      <p:sp>
        <p:nvSpPr>
          <p:cNvPr id="9" name="Text Placeholder 2">
            <a:extLst>
              <a:ext uri="{FF2B5EF4-FFF2-40B4-BE49-F238E27FC236}">
                <a16:creationId xmlns:a16="http://schemas.microsoft.com/office/drawing/2014/main" id="{951E745A-D108-4C5F-A0FE-821A4A3AD8CC}"/>
              </a:ext>
            </a:extLst>
          </p:cNvPr>
          <p:cNvSpPr>
            <a:spLocks noGrp="1"/>
          </p:cNvSpPr>
          <p:nvPr>
            <p:ph type="body" sz="quarter" idx="17" hasCustomPrompt="1"/>
          </p:nvPr>
        </p:nvSpPr>
        <p:spPr>
          <a:xfrm>
            <a:off x="4828919" y="5213884"/>
            <a:ext cx="1135687" cy="315246"/>
          </a:xfrm>
          <a:prstGeom prst="rect">
            <a:avLst/>
          </a:prstGeom>
        </p:spPr>
        <p:txBody>
          <a:bodyPr>
            <a:normAutofit/>
          </a:bodyPr>
          <a:lstStyle>
            <a:lvl1pPr marL="0" indent="0" algn="l">
              <a:buNone/>
              <a:defRPr sz="1400" b="0" i="0">
                <a:solidFill>
                  <a:srgbClr val="17253F"/>
                </a:solidFill>
                <a:latin typeface="Lato" panose="020F0502020204030203" pitchFamily="34" charset="0"/>
                <a:ea typeface="Lato" panose="020F0502020204030203" pitchFamily="34" charset="0"/>
                <a:cs typeface="Lato" panose="020F0502020204030203"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 </a:t>
            </a:r>
          </a:p>
        </p:txBody>
      </p:sp>
      <p:sp>
        <p:nvSpPr>
          <p:cNvPr id="16" name="TextBox 15">
            <a:extLst>
              <a:ext uri="{FF2B5EF4-FFF2-40B4-BE49-F238E27FC236}">
                <a16:creationId xmlns:a16="http://schemas.microsoft.com/office/drawing/2014/main" id="{72AC5C9F-538F-4380-9E25-3841C99C8A41}"/>
              </a:ext>
            </a:extLst>
          </p:cNvPr>
          <p:cNvSpPr txBox="1"/>
          <p:nvPr userDrawn="1"/>
        </p:nvSpPr>
        <p:spPr>
          <a:xfrm>
            <a:off x="5319132" y="6088566"/>
            <a:ext cx="412595" cy="315246"/>
          </a:xfrm>
          <a:prstGeom prst="rect">
            <a:avLst/>
          </a:prstGeom>
        </p:spPr>
        <p:txBody>
          <a:bodyPr vert="horz" wrap="square" lIns="91440" tIns="45720" rIns="91440" bIns="45720" rtlCol="0">
            <a:normAutofit fontScale="40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3" name="TextBox 22">
            <a:hlinkClick r:id="rId2"/>
            <a:extLst>
              <a:ext uri="{FF2B5EF4-FFF2-40B4-BE49-F238E27FC236}">
                <a16:creationId xmlns:a16="http://schemas.microsoft.com/office/drawing/2014/main" id="{23248BC1-34AB-40BF-A18D-C3F8C03A19E6}"/>
              </a:ext>
            </a:extLst>
          </p:cNvPr>
          <p:cNvSpPr txBox="1"/>
          <p:nvPr userDrawn="1"/>
        </p:nvSpPr>
        <p:spPr>
          <a:xfrm>
            <a:off x="5307881" y="6109851"/>
            <a:ext cx="460666" cy="344202"/>
          </a:xfrm>
          <a:prstGeom prst="rect">
            <a:avLst/>
          </a:prstGeom>
        </p:spPr>
        <p:txBody>
          <a:bodyPr vert="horz" wrap="square" lIns="91440" tIns="45720" rIns="91440" bIns="45720" rtlCol="0">
            <a:normAutofit fontScale="40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29167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8.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F22461B1-338E-49F7-9CAE-564CA7814256}"/>
              </a:ext>
            </a:extLst>
          </p:cNvPr>
          <p:cNvPicPr>
            <a:picLocks noChangeAspect="1" noChangeArrowheads="1"/>
          </p:cNvPicPr>
          <p:nvPr userDrawn="1"/>
        </p:nvPicPr>
        <p:blipFill>
          <a:blip r:embed="rId3"/>
          <a:srcRect/>
          <a:stretch/>
        </p:blipFill>
        <p:spPr bwMode="auto">
          <a:xfrm>
            <a:off x="457201" y="5920278"/>
            <a:ext cx="1447800" cy="7853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A33E8114-9BE8-214C-B875-86F898854373}"/>
              </a:ext>
            </a:extLst>
          </p:cNvPr>
          <p:cNvPicPr>
            <a:picLocks noChangeAspect="1" noChangeArrowheads="1"/>
          </p:cNvPicPr>
          <p:nvPr userDrawn="1"/>
        </p:nvPicPr>
        <p:blipFill rotWithShape="1">
          <a:blip r:embed="rId4"/>
          <a:srcRect l="49011"/>
          <a:stretch/>
        </p:blipFill>
        <p:spPr bwMode="auto">
          <a:xfrm>
            <a:off x="9906000" y="5791200"/>
            <a:ext cx="2074087" cy="707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070940"/>
      </p:ext>
    </p:extLst>
  </p:cSld>
  <p:clrMap bg1="lt1" tx1="dk1" bg2="lt2" tx2="dk2" accent1="accent1" accent2="accent2" accent3="accent3" accent4="accent4" accent5="accent5" accent6="accent6" hlink="hlink" folHlink="folHlink"/>
  <p:sldLayoutIdLst>
    <p:sldLayoutId id="2147483728" r:id="rId1"/>
  </p:sldLayoutIdLst>
  <p:hf hdr="0"/>
  <p:txStyles>
    <p:titleStyle>
      <a:lvl1pPr algn="l" defTabSz="914400" rtl="0" eaLnBrk="1" latinLnBrk="0" hangingPunct="1">
        <a:lnSpc>
          <a:spcPct val="90000"/>
        </a:lnSpc>
        <a:spcBef>
          <a:spcPct val="0"/>
        </a:spcBef>
        <a:buNone/>
        <a:defRPr sz="3200" b="1"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457200" indent="-457200" algn="l" defTabSz="914400" rtl="0" eaLnBrk="1" latinLnBrk="0" hangingPunct="1">
        <a:lnSpc>
          <a:spcPct val="90000"/>
        </a:lnSpc>
        <a:spcBef>
          <a:spcPts val="1000"/>
        </a:spcBef>
        <a:buClr>
          <a:schemeClr val="accent3"/>
        </a:buClr>
        <a:buFont typeface="Lato" panose="020F0502020204030203" pitchFamily="34" charset="0"/>
        <a:buChar char="&gt;"/>
        <a:defRPr sz="2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36" userDrawn="1">
          <p15:clr>
            <a:srgbClr val="F26B43"/>
          </p15:clr>
        </p15:guide>
        <p15:guide id="2" orient="horz" pos="2880" userDrawn="1">
          <p15:clr>
            <a:srgbClr val="F26B43"/>
          </p15:clr>
        </p15:guide>
        <p15:guide id="3" pos="3840" userDrawn="1">
          <p15:clr>
            <a:srgbClr val="F26B43"/>
          </p15:clr>
        </p15:guide>
        <p15:guide id="4" pos="288" userDrawn="1">
          <p15:clr>
            <a:srgbClr val="F26B43"/>
          </p15:clr>
        </p15:guide>
        <p15:guide id="5" pos="739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0822449"/>
      </p:ext>
    </p:extLst>
  </p:cSld>
  <p:clrMap bg1="lt1" tx1="dk1" bg2="lt2" tx2="dk2" accent1="accent1" accent2="accent2" accent3="accent3" accent4="accent4" accent5="accent5" accent6="accent6" hlink="hlink" folHlink="folHlink"/>
  <p:sldLayoutIdLst>
    <p:sldLayoutId id="2147483760" r:id="rId1"/>
  </p:sldLayoutIdLst>
  <p:hf hdr="0"/>
  <p:txStyles>
    <p:titleStyle>
      <a:lvl1pPr algn="l" defTabSz="914400" rtl="0" eaLnBrk="1" latinLnBrk="0" hangingPunct="1">
        <a:lnSpc>
          <a:spcPct val="90000"/>
        </a:lnSpc>
        <a:spcBef>
          <a:spcPct val="0"/>
        </a:spcBef>
        <a:buNone/>
        <a:defRPr sz="3200" b="1"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457200" indent="-457200" algn="l" defTabSz="914400" rtl="0" eaLnBrk="1" latinLnBrk="0" hangingPunct="1">
        <a:lnSpc>
          <a:spcPct val="90000"/>
        </a:lnSpc>
        <a:spcBef>
          <a:spcPts val="1000"/>
        </a:spcBef>
        <a:buClr>
          <a:schemeClr val="accent3"/>
        </a:buClr>
        <a:buFont typeface="Lato" panose="020F0502020204030203" pitchFamily="34" charset="0"/>
        <a:buChar char="&gt;"/>
        <a:defRPr sz="2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36" userDrawn="1">
          <p15:clr>
            <a:srgbClr val="F26B43"/>
          </p15:clr>
        </p15:guide>
        <p15:guide id="2" orient="horz" pos="2880" userDrawn="1">
          <p15:clr>
            <a:srgbClr val="F26B43"/>
          </p15:clr>
        </p15:guide>
        <p15:guide id="3" pos="3840" userDrawn="1">
          <p15:clr>
            <a:srgbClr val="F26B43"/>
          </p15:clr>
        </p15:guide>
        <p15:guide id="4" pos="288" userDrawn="1">
          <p15:clr>
            <a:srgbClr val="F26B43"/>
          </p15:clr>
        </p15:guide>
        <p15:guide id="5" pos="739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14">
            <a:extLst>
              <a:ext uri="{FF2B5EF4-FFF2-40B4-BE49-F238E27FC236}">
                <a16:creationId xmlns:a16="http://schemas.microsoft.com/office/drawing/2014/main" id="{11B834BD-B985-470C-BDD0-4C0C2CB73E0E}"/>
              </a:ext>
            </a:extLst>
          </p:cNvPr>
          <p:cNvSpPr/>
          <p:nvPr userDrawn="1"/>
        </p:nvSpPr>
        <p:spPr>
          <a:xfrm>
            <a:off x="0" y="6176963"/>
            <a:ext cx="12191999" cy="681037"/>
          </a:xfrm>
          <a:prstGeom prst="rect">
            <a:avLst/>
          </a:prstGeom>
          <a:solidFill>
            <a:srgbClr val="17253F"/>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0"/>
              </a:spcBef>
            </a:pPr>
            <a:endParaRPr lang="en-US" sz="1600" b="0" i="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6" name="Text Placeholder 14">
            <a:extLst>
              <a:ext uri="{FF2B5EF4-FFF2-40B4-BE49-F238E27FC236}">
                <a16:creationId xmlns:a16="http://schemas.microsoft.com/office/drawing/2014/main" id="{C23BC6D8-37D7-4DE5-918E-53B609D40C15}"/>
              </a:ext>
            </a:extLst>
          </p:cNvPr>
          <p:cNvSpPr txBox="1">
            <a:spLocks/>
          </p:cNvSpPr>
          <p:nvPr userDrawn="1"/>
        </p:nvSpPr>
        <p:spPr>
          <a:xfrm>
            <a:off x="0" y="6403668"/>
            <a:ext cx="12191999" cy="326353"/>
          </a:xfrm>
          <a:prstGeom prst="rect">
            <a:avLst/>
          </a:prstGeom>
        </p:spPr>
        <p:txBody>
          <a:bodyPr>
            <a:normAutofit lnSpcReduction="10000"/>
          </a:bodyPr>
          <a:lstStyle>
            <a:lvl1pPr marL="0" indent="0" algn="ctr" defTabSz="914400" rtl="0" eaLnBrk="1" latinLnBrk="0" hangingPunct="1">
              <a:lnSpc>
                <a:spcPct val="90000"/>
              </a:lnSpc>
              <a:spcBef>
                <a:spcPts val="1000"/>
              </a:spcBef>
              <a:buClr>
                <a:schemeClr val="accent3"/>
              </a:buClr>
              <a:buFont typeface="Symbol" panose="05050102010706020507" pitchFamily="18" charset="2"/>
              <a:buNone/>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Symbol" panose="05050102010706020507" pitchFamily="18" charset="2"/>
              <a:buChar char="-"/>
              <a:defRPr sz="2000" b="0" i="0" kern="1200">
                <a:solidFill>
                  <a:srgbClr val="1D458D"/>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Symbol" panose="05050102010706020507" pitchFamily="18" charset="2"/>
              <a:buChar char="-"/>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0" i="0">
              <a:latin typeface="Lato" panose="020F0502020204030203" pitchFamily="34" charset="0"/>
              <a:ea typeface="Lato" panose="020F0502020204030203" pitchFamily="34" charset="0"/>
              <a:cs typeface="Lato" panose="020F0502020204030203" pitchFamily="34" charset="0"/>
            </a:endParaRPr>
          </a:p>
        </p:txBody>
      </p:sp>
      <p:pic>
        <p:nvPicPr>
          <p:cNvPr id="10" name="Picture 2">
            <a:extLst>
              <a:ext uri="{FF2B5EF4-FFF2-40B4-BE49-F238E27FC236}">
                <a16:creationId xmlns:a16="http://schemas.microsoft.com/office/drawing/2014/main" id="{858030A2-5ECC-6644-B062-1B298F268025}"/>
              </a:ext>
            </a:extLst>
          </p:cNvPr>
          <p:cNvPicPr>
            <a:picLocks noChangeAspect="1" noChangeArrowheads="1"/>
          </p:cNvPicPr>
          <p:nvPr userDrawn="1"/>
        </p:nvPicPr>
        <p:blipFill>
          <a:blip r:embed="rId4"/>
          <a:srcRect/>
          <a:stretch/>
        </p:blipFill>
        <p:spPr bwMode="auto">
          <a:xfrm>
            <a:off x="424850" y="6354944"/>
            <a:ext cx="803872" cy="4368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6A6B36F2-C3EE-D74A-A738-ADE1D73AC11C}"/>
              </a:ext>
            </a:extLst>
          </p:cNvPr>
          <p:cNvPicPr>
            <a:picLocks noChangeAspect="1" noChangeArrowheads="1"/>
          </p:cNvPicPr>
          <p:nvPr userDrawn="1"/>
        </p:nvPicPr>
        <p:blipFill rotWithShape="1">
          <a:blip r:embed="rId5"/>
          <a:srcRect l="-7642" t="-20138" r="-10390" b="-28607"/>
          <a:stretch/>
        </p:blipFill>
        <p:spPr bwMode="auto">
          <a:xfrm>
            <a:off x="1432991" y="6331663"/>
            <a:ext cx="990601" cy="337697"/>
          </a:xfrm>
          <a:prstGeom prst="rect">
            <a:avLst/>
          </a:prstGeom>
          <a:noFill/>
          <a:extLst>
            <a:ext uri="{909E8E84-426E-40DD-AFC4-6F175D3DCCD1}">
              <a14:hiddenFill xmlns:a14="http://schemas.microsoft.com/office/drawing/2010/main">
                <a:solidFill>
                  <a:srgbClr val="FFFFFF"/>
                </a:solidFill>
              </a14:hiddenFill>
            </a:ext>
          </a:extLst>
        </p:spPr>
      </p:pic>
      <p:sp>
        <p:nvSpPr>
          <p:cNvPr id="20" name="Titelplatzhalter 19">
            <a:extLst>
              <a:ext uri="{FF2B5EF4-FFF2-40B4-BE49-F238E27FC236}">
                <a16:creationId xmlns:a16="http://schemas.microsoft.com/office/drawing/2014/main" id="{5A58B41E-54C9-7E45-B69B-7A5190734674}"/>
              </a:ext>
            </a:extLst>
          </p:cNvPr>
          <p:cNvSpPr>
            <a:spLocks noGrp="1"/>
          </p:cNvSpPr>
          <p:nvPr>
            <p:ph type="title"/>
          </p:nvPr>
        </p:nvSpPr>
        <p:spPr>
          <a:xfrm>
            <a:off x="457200" y="452437"/>
            <a:ext cx="11277600" cy="690563"/>
          </a:xfrm>
          <a:prstGeom prst="rect">
            <a:avLst/>
          </a:prstGeom>
        </p:spPr>
        <p:txBody>
          <a:bodyPr vert="horz" lIns="91440" tIns="45720" rIns="91440" bIns="45720" rtlCol="0" anchor="t" anchorCtr="0">
            <a:normAutofit/>
          </a:bodyPr>
          <a:lstStyle/>
          <a:p>
            <a:r>
              <a:rPr lang="de-DE"/>
              <a:t>Mastertitelformat bearbeiten</a:t>
            </a:r>
          </a:p>
        </p:txBody>
      </p:sp>
      <p:sp>
        <p:nvSpPr>
          <p:cNvPr id="22" name="Fußzeilenplatzhalter 21">
            <a:extLst>
              <a:ext uri="{FF2B5EF4-FFF2-40B4-BE49-F238E27FC236}">
                <a16:creationId xmlns:a16="http://schemas.microsoft.com/office/drawing/2014/main" id="{E9444411-9DC8-6842-8A3E-CD67AF61CB72}"/>
              </a:ext>
            </a:extLst>
          </p:cNvPr>
          <p:cNvSpPr>
            <a:spLocks noGrp="1"/>
          </p:cNvSpPr>
          <p:nvPr>
            <p:ph type="ftr" sz="quarter" idx="3"/>
          </p:nvPr>
        </p:nvSpPr>
        <p:spPr>
          <a:xfrm>
            <a:off x="4876800" y="6325200"/>
            <a:ext cx="5715000" cy="365125"/>
          </a:xfrm>
          <a:prstGeom prst="rect">
            <a:avLst/>
          </a:prstGeom>
        </p:spPr>
        <p:txBody>
          <a:bodyPr vert="horz" lIns="91440" tIns="45720" rIns="91440" bIns="45720" rtlCol="0" anchor="ctr"/>
          <a:lstStyle>
            <a:lvl1pPr algn="l">
              <a:defRPr sz="12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endParaRPr lang="de-DE"/>
          </a:p>
        </p:txBody>
      </p:sp>
      <p:sp>
        <p:nvSpPr>
          <p:cNvPr id="23" name="Datumsplatzhalter 22">
            <a:extLst>
              <a:ext uri="{FF2B5EF4-FFF2-40B4-BE49-F238E27FC236}">
                <a16:creationId xmlns:a16="http://schemas.microsoft.com/office/drawing/2014/main" id="{1001AD6B-9BB4-084A-9E86-EE12813A348F}"/>
              </a:ext>
            </a:extLst>
          </p:cNvPr>
          <p:cNvSpPr>
            <a:spLocks noGrp="1"/>
          </p:cNvSpPr>
          <p:nvPr>
            <p:ph type="dt" sz="half" idx="2"/>
          </p:nvPr>
        </p:nvSpPr>
        <p:spPr>
          <a:xfrm>
            <a:off x="2787180" y="6325200"/>
            <a:ext cx="1364604" cy="365125"/>
          </a:xfrm>
          <a:prstGeom prst="rect">
            <a:avLst/>
          </a:prstGeom>
        </p:spPr>
        <p:txBody>
          <a:bodyPr vert="horz" lIns="91440" tIns="45720" rIns="91440" bIns="45720" rtlCol="0" anchor="ctr"/>
          <a:lstStyle>
            <a:lvl1pPr algn="l">
              <a:defRPr sz="12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DB6FFB52-887D-654E-828B-634B8C4B052F}" type="datetimeFigureOut">
              <a:rPr lang="de-DE" smtClean="0"/>
              <a:pPr/>
              <a:t>15.01.2024</a:t>
            </a:fld>
            <a:endParaRPr lang="de-DE"/>
          </a:p>
        </p:txBody>
      </p:sp>
      <p:sp>
        <p:nvSpPr>
          <p:cNvPr id="24" name="Foliennummernplatzhalter 23">
            <a:extLst>
              <a:ext uri="{FF2B5EF4-FFF2-40B4-BE49-F238E27FC236}">
                <a16:creationId xmlns:a16="http://schemas.microsoft.com/office/drawing/2014/main" id="{66C9EE26-15FD-0B47-BDE8-A08116F85E08}"/>
              </a:ext>
            </a:extLst>
          </p:cNvPr>
          <p:cNvSpPr>
            <a:spLocks noGrp="1"/>
          </p:cNvSpPr>
          <p:nvPr>
            <p:ph type="sldNum" sz="quarter" idx="4"/>
          </p:nvPr>
        </p:nvSpPr>
        <p:spPr>
          <a:xfrm>
            <a:off x="10972800" y="6325200"/>
            <a:ext cx="762000" cy="365125"/>
          </a:xfrm>
          <a:prstGeom prst="rect">
            <a:avLst/>
          </a:prstGeom>
        </p:spPr>
        <p:txBody>
          <a:bodyPr vert="horz" lIns="91440" tIns="45720" rIns="0" bIns="45720" rtlCol="0" anchor="ctr"/>
          <a:lstStyle>
            <a:lvl1pPr algn="r">
              <a:defRPr sz="1200" b="0" i="0">
                <a:solidFill>
                  <a:schemeClr val="bg1"/>
                </a:solidFill>
                <a:latin typeface="Lato" panose="020F0502020204030203" pitchFamily="34" charset="0"/>
                <a:ea typeface="Lato" panose="020F0502020204030203" pitchFamily="34" charset="0"/>
                <a:cs typeface="Lato" panose="020F0502020204030203" pitchFamily="34" charset="0"/>
              </a:defRPr>
            </a:lvl1pPr>
          </a:lstStyle>
          <a:p>
            <a:fld id="{C7CDB754-25BF-9446-8634-13DEF6A1B38D}" type="slidenum">
              <a:rPr lang="de-DE" smtClean="0"/>
              <a:pPr/>
              <a:t>‹#›</a:t>
            </a:fld>
            <a:endParaRPr lang="de-DE"/>
          </a:p>
        </p:txBody>
      </p:sp>
    </p:spTree>
    <p:extLst>
      <p:ext uri="{BB962C8B-B14F-4D97-AF65-F5344CB8AC3E}">
        <p14:creationId xmlns:p14="http://schemas.microsoft.com/office/powerpoint/2010/main" val="1853937972"/>
      </p:ext>
    </p:extLst>
  </p:cSld>
  <p:clrMap bg1="lt1" tx1="dk1" bg2="lt2" tx2="dk2" accent1="accent1" accent2="accent2" accent3="accent3" accent4="accent4" accent5="accent5" accent6="accent6" hlink="hlink" folHlink="folHlink"/>
  <p:sldLayoutIdLst>
    <p:sldLayoutId id="2147483756" r:id="rId1"/>
    <p:sldLayoutId id="2147483757" r:id="rId2"/>
  </p:sldLayoutIdLst>
  <p:hf hdr="0"/>
  <p:txStyles>
    <p:titleStyle>
      <a:lvl1pPr algn="ctr" defTabSz="914400" rtl="0" eaLnBrk="1" latinLnBrk="0" hangingPunct="1">
        <a:lnSpc>
          <a:spcPct val="90000"/>
        </a:lnSpc>
        <a:spcBef>
          <a:spcPct val="0"/>
        </a:spcBef>
        <a:buNone/>
        <a:defRPr sz="3200" b="0" i="0" kern="1200" baseline="0">
          <a:solidFill>
            <a:srgbClr val="17253F"/>
          </a:solidFill>
          <a:latin typeface="Lato" panose="020F0502020204030203" pitchFamily="34" charset="0"/>
          <a:ea typeface="Lato Heavy" panose="020F0502020204030203" pitchFamily="34" charset="0"/>
          <a:cs typeface="Lato Heavy" panose="020F0502020204030203" pitchFamily="34" charset="0"/>
        </a:defRPr>
      </a:lvl1pPr>
    </p:titleStyle>
    <p:bodyStyle>
      <a:lvl1pPr marL="0" indent="0" algn="l" defTabSz="914400" rtl="0" eaLnBrk="1" latinLnBrk="0" hangingPunct="1">
        <a:lnSpc>
          <a:spcPct val="90000"/>
        </a:lnSpc>
        <a:spcBef>
          <a:spcPts val="1000"/>
        </a:spcBef>
        <a:buClr>
          <a:srgbClr val="134094"/>
        </a:buClr>
        <a:buFontTx/>
        <a:buNone/>
        <a:defRPr sz="2400" b="0" i="0" kern="1200">
          <a:solidFill>
            <a:srgbClr val="134094"/>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134094"/>
        </a:buClr>
        <a:buSzPct val="100000"/>
        <a:buFont typeface="Symbol" panose="05050102010706020507" pitchFamily="18" charset="2"/>
        <a:buChar char="-"/>
        <a:defRPr sz="2000" b="0" i="0" kern="1200">
          <a:solidFill>
            <a:srgbClr val="134094"/>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134094"/>
        </a:buClr>
        <a:buFont typeface="Symbol" panose="05050102010706020507" pitchFamily="18" charset="2"/>
        <a:buChar char="-"/>
        <a:defRPr sz="1800" b="0" i="0" kern="1200">
          <a:solidFill>
            <a:srgbClr val="134094"/>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288">
          <p15:clr>
            <a:srgbClr val="F26B43"/>
          </p15:clr>
        </p15:guide>
        <p15:guide id="3" pos="739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Placeholder 14">
            <a:extLst>
              <a:ext uri="{FF2B5EF4-FFF2-40B4-BE49-F238E27FC236}">
                <a16:creationId xmlns:a16="http://schemas.microsoft.com/office/drawing/2014/main" id="{C23BC6D8-37D7-4DE5-918E-53B609D40C15}"/>
              </a:ext>
            </a:extLst>
          </p:cNvPr>
          <p:cNvSpPr txBox="1">
            <a:spLocks/>
          </p:cNvSpPr>
          <p:nvPr userDrawn="1"/>
        </p:nvSpPr>
        <p:spPr>
          <a:xfrm>
            <a:off x="0" y="6403668"/>
            <a:ext cx="12191999" cy="326353"/>
          </a:xfrm>
          <a:prstGeom prst="rect">
            <a:avLst/>
          </a:prstGeom>
        </p:spPr>
        <p:txBody>
          <a:bodyPr>
            <a:normAutofit lnSpcReduction="10000"/>
          </a:bodyPr>
          <a:lstStyle>
            <a:lvl1pPr marL="0" indent="0" algn="ctr" defTabSz="914400" rtl="0" eaLnBrk="1" latinLnBrk="0" hangingPunct="1">
              <a:lnSpc>
                <a:spcPct val="90000"/>
              </a:lnSpc>
              <a:spcBef>
                <a:spcPts val="1000"/>
              </a:spcBef>
              <a:buClr>
                <a:schemeClr val="accent3"/>
              </a:buClr>
              <a:buFont typeface="Symbol" panose="05050102010706020507" pitchFamily="18" charset="2"/>
              <a:buNone/>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Symbol" panose="05050102010706020507" pitchFamily="18" charset="2"/>
              <a:buChar char="-"/>
              <a:defRPr sz="2000" b="0" i="0" kern="1200">
                <a:solidFill>
                  <a:srgbClr val="1D458D"/>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Symbol" panose="05050102010706020507" pitchFamily="18" charset="2"/>
              <a:buChar char="-"/>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0" i="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34B58510-32C5-48BC-B39C-18E213D09E4B}"/>
              </a:ext>
            </a:extLst>
          </p:cNvPr>
          <p:cNvSpPr txBox="1"/>
          <p:nvPr userDrawn="1"/>
        </p:nvSpPr>
        <p:spPr>
          <a:xfrm>
            <a:off x="838200" y="6403668"/>
            <a:ext cx="10515600" cy="326353"/>
          </a:xfrm>
          <a:prstGeom prst="rect">
            <a:avLst/>
          </a:prstGeom>
        </p:spPr>
        <p:txBody>
          <a:bodyPr vert="horz" wrap="square" lIns="91440" tIns="45720" rIns="91440" bIns="45720" rtlCol="0">
            <a:normAutofit fontScale="40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pic>
        <p:nvPicPr>
          <p:cNvPr id="10" name="Picture 2">
            <a:extLst>
              <a:ext uri="{FF2B5EF4-FFF2-40B4-BE49-F238E27FC236}">
                <a16:creationId xmlns:a16="http://schemas.microsoft.com/office/drawing/2014/main" id="{858030A2-5ECC-6644-B062-1B298F268025}"/>
              </a:ext>
            </a:extLst>
          </p:cNvPr>
          <p:cNvPicPr>
            <a:picLocks noChangeAspect="1" noChangeArrowheads="1"/>
          </p:cNvPicPr>
          <p:nvPr userDrawn="1"/>
        </p:nvPicPr>
        <p:blipFill>
          <a:blip r:embed="rId5"/>
          <a:srcRect/>
          <a:stretch/>
        </p:blipFill>
        <p:spPr bwMode="auto">
          <a:xfrm>
            <a:off x="424070" y="6354944"/>
            <a:ext cx="805433" cy="4368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6A6B36F2-C3EE-D74A-A738-ADE1D73AC11C}"/>
              </a:ext>
            </a:extLst>
          </p:cNvPr>
          <p:cNvPicPr>
            <a:picLocks noChangeAspect="1" noChangeArrowheads="1"/>
          </p:cNvPicPr>
          <p:nvPr userDrawn="1"/>
        </p:nvPicPr>
        <p:blipFill rotWithShape="1">
          <a:blip r:embed="rId6"/>
          <a:srcRect l="49011"/>
          <a:stretch/>
        </p:blipFill>
        <p:spPr bwMode="auto">
          <a:xfrm>
            <a:off x="1385762" y="6324600"/>
            <a:ext cx="990601" cy="337697"/>
          </a:xfrm>
          <a:prstGeom prst="rect">
            <a:avLst/>
          </a:prstGeom>
          <a:noFill/>
          <a:extLst>
            <a:ext uri="{909E8E84-426E-40DD-AFC4-6F175D3DCCD1}">
              <a14:hiddenFill xmlns:a14="http://schemas.microsoft.com/office/drawing/2010/main">
                <a:solidFill>
                  <a:srgbClr val="FFFFFF"/>
                </a:solidFill>
              </a14:hiddenFill>
            </a:ext>
          </a:extLst>
        </p:spPr>
      </p:pic>
      <p:sp>
        <p:nvSpPr>
          <p:cNvPr id="20" name="Titelplatzhalter 19">
            <a:extLst>
              <a:ext uri="{FF2B5EF4-FFF2-40B4-BE49-F238E27FC236}">
                <a16:creationId xmlns:a16="http://schemas.microsoft.com/office/drawing/2014/main" id="{5A58B41E-54C9-7E45-B69B-7A5190734674}"/>
              </a:ext>
            </a:extLst>
          </p:cNvPr>
          <p:cNvSpPr>
            <a:spLocks noGrp="1"/>
          </p:cNvSpPr>
          <p:nvPr>
            <p:ph type="title"/>
          </p:nvPr>
        </p:nvSpPr>
        <p:spPr>
          <a:xfrm>
            <a:off x="457200" y="452437"/>
            <a:ext cx="11277600" cy="690563"/>
          </a:xfrm>
          <a:prstGeom prst="rect">
            <a:avLst/>
          </a:prstGeom>
        </p:spPr>
        <p:txBody>
          <a:bodyPr vert="horz" lIns="91440" tIns="45720" rIns="91440" bIns="45720" rtlCol="0" anchor="t" anchorCtr="0">
            <a:normAutofit/>
          </a:bodyPr>
          <a:lstStyle/>
          <a:p>
            <a:r>
              <a:rPr lang="de-DE"/>
              <a:t>Mastertitelformat bearbeiten</a:t>
            </a:r>
          </a:p>
        </p:txBody>
      </p:sp>
      <p:sp>
        <p:nvSpPr>
          <p:cNvPr id="22" name="Fußzeilenplatzhalter 21">
            <a:extLst>
              <a:ext uri="{FF2B5EF4-FFF2-40B4-BE49-F238E27FC236}">
                <a16:creationId xmlns:a16="http://schemas.microsoft.com/office/drawing/2014/main" id="{E9444411-9DC8-6842-8A3E-CD67AF61CB72}"/>
              </a:ext>
            </a:extLst>
          </p:cNvPr>
          <p:cNvSpPr>
            <a:spLocks noGrp="1"/>
          </p:cNvSpPr>
          <p:nvPr>
            <p:ph type="ftr" sz="quarter" idx="3"/>
          </p:nvPr>
        </p:nvSpPr>
        <p:spPr>
          <a:xfrm>
            <a:off x="4876800" y="6324600"/>
            <a:ext cx="5715000" cy="365125"/>
          </a:xfrm>
          <a:prstGeom prst="rect">
            <a:avLst/>
          </a:prstGeom>
        </p:spPr>
        <p:txBody>
          <a:bodyPr vert="horz" lIns="91440" tIns="45720" rIns="91440" bIns="45720" rtlCol="0" anchor="ctr"/>
          <a:lstStyle>
            <a:lvl1pPr algn="l">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endParaRPr lang="de-DE"/>
          </a:p>
        </p:txBody>
      </p:sp>
      <p:sp>
        <p:nvSpPr>
          <p:cNvPr id="23" name="Datumsplatzhalter 22">
            <a:extLst>
              <a:ext uri="{FF2B5EF4-FFF2-40B4-BE49-F238E27FC236}">
                <a16:creationId xmlns:a16="http://schemas.microsoft.com/office/drawing/2014/main" id="{1001AD6B-9BB4-084A-9E86-EE12813A348F}"/>
              </a:ext>
            </a:extLst>
          </p:cNvPr>
          <p:cNvSpPr>
            <a:spLocks noGrp="1"/>
          </p:cNvSpPr>
          <p:nvPr>
            <p:ph type="dt" sz="half" idx="2"/>
          </p:nvPr>
        </p:nvSpPr>
        <p:spPr>
          <a:xfrm>
            <a:off x="2787180" y="6324600"/>
            <a:ext cx="1364604" cy="365125"/>
          </a:xfrm>
          <a:prstGeom prst="rect">
            <a:avLst/>
          </a:prstGeom>
        </p:spPr>
        <p:txBody>
          <a:bodyPr vert="horz" lIns="91440" tIns="45720" rIns="91440" bIns="45720" rtlCol="0" anchor="ctr"/>
          <a:lstStyle>
            <a:lvl1pPr algn="l">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fld id="{DB6FFB52-887D-654E-828B-634B8C4B052F}" type="datetimeFigureOut">
              <a:rPr lang="de-DE" smtClean="0"/>
              <a:pPr/>
              <a:t>15.01.2024</a:t>
            </a:fld>
            <a:endParaRPr lang="de-DE"/>
          </a:p>
        </p:txBody>
      </p:sp>
      <p:sp>
        <p:nvSpPr>
          <p:cNvPr id="24" name="Foliennummernplatzhalter 23">
            <a:extLst>
              <a:ext uri="{FF2B5EF4-FFF2-40B4-BE49-F238E27FC236}">
                <a16:creationId xmlns:a16="http://schemas.microsoft.com/office/drawing/2014/main" id="{66C9EE26-15FD-0B47-BDE8-A08116F85E08}"/>
              </a:ext>
            </a:extLst>
          </p:cNvPr>
          <p:cNvSpPr>
            <a:spLocks noGrp="1"/>
          </p:cNvSpPr>
          <p:nvPr>
            <p:ph type="sldNum" sz="quarter" idx="4"/>
          </p:nvPr>
        </p:nvSpPr>
        <p:spPr>
          <a:xfrm>
            <a:off x="10972800" y="6324600"/>
            <a:ext cx="762000" cy="365125"/>
          </a:xfrm>
          <a:prstGeom prst="rect">
            <a:avLst/>
          </a:prstGeom>
        </p:spPr>
        <p:txBody>
          <a:bodyPr vert="horz" lIns="91440" tIns="45720" rIns="0" bIns="45720" rtlCol="0" anchor="ctr"/>
          <a:lstStyle>
            <a:lvl1pPr algn="r">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fld id="{C7CDB754-25BF-9446-8634-13DEF6A1B38D}" type="slidenum">
              <a:rPr lang="de-DE" smtClean="0"/>
              <a:pPr/>
              <a:t>‹#›</a:t>
            </a:fld>
            <a:endParaRPr lang="de-DE"/>
          </a:p>
        </p:txBody>
      </p:sp>
      <p:sp>
        <p:nvSpPr>
          <p:cNvPr id="12" name="Rechteck 11">
            <a:extLst>
              <a:ext uri="{FF2B5EF4-FFF2-40B4-BE49-F238E27FC236}">
                <a16:creationId xmlns:a16="http://schemas.microsoft.com/office/drawing/2014/main" id="{DB412A26-4E1F-4624-96B8-08C410532D2D}"/>
              </a:ext>
            </a:extLst>
          </p:cNvPr>
          <p:cNvSpPr/>
          <p:nvPr userDrawn="1"/>
        </p:nvSpPr>
        <p:spPr>
          <a:xfrm>
            <a:off x="-2" y="0"/>
            <a:ext cx="12192002" cy="195703"/>
          </a:xfrm>
          <a:prstGeom prst="rect">
            <a:avLst/>
          </a:prstGeom>
          <a:solidFill>
            <a:srgbClr val="1725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18266160"/>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63" r:id="rId3"/>
  </p:sldLayoutIdLst>
  <p:hf hdr="0"/>
  <p:txStyles>
    <p:titleStyle>
      <a:lvl1pPr algn="ctr" defTabSz="914400" rtl="0" eaLnBrk="1" latinLnBrk="0" hangingPunct="1">
        <a:lnSpc>
          <a:spcPct val="90000"/>
        </a:lnSpc>
        <a:spcBef>
          <a:spcPct val="0"/>
        </a:spcBef>
        <a:buNone/>
        <a:defRPr sz="3200" b="0" i="0" kern="1200">
          <a:solidFill>
            <a:srgbClr val="17253F"/>
          </a:solidFill>
          <a:latin typeface="Lato" panose="020F0502020204030203" pitchFamily="34" charset="0"/>
          <a:ea typeface="Lato" panose="020F0502020204030203" pitchFamily="34" charset="0"/>
          <a:cs typeface="Lato" panose="020F0502020204030203" pitchFamily="34" charset="0"/>
        </a:defRPr>
      </a:lvl1pPr>
    </p:titleStyle>
    <p:bodyStyle>
      <a:lvl1pPr marL="0" indent="0" algn="l" defTabSz="914400" rtl="0" eaLnBrk="1" latinLnBrk="0" hangingPunct="1">
        <a:lnSpc>
          <a:spcPct val="90000"/>
        </a:lnSpc>
        <a:spcBef>
          <a:spcPts val="1000"/>
        </a:spcBef>
        <a:buClr>
          <a:srgbClr val="134094"/>
        </a:buClr>
        <a:buFontTx/>
        <a:buNone/>
        <a:defRPr sz="2400" b="0" i="0" kern="1200">
          <a:solidFill>
            <a:srgbClr val="134094"/>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134094"/>
        </a:buClr>
        <a:buSzPct val="100000"/>
        <a:buFont typeface="Symbol" panose="05050102010706020507" pitchFamily="18" charset="2"/>
        <a:buChar char="-"/>
        <a:defRPr sz="2000" b="0" i="0" kern="1200">
          <a:solidFill>
            <a:srgbClr val="134094"/>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134094"/>
        </a:buClr>
        <a:buFont typeface="Symbol" panose="05050102010706020507" pitchFamily="18" charset="2"/>
        <a:buChar char="-"/>
        <a:defRPr sz="1800" b="0" i="0" kern="1200">
          <a:solidFill>
            <a:srgbClr val="134094"/>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288">
          <p15:clr>
            <a:srgbClr val="F26B43"/>
          </p15:clr>
        </p15:guide>
        <p15:guide id="3" pos="739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Text Placeholder 14">
            <a:extLst>
              <a:ext uri="{FF2B5EF4-FFF2-40B4-BE49-F238E27FC236}">
                <a16:creationId xmlns:a16="http://schemas.microsoft.com/office/drawing/2014/main" id="{C23BC6D8-37D7-4DE5-918E-53B609D40C15}"/>
              </a:ext>
            </a:extLst>
          </p:cNvPr>
          <p:cNvSpPr txBox="1">
            <a:spLocks/>
          </p:cNvSpPr>
          <p:nvPr userDrawn="1"/>
        </p:nvSpPr>
        <p:spPr>
          <a:xfrm>
            <a:off x="0" y="6403668"/>
            <a:ext cx="12191999" cy="326353"/>
          </a:xfrm>
          <a:prstGeom prst="rect">
            <a:avLst/>
          </a:prstGeom>
        </p:spPr>
        <p:txBody>
          <a:bodyPr>
            <a:normAutofit lnSpcReduction="10000"/>
          </a:bodyPr>
          <a:lstStyle>
            <a:lvl1pPr marL="0" indent="0" algn="ctr" defTabSz="914400" rtl="0" eaLnBrk="1" latinLnBrk="0" hangingPunct="1">
              <a:lnSpc>
                <a:spcPct val="90000"/>
              </a:lnSpc>
              <a:spcBef>
                <a:spcPts val="1000"/>
              </a:spcBef>
              <a:buClr>
                <a:schemeClr val="accent3"/>
              </a:buClr>
              <a:buFont typeface="Symbol" panose="05050102010706020507" pitchFamily="18" charset="2"/>
              <a:buNone/>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Symbol" panose="05050102010706020507" pitchFamily="18" charset="2"/>
              <a:buChar char="-"/>
              <a:defRPr sz="2000" b="0" i="0" kern="1200">
                <a:solidFill>
                  <a:srgbClr val="1D458D"/>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Symbol" panose="05050102010706020507" pitchFamily="18" charset="2"/>
              <a:buChar char="-"/>
              <a:defRPr sz="1800" b="0" i="0" kern="1200">
                <a:solidFill>
                  <a:srgbClr val="1D458D"/>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Symbol" panose="05050102010706020507" pitchFamily="18" charset="2"/>
              <a:buChar char="-"/>
              <a:defRPr sz="1600" b="0" i="0" kern="1200">
                <a:solidFill>
                  <a:srgbClr val="1D458D"/>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0" i="0">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34B58510-32C5-48BC-B39C-18E213D09E4B}"/>
              </a:ext>
            </a:extLst>
          </p:cNvPr>
          <p:cNvSpPr txBox="1"/>
          <p:nvPr userDrawn="1"/>
        </p:nvSpPr>
        <p:spPr>
          <a:xfrm>
            <a:off x="838200" y="6403668"/>
            <a:ext cx="10515600" cy="326353"/>
          </a:xfrm>
          <a:prstGeom prst="rect">
            <a:avLst/>
          </a:prstGeom>
        </p:spPr>
        <p:txBody>
          <a:bodyPr vert="horz" wrap="square" lIns="91440" tIns="45720" rIns="91440" bIns="45720" rtlCol="0">
            <a:normAutofit fontScale="40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pic>
        <p:nvPicPr>
          <p:cNvPr id="10" name="Picture 2">
            <a:extLst>
              <a:ext uri="{FF2B5EF4-FFF2-40B4-BE49-F238E27FC236}">
                <a16:creationId xmlns:a16="http://schemas.microsoft.com/office/drawing/2014/main" id="{858030A2-5ECC-6644-B062-1B298F268025}"/>
              </a:ext>
            </a:extLst>
          </p:cNvPr>
          <p:cNvPicPr>
            <a:picLocks noChangeAspect="1" noChangeArrowheads="1"/>
          </p:cNvPicPr>
          <p:nvPr userDrawn="1"/>
        </p:nvPicPr>
        <p:blipFill>
          <a:blip r:embed="rId3"/>
          <a:srcRect/>
          <a:stretch/>
        </p:blipFill>
        <p:spPr bwMode="auto">
          <a:xfrm>
            <a:off x="424070" y="6354944"/>
            <a:ext cx="805433" cy="4368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6A6B36F2-C3EE-D74A-A738-ADE1D73AC11C}"/>
              </a:ext>
            </a:extLst>
          </p:cNvPr>
          <p:cNvPicPr>
            <a:picLocks noChangeAspect="1" noChangeArrowheads="1"/>
          </p:cNvPicPr>
          <p:nvPr userDrawn="1"/>
        </p:nvPicPr>
        <p:blipFill rotWithShape="1">
          <a:blip r:embed="rId4"/>
          <a:srcRect l="49011"/>
          <a:stretch/>
        </p:blipFill>
        <p:spPr bwMode="auto">
          <a:xfrm>
            <a:off x="1385762" y="6324600"/>
            <a:ext cx="990601" cy="337697"/>
          </a:xfrm>
          <a:prstGeom prst="rect">
            <a:avLst/>
          </a:prstGeom>
          <a:noFill/>
          <a:extLst>
            <a:ext uri="{909E8E84-426E-40DD-AFC4-6F175D3DCCD1}">
              <a14:hiddenFill xmlns:a14="http://schemas.microsoft.com/office/drawing/2010/main">
                <a:solidFill>
                  <a:srgbClr val="FFFFFF"/>
                </a:solidFill>
              </a14:hiddenFill>
            </a:ext>
          </a:extLst>
        </p:spPr>
      </p:pic>
      <p:sp>
        <p:nvSpPr>
          <p:cNvPr id="20" name="Titelplatzhalter 19">
            <a:extLst>
              <a:ext uri="{FF2B5EF4-FFF2-40B4-BE49-F238E27FC236}">
                <a16:creationId xmlns:a16="http://schemas.microsoft.com/office/drawing/2014/main" id="{5A58B41E-54C9-7E45-B69B-7A5190734674}"/>
              </a:ext>
            </a:extLst>
          </p:cNvPr>
          <p:cNvSpPr>
            <a:spLocks noGrp="1"/>
          </p:cNvSpPr>
          <p:nvPr>
            <p:ph type="title"/>
          </p:nvPr>
        </p:nvSpPr>
        <p:spPr>
          <a:xfrm>
            <a:off x="457200" y="4623024"/>
            <a:ext cx="11277600" cy="972632"/>
          </a:xfrm>
          <a:prstGeom prst="rect">
            <a:avLst/>
          </a:prstGeom>
        </p:spPr>
        <p:txBody>
          <a:bodyPr vert="horz" lIns="91440" tIns="45720" rIns="91440" bIns="45720" rtlCol="0" anchor="t" anchorCtr="0">
            <a:normAutofit/>
          </a:bodyPr>
          <a:lstStyle/>
          <a:p>
            <a:r>
              <a:rPr lang="de-DE"/>
              <a:t>Mastertitelformat bearbeiten</a:t>
            </a:r>
          </a:p>
        </p:txBody>
      </p:sp>
      <p:sp>
        <p:nvSpPr>
          <p:cNvPr id="22" name="Fußzeilenplatzhalter 21">
            <a:extLst>
              <a:ext uri="{FF2B5EF4-FFF2-40B4-BE49-F238E27FC236}">
                <a16:creationId xmlns:a16="http://schemas.microsoft.com/office/drawing/2014/main" id="{E9444411-9DC8-6842-8A3E-CD67AF61CB72}"/>
              </a:ext>
            </a:extLst>
          </p:cNvPr>
          <p:cNvSpPr>
            <a:spLocks noGrp="1"/>
          </p:cNvSpPr>
          <p:nvPr>
            <p:ph type="ftr" sz="quarter" idx="3"/>
          </p:nvPr>
        </p:nvSpPr>
        <p:spPr>
          <a:xfrm>
            <a:off x="4876800" y="6325200"/>
            <a:ext cx="5715000" cy="365125"/>
          </a:xfrm>
          <a:prstGeom prst="rect">
            <a:avLst/>
          </a:prstGeom>
        </p:spPr>
        <p:txBody>
          <a:bodyPr vert="horz" lIns="91440" tIns="45720" rIns="91440" bIns="45720" rtlCol="0" anchor="ctr"/>
          <a:lstStyle>
            <a:lvl1pPr algn="l">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endParaRPr lang="de-DE"/>
          </a:p>
        </p:txBody>
      </p:sp>
      <p:sp>
        <p:nvSpPr>
          <p:cNvPr id="23" name="Datumsplatzhalter 22">
            <a:extLst>
              <a:ext uri="{FF2B5EF4-FFF2-40B4-BE49-F238E27FC236}">
                <a16:creationId xmlns:a16="http://schemas.microsoft.com/office/drawing/2014/main" id="{1001AD6B-9BB4-084A-9E86-EE12813A348F}"/>
              </a:ext>
            </a:extLst>
          </p:cNvPr>
          <p:cNvSpPr>
            <a:spLocks noGrp="1"/>
          </p:cNvSpPr>
          <p:nvPr>
            <p:ph type="dt" sz="half" idx="2"/>
          </p:nvPr>
        </p:nvSpPr>
        <p:spPr>
          <a:xfrm>
            <a:off x="2787179" y="6325200"/>
            <a:ext cx="1251421" cy="365125"/>
          </a:xfrm>
          <a:prstGeom prst="rect">
            <a:avLst/>
          </a:prstGeom>
        </p:spPr>
        <p:txBody>
          <a:bodyPr vert="horz" lIns="91440" tIns="45720" rIns="91440" bIns="45720" rtlCol="0" anchor="ctr"/>
          <a:lstStyle>
            <a:lvl1pPr algn="l">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fld id="{DB6FFB52-887D-654E-828B-634B8C4B052F}" type="datetimeFigureOut">
              <a:rPr lang="de-DE"/>
              <a:pPr/>
              <a:t>15.01.2024</a:t>
            </a:fld>
            <a:endParaRPr lang="de-DE"/>
          </a:p>
        </p:txBody>
      </p:sp>
      <p:sp>
        <p:nvSpPr>
          <p:cNvPr id="24" name="Foliennummernplatzhalter 23">
            <a:extLst>
              <a:ext uri="{FF2B5EF4-FFF2-40B4-BE49-F238E27FC236}">
                <a16:creationId xmlns:a16="http://schemas.microsoft.com/office/drawing/2014/main" id="{66C9EE26-15FD-0B47-BDE8-A08116F85E08}"/>
              </a:ext>
            </a:extLst>
          </p:cNvPr>
          <p:cNvSpPr>
            <a:spLocks noGrp="1"/>
          </p:cNvSpPr>
          <p:nvPr>
            <p:ph type="sldNum" sz="quarter" idx="4"/>
          </p:nvPr>
        </p:nvSpPr>
        <p:spPr>
          <a:xfrm>
            <a:off x="10972800" y="6325200"/>
            <a:ext cx="762000" cy="365125"/>
          </a:xfrm>
          <a:prstGeom prst="rect">
            <a:avLst/>
          </a:prstGeom>
        </p:spPr>
        <p:txBody>
          <a:bodyPr vert="horz" lIns="91440" tIns="45720" rIns="0" bIns="45720" rtlCol="0" anchor="ctr"/>
          <a:lstStyle>
            <a:lvl1pPr algn="r">
              <a:defRPr sz="1200" b="0" i="0">
                <a:solidFill>
                  <a:srgbClr val="17253F"/>
                </a:solidFill>
                <a:latin typeface="Lato" panose="020F0502020204030203" pitchFamily="34" charset="0"/>
                <a:ea typeface="Lato" panose="020F0502020204030203" pitchFamily="34" charset="0"/>
                <a:cs typeface="Lato" panose="020F0502020204030203" pitchFamily="34" charset="0"/>
              </a:defRPr>
            </a:lvl1pPr>
          </a:lstStyle>
          <a:p>
            <a:fld id="{C7CDB754-25BF-9446-8634-13DEF6A1B38D}" type="slidenum">
              <a:rPr lang="de-DE"/>
              <a:pPr/>
              <a:t>‹#›</a:t>
            </a:fld>
            <a:endParaRPr lang="de-DE"/>
          </a:p>
        </p:txBody>
      </p:sp>
      <p:sp>
        <p:nvSpPr>
          <p:cNvPr id="12" name="Text Placeholder 11">
            <a:extLst>
              <a:ext uri="{FF2B5EF4-FFF2-40B4-BE49-F238E27FC236}">
                <a16:creationId xmlns:a16="http://schemas.microsoft.com/office/drawing/2014/main" id="{D1A2A3C5-312F-C54A-84C7-D587DF271FE8}"/>
              </a:ext>
            </a:extLst>
          </p:cNvPr>
          <p:cNvSpPr txBox="1">
            <a:spLocks/>
          </p:cNvSpPr>
          <p:nvPr userDrawn="1"/>
        </p:nvSpPr>
        <p:spPr>
          <a:xfrm>
            <a:off x="6" y="1010618"/>
            <a:ext cx="12192000" cy="767962"/>
          </a:xfrm>
          <a:prstGeom prst="rect">
            <a:avLst/>
          </a:prstGeom>
        </p:spPr>
        <p:txBody>
          <a:bodyPr>
            <a:normAutofit/>
          </a:bodyPr>
          <a:lstStyle>
            <a:lvl1pPr marL="0" indent="0" algn="r" defTabSz="914400" rtl="0" eaLnBrk="1" latinLnBrk="0" hangingPunct="1">
              <a:lnSpc>
                <a:spcPct val="90000"/>
              </a:lnSpc>
              <a:spcBef>
                <a:spcPts val="1000"/>
              </a:spcBef>
              <a:buClr>
                <a:srgbClr val="134094"/>
              </a:buClr>
              <a:buFont typeface="Symbol" panose="05050102010706020507" pitchFamily="18" charset="2"/>
              <a:buNone/>
              <a:defRPr sz="4800" b="0" i="0" kern="1200">
                <a:solidFill>
                  <a:schemeClr val="bg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134094"/>
              </a:buClr>
              <a:buSzPct val="100000"/>
              <a:buFont typeface="Symbol" panose="05050102010706020507" pitchFamily="18" charset="2"/>
              <a:buChar char="-"/>
              <a:defRPr sz="2000" b="0" i="0" kern="1200">
                <a:solidFill>
                  <a:srgbClr val="134094"/>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134094"/>
              </a:buClr>
              <a:buFont typeface="Symbol" panose="05050102010706020507" pitchFamily="18" charset="2"/>
              <a:buChar char="-"/>
              <a:defRPr sz="1800" b="0" i="0" kern="1200">
                <a:solidFill>
                  <a:srgbClr val="134094"/>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Breaker slide text</a:t>
            </a:r>
          </a:p>
          <a:p>
            <a:endParaRPr lang="en-US"/>
          </a:p>
        </p:txBody>
      </p:sp>
      <p:sp>
        <p:nvSpPr>
          <p:cNvPr id="13" name="TextBox 2">
            <a:extLst>
              <a:ext uri="{FF2B5EF4-FFF2-40B4-BE49-F238E27FC236}">
                <a16:creationId xmlns:a16="http://schemas.microsoft.com/office/drawing/2014/main" id="{A15A0137-3375-7042-8F20-F9300F288373}"/>
              </a:ext>
            </a:extLst>
          </p:cNvPr>
          <p:cNvSpPr txBox="1"/>
          <p:nvPr userDrawn="1"/>
        </p:nvSpPr>
        <p:spPr>
          <a:xfrm>
            <a:off x="-4" y="1010618"/>
            <a:ext cx="12191998" cy="769123"/>
          </a:xfrm>
          <a:prstGeom prst="rect">
            <a:avLst/>
          </a:prstGeom>
        </p:spPr>
        <p:txBody>
          <a:bodyPr vert="horz" wrap="square" lIns="91440" tIns="45720" rIns="91440" bIns="45720" rtlCol="0">
            <a:normAutofit/>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TextBox 6">
            <a:extLst>
              <a:ext uri="{FF2B5EF4-FFF2-40B4-BE49-F238E27FC236}">
                <a16:creationId xmlns:a16="http://schemas.microsoft.com/office/drawing/2014/main" id="{7FAFCE90-3D25-1840-9EDD-4DA3364AA798}"/>
              </a:ext>
            </a:extLst>
          </p:cNvPr>
          <p:cNvSpPr txBox="1"/>
          <p:nvPr userDrawn="1"/>
        </p:nvSpPr>
        <p:spPr>
          <a:xfrm>
            <a:off x="7193280" y="1145177"/>
            <a:ext cx="4859383" cy="548640"/>
          </a:xfrm>
          <a:prstGeom prst="rect">
            <a:avLst/>
          </a:prstGeom>
        </p:spPr>
        <p:txBody>
          <a:bodyPr vert="horz" wrap="square" lIns="91440" tIns="45720" rIns="91440" bIns="45720" rtlCol="0">
            <a:normAutofit fontScale="77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6" name="TextBox 7">
            <a:extLst>
              <a:ext uri="{FF2B5EF4-FFF2-40B4-BE49-F238E27FC236}">
                <a16:creationId xmlns:a16="http://schemas.microsoft.com/office/drawing/2014/main" id="{97FEAE72-0E1D-444B-946D-C4352FD0AFE0}"/>
              </a:ext>
            </a:extLst>
          </p:cNvPr>
          <p:cNvSpPr txBox="1"/>
          <p:nvPr userDrawn="1"/>
        </p:nvSpPr>
        <p:spPr>
          <a:xfrm>
            <a:off x="5503817" y="1145177"/>
            <a:ext cx="6548846" cy="548640"/>
          </a:xfrm>
          <a:prstGeom prst="rect">
            <a:avLst/>
          </a:prstGeom>
        </p:spPr>
        <p:txBody>
          <a:bodyPr vert="horz" wrap="square" lIns="91440" tIns="45720" rIns="91440" bIns="45720" rtlCol="0">
            <a:normAutofit fontScale="9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en-GB" sz="32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8" name="Text Placeholder 14">
            <a:extLst>
              <a:ext uri="{FF2B5EF4-FFF2-40B4-BE49-F238E27FC236}">
                <a16:creationId xmlns:a16="http://schemas.microsoft.com/office/drawing/2014/main" id="{02678B5C-7DFF-4446-A7D7-5E7CB2FFF288}"/>
              </a:ext>
            </a:extLst>
          </p:cNvPr>
          <p:cNvSpPr txBox="1">
            <a:spLocks/>
          </p:cNvSpPr>
          <p:nvPr userDrawn="1"/>
        </p:nvSpPr>
        <p:spPr>
          <a:xfrm>
            <a:off x="990600" y="1104900"/>
            <a:ext cx="2286000" cy="381000"/>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a:t>National Trends</a:t>
            </a:r>
          </a:p>
        </p:txBody>
      </p:sp>
      <p:sp>
        <p:nvSpPr>
          <p:cNvPr id="19" name="Text Placeholder 14">
            <a:extLst>
              <a:ext uri="{FF2B5EF4-FFF2-40B4-BE49-F238E27FC236}">
                <a16:creationId xmlns:a16="http://schemas.microsoft.com/office/drawing/2014/main" id="{020C3419-EEA9-2447-8B28-745998DE45EC}"/>
              </a:ext>
            </a:extLst>
          </p:cNvPr>
          <p:cNvSpPr txBox="1">
            <a:spLocks/>
          </p:cNvSpPr>
          <p:nvPr userDrawn="1"/>
        </p:nvSpPr>
        <p:spPr>
          <a:xfrm>
            <a:off x="2438982" y="1714500"/>
            <a:ext cx="1905000" cy="381000"/>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400" err="1"/>
              <a:t>Electricity</a:t>
            </a:r>
            <a:endParaRPr lang="de-DE" sz="2400"/>
          </a:p>
        </p:txBody>
      </p:sp>
      <p:sp>
        <p:nvSpPr>
          <p:cNvPr id="21" name="Text Placeholder 14">
            <a:extLst>
              <a:ext uri="{FF2B5EF4-FFF2-40B4-BE49-F238E27FC236}">
                <a16:creationId xmlns:a16="http://schemas.microsoft.com/office/drawing/2014/main" id="{632CF177-7F0F-7D48-92E4-05E057524ECB}"/>
              </a:ext>
            </a:extLst>
          </p:cNvPr>
          <p:cNvSpPr txBox="1">
            <a:spLocks/>
          </p:cNvSpPr>
          <p:nvPr userDrawn="1"/>
        </p:nvSpPr>
        <p:spPr>
          <a:xfrm>
            <a:off x="7848020" y="848196"/>
            <a:ext cx="2667000" cy="381000"/>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a:t>Distributed </a:t>
            </a:r>
            <a:r>
              <a:rPr lang="de-DE" sz="2000" err="1"/>
              <a:t>Energy</a:t>
            </a:r>
            <a:endParaRPr lang="de-DE" sz="2000"/>
          </a:p>
        </p:txBody>
      </p:sp>
      <p:sp>
        <p:nvSpPr>
          <p:cNvPr id="25" name="Text Placeholder 14">
            <a:extLst>
              <a:ext uri="{FF2B5EF4-FFF2-40B4-BE49-F238E27FC236}">
                <a16:creationId xmlns:a16="http://schemas.microsoft.com/office/drawing/2014/main" id="{52FFBF05-8424-C046-AB91-8DAA5755FA2E}"/>
              </a:ext>
            </a:extLst>
          </p:cNvPr>
          <p:cNvSpPr txBox="1">
            <a:spLocks/>
          </p:cNvSpPr>
          <p:nvPr userDrawn="1"/>
        </p:nvSpPr>
        <p:spPr>
          <a:xfrm>
            <a:off x="7239000" y="2508965"/>
            <a:ext cx="802715"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NECP</a:t>
            </a:r>
          </a:p>
        </p:txBody>
      </p:sp>
      <p:sp>
        <p:nvSpPr>
          <p:cNvPr id="26" name="Text Placeholder 14">
            <a:extLst>
              <a:ext uri="{FF2B5EF4-FFF2-40B4-BE49-F238E27FC236}">
                <a16:creationId xmlns:a16="http://schemas.microsoft.com/office/drawing/2014/main" id="{DD9D736C-954D-E843-B89A-CA2364126476}"/>
              </a:ext>
            </a:extLst>
          </p:cNvPr>
          <p:cNvSpPr txBox="1">
            <a:spLocks/>
          </p:cNvSpPr>
          <p:nvPr userDrawn="1"/>
        </p:nvSpPr>
        <p:spPr>
          <a:xfrm>
            <a:off x="6400219" y="2981795"/>
            <a:ext cx="2133601" cy="424735"/>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a:t>Global Ambition</a:t>
            </a:r>
          </a:p>
        </p:txBody>
      </p:sp>
      <p:sp>
        <p:nvSpPr>
          <p:cNvPr id="27" name="Text Placeholder 14">
            <a:extLst>
              <a:ext uri="{FF2B5EF4-FFF2-40B4-BE49-F238E27FC236}">
                <a16:creationId xmlns:a16="http://schemas.microsoft.com/office/drawing/2014/main" id="{97109A71-9DF9-6E4D-84D9-6FE354BA3601}"/>
              </a:ext>
            </a:extLst>
          </p:cNvPr>
          <p:cNvSpPr txBox="1">
            <a:spLocks/>
          </p:cNvSpPr>
          <p:nvPr userDrawn="1"/>
        </p:nvSpPr>
        <p:spPr>
          <a:xfrm>
            <a:off x="7593757" y="1823475"/>
            <a:ext cx="762000" cy="381000"/>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400"/>
              <a:t>Gas</a:t>
            </a:r>
          </a:p>
        </p:txBody>
      </p:sp>
      <p:sp>
        <p:nvSpPr>
          <p:cNvPr id="28" name="Textfeld 27">
            <a:extLst>
              <a:ext uri="{FF2B5EF4-FFF2-40B4-BE49-F238E27FC236}">
                <a16:creationId xmlns:a16="http://schemas.microsoft.com/office/drawing/2014/main" id="{0867AA36-457E-F444-8B8C-7092BDCD0B24}"/>
              </a:ext>
            </a:extLst>
          </p:cNvPr>
          <p:cNvSpPr txBox="1"/>
          <p:nvPr userDrawn="1"/>
        </p:nvSpPr>
        <p:spPr>
          <a:xfrm>
            <a:off x="7566485" y="3038402"/>
            <a:ext cx="0" cy="0"/>
          </a:xfrm>
          <a:prstGeom prst="rect">
            <a:avLst/>
          </a:prstGeom>
        </p:spPr>
        <p:txBody>
          <a:bodyPr vert="horz" wrap="none" lIns="91440" tIns="45720" rIns="91440" bIns="45720" rtlCol="0">
            <a:normAutofit fontScale="25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kumimoji="0" lang="de-DE" sz="3600" b="0" i="0" u="none" strike="noStrike" kern="1200" cap="none" spc="0" normalizeH="0" baseline="0" noProof="0">
              <a:ln>
                <a:noFill/>
              </a:ln>
              <a:solidFill>
                <a:schemeClr val="tx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9" name="Text Placeholder 14">
            <a:extLst>
              <a:ext uri="{FF2B5EF4-FFF2-40B4-BE49-F238E27FC236}">
                <a16:creationId xmlns:a16="http://schemas.microsoft.com/office/drawing/2014/main" id="{F472B1B1-504E-714B-8E27-F6783271D2A3}"/>
              </a:ext>
            </a:extLst>
          </p:cNvPr>
          <p:cNvSpPr txBox="1">
            <a:spLocks/>
          </p:cNvSpPr>
          <p:nvPr userDrawn="1"/>
        </p:nvSpPr>
        <p:spPr>
          <a:xfrm>
            <a:off x="6750387" y="372036"/>
            <a:ext cx="716633"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Wind</a:t>
            </a:r>
          </a:p>
        </p:txBody>
      </p:sp>
      <p:sp>
        <p:nvSpPr>
          <p:cNvPr id="30" name="Text Placeholder 14">
            <a:extLst>
              <a:ext uri="{FF2B5EF4-FFF2-40B4-BE49-F238E27FC236}">
                <a16:creationId xmlns:a16="http://schemas.microsoft.com/office/drawing/2014/main" id="{70C7F6EA-2B0E-2D41-BFF9-82096D727D3C}"/>
              </a:ext>
            </a:extLst>
          </p:cNvPr>
          <p:cNvSpPr txBox="1">
            <a:spLocks/>
          </p:cNvSpPr>
          <p:nvPr userDrawn="1"/>
        </p:nvSpPr>
        <p:spPr>
          <a:xfrm>
            <a:off x="4201467" y="2550579"/>
            <a:ext cx="716633" cy="267428"/>
          </a:xfrm>
          <a:prstGeom prst="rect">
            <a:avLst/>
          </a:prstGeom>
        </p:spPr>
        <p:txBody>
          <a:bodyPr>
            <a:normAutofit fontScale="70000" lnSpcReduction="200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t>Net-zero</a:t>
            </a:r>
          </a:p>
        </p:txBody>
      </p:sp>
      <p:sp>
        <p:nvSpPr>
          <p:cNvPr id="31" name="Text Placeholder 14">
            <a:extLst>
              <a:ext uri="{FF2B5EF4-FFF2-40B4-BE49-F238E27FC236}">
                <a16:creationId xmlns:a16="http://schemas.microsoft.com/office/drawing/2014/main" id="{9E3855DF-96D6-C24C-9ABB-EFC870086812}"/>
              </a:ext>
            </a:extLst>
          </p:cNvPr>
          <p:cNvSpPr txBox="1">
            <a:spLocks/>
          </p:cNvSpPr>
          <p:nvPr userDrawn="1"/>
        </p:nvSpPr>
        <p:spPr>
          <a:xfrm>
            <a:off x="4196232" y="460043"/>
            <a:ext cx="716633" cy="309042"/>
          </a:xfrm>
          <a:prstGeom prst="rect">
            <a:avLst/>
          </a:prstGeom>
        </p:spPr>
        <p:txBody>
          <a:bodyPr>
            <a:normAutofit fontScale="925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err="1">
                <a:solidFill>
                  <a:srgbClr val="FFFFFF">
                    <a:alpha val="75000"/>
                  </a:srgbClr>
                </a:solidFill>
              </a:rPr>
              <a:t>Energy</a:t>
            </a:r>
            <a:endParaRPr lang="de-DE" sz="1400">
              <a:solidFill>
                <a:srgbClr val="FFFFFF">
                  <a:alpha val="75000"/>
                </a:srgbClr>
              </a:solidFill>
            </a:endParaRPr>
          </a:p>
        </p:txBody>
      </p:sp>
      <p:sp>
        <p:nvSpPr>
          <p:cNvPr id="32" name="Text Placeholder 14">
            <a:extLst>
              <a:ext uri="{FF2B5EF4-FFF2-40B4-BE49-F238E27FC236}">
                <a16:creationId xmlns:a16="http://schemas.microsoft.com/office/drawing/2014/main" id="{7DA9C165-37F1-434C-846F-9FA9B1967A39}"/>
              </a:ext>
            </a:extLst>
          </p:cNvPr>
          <p:cNvSpPr txBox="1">
            <a:spLocks/>
          </p:cNvSpPr>
          <p:nvPr userDrawn="1"/>
        </p:nvSpPr>
        <p:spPr>
          <a:xfrm>
            <a:off x="7666279" y="1490101"/>
            <a:ext cx="2362202" cy="381000"/>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600" err="1"/>
              <a:t>Renewable</a:t>
            </a:r>
            <a:r>
              <a:rPr lang="de-DE" sz="1600"/>
              <a:t> </a:t>
            </a:r>
            <a:r>
              <a:rPr lang="de-DE" sz="1600" err="1"/>
              <a:t>Energy</a:t>
            </a:r>
            <a:endParaRPr lang="de-DE" sz="1600"/>
          </a:p>
        </p:txBody>
      </p:sp>
      <p:sp>
        <p:nvSpPr>
          <p:cNvPr id="33" name="Text Placeholder 14">
            <a:extLst>
              <a:ext uri="{FF2B5EF4-FFF2-40B4-BE49-F238E27FC236}">
                <a16:creationId xmlns:a16="http://schemas.microsoft.com/office/drawing/2014/main" id="{B0C684BE-4A44-6340-A87A-997281B09619}"/>
              </a:ext>
            </a:extLst>
          </p:cNvPr>
          <p:cNvSpPr txBox="1">
            <a:spLocks/>
          </p:cNvSpPr>
          <p:nvPr userDrawn="1"/>
        </p:nvSpPr>
        <p:spPr>
          <a:xfrm>
            <a:off x="9197807" y="2402272"/>
            <a:ext cx="1241593" cy="309042"/>
          </a:xfrm>
          <a:prstGeom prst="rect">
            <a:avLst/>
          </a:prstGeom>
        </p:spPr>
        <p:txBody>
          <a:bodyPr>
            <a:normAutofit fontScale="85000" lnSpcReduction="100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Carbon </a:t>
            </a:r>
            <a:r>
              <a:rPr lang="de-DE" sz="1400" err="1">
                <a:solidFill>
                  <a:srgbClr val="FFFFFF">
                    <a:alpha val="70000"/>
                  </a:srgbClr>
                </a:solidFill>
              </a:rPr>
              <a:t>budget</a:t>
            </a:r>
            <a:endParaRPr lang="de-DE" sz="1400">
              <a:solidFill>
                <a:srgbClr val="FFFFFF">
                  <a:alpha val="70000"/>
                </a:srgbClr>
              </a:solidFill>
            </a:endParaRPr>
          </a:p>
        </p:txBody>
      </p:sp>
      <p:sp>
        <p:nvSpPr>
          <p:cNvPr id="34" name="Text Placeholder 14">
            <a:extLst>
              <a:ext uri="{FF2B5EF4-FFF2-40B4-BE49-F238E27FC236}">
                <a16:creationId xmlns:a16="http://schemas.microsoft.com/office/drawing/2014/main" id="{FBFBBADF-E71D-B94F-8C11-00C3EA875DD1}"/>
              </a:ext>
            </a:extLst>
          </p:cNvPr>
          <p:cNvSpPr txBox="1">
            <a:spLocks/>
          </p:cNvSpPr>
          <p:nvPr userDrawn="1"/>
        </p:nvSpPr>
        <p:spPr>
          <a:xfrm>
            <a:off x="2667582" y="2825696"/>
            <a:ext cx="1447800"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Scenarios</a:t>
            </a:r>
          </a:p>
        </p:txBody>
      </p:sp>
      <p:sp>
        <p:nvSpPr>
          <p:cNvPr id="35" name="Text Placeholder 14">
            <a:extLst>
              <a:ext uri="{FF2B5EF4-FFF2-40B4-BE49-F238E27FC236}">
                <a16:creationId xmlns:a16="http://schemas.microsoft.com/office/drawing/2014/main" id="{0229736E-F8F1-9146-BD32-2995960CA622}"/>
              </a:ext>
            </a:extLst>
          </p:cNvPr>
          <p:cNvSpPr txBox="1">
            <a:spLocks/>
          </p:cNvSpPr>
          <p:nvPr userDrawn="1"/>
        </p:nvSpPr>
        <p:spPr>
          <a:xfrm>
            <a:off x="1219200" y="2008176"/>
            <a:ext cx="1219200"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Power-</a:t>
            </a:r>
            <a:r>
              <a:rPr lang="de-DE" sz="1400" err="1">
                <a:solidFill>
                  <a:srgbClr val="FFFFFF">
                    <a:alpha val="70000"/>
                  </a:srgbClr>
                </a:solidFill>
              </a:rPr>
              <a:t>to</a:t>
            </a:r>
            <a:r>
              <a:rPr lang="de-DE" sz="1400">
                <a:solidFill>
                  <a:srgbClr val="FFFFFF">
                    <a:alpha val="70000"/>
                  </a:srgbClr>
                </a:solidFill>
              </a:rPr>
              <a:t>-gas</a:t>
            </a:r>
          </a:p>
        </p:txBody>
      </p:sp>
      <p:sp>
        <p:nvSpPr>
          <p:cNvPr id="36" name="Text Placeholder 14">
            <a:extLst>
              <a:ext uri="{FF2B5EF4-FFF2-40B4-BE49-F238E27FC236}">
                <a16:creationId xmlns:a16="http://schemas.microsoft.com/office/drawing/2014/main" id="{65D59C6B-0868-C648-B792-648EF3FEC175}"/>
              </a:ext>
            </a:extLst>
          </p:cNvPr>
          <p:cNvSpPr txBox="1">
            <a:spLocks/>
          </p:cNvSpPr>
          <p:nvPr userDrawn="1"/>
        </p:nvSpPr>
        <p:spPr>
          <a:xfrm>
            <a:off x="1600200" y="2384127"/>
            <a:ext cx="1676400"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200"/>
              <a:t>Carbon Capture</a:t>
            </a:r>
          </a:p>
        </p:txBody>
      </p:sp>
      <p:sp>
        <p:nvSpPr>
          <p:cNvPr id="37" name="Text Placeholder 14">
            <a:extLst>
              <a:ext uri="{FF2B5EF4-FFF2-40B4-BE49-F238E27FC236}">
                <a16:creationId xmlns:a16="http://schemas.microsoft.com/office/drawing/2014/main" id="{E81C3694-A135-7D4B-9AD3-45366DF80EFE}"/>
              </a:ext>
            </a:extLst>
          </p:cNvPr>
          <p:cNvSpPr txBox="1">
            <a:spLocks/>
          </p:cNvSpPr>
          <p:nvPr userDrawn="1"/>
        </p:nvSpPr>
        <p:spPr>
          <a:xfrm>
            <a:off x="5855184" y="1654387"/>
            <a:ext cx="1827058" cy="331988"/>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err="1"/>
              <a:t>Climate</a:t>
            </a:r>
            <a:r>
              <a:rPr lang="de-DE" sz="1400"/>
              <a:t> </a:t>
            </a:r>
            <a:r>
              <a:rPr lang="de-DE" sz="1400" err="1"/>
              <a:t>targets</a:t>
            </a:r>
            <a:endParaRPr lang="de-DE" sz="1400"/>
          </a:p>
        </p:txBody>
      </p:sp>
      <p:sp>
        <p:nvSpPr>
          <p:cNvPr id="38" name="Text Placeholder 14">
            <a:extLst>
              <a:ext uri="{FF2B5EF4-FFF2-40B4-BE49-F238E27FC236}">
                <a16:creationId xmlns:a16="http://schemas.microsoft.com/office/drawing/2014/main" id="{D0D99897-A044-CE4C-8E4D-B6352E1C585C}"/>
              </a:ext>
            </a:extLst>
          </p:cNvPr>
          <p:cNvSpPr txBox="1">
            <a:spLocks/>
          </p:cNvSpPr>
          <p:nvPr userDrawn="1"/>
        </p:nvSpPr>
        <p:spPr>
          <a:xfrm>
            <a:off x="7509900" y="585157"/>
            <a:ext cx="2133601" cy="424735"/>
          </a:xfrm>
          <a:prstGeom prst="rect">
            <a:avLst/>
          </a:prstGeom>
        </p:spPr>
        <p:txBody>
          <a:bodyPr>
            <a:normAutofit fontScale="70000" lnSpcReduction="200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err="1">
                <a:solidFill>
                  <a:srgbClr val="FFFFFF">
                    <a:alpha val="70000"/>
                  </a:srgbClr>
                </a:solidFill>
              </a:rPr>
              <a:t>Decarbonised</a:t>
            </a:r>
            <a:r>
              <a:rPr lang="de-DE" sz="2000">
                <a:solidFill>
                  <a:srgbClr val="FFFFFF">
                    <a:alpha val="70000"/>
                  </a:srgbClr>
                </a:solidFill>
              </a:rPr>
              <a:t> </a:t>
            </a:r>
            <a:r>
              <a:rPr lang="de-DE" sz="2000" err="1">
                <a:solidFill>
                  <a:srgbClr val="FFFFFF">
                    <a:alpha val="70000"/>
                  </a:srgbClr>
                </a:solidFill>
              </a:rPr>
              <a:t>economy</a:t>
            </a:r>
            <a:endParaRPr lang="de-DE" sz="2000">
              <a:solidFill>
                <a:srgbClr val="FFFFFF">
                  <a:alpha val="70000"/>
                </a:srgbClr>
              </a:solidFill>
            </a:endParaRPr>
          </a:p>
        </p:txBody>
      </p:sp>
      <p:sp>
        <p:nvSpPr>
          <p:cNvPr id="39" name="Text Placeholder 14">
            <a:extLst>
              <a:ext uri="{FF2B5EF4-FFF2-40B4-BE49-F238E27FC236}">
                <a16:creationId xmlns:a16="http://schemas.microsoft.com/office/drawing/2014/main" id="{0601E846-655B-434C-AE72-C7DC667CED99}"/>
              </a:ext>
            </a:extLst>
          </p:cNvPr>
          <p:cNvSpPr txBox="1">
            <a:spLocks/>
          </p:cNvSpPr>
          <p:nvPr userDrawn="1"/>
        </p:nvSpPr>
        <p:spPr>
          <a:xfrm>
            <a:off x="3161421" y="739586"/>
            <a:ext cx="716633" cy="320973"/>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t>GHG</a:t>
            </a:r>
          </a:p>
        </p:txBody>
      </p:sp>
      <p:sp>
        <p:nvSpPr>
          <p:cNvPr id="40" name="Text Placeholder 14">
            <a:extLst>
              <a:ext uri="{FF2B5EF4-FFF2-40B4-BE49-F238E27FC236}">
                <a16:creationId xmlns:a16="http://schemas.microsoft.com/office/drawing/2014/main" id="{B21EEA2E-899F-254E-9C52-FE7502FBB4F6}"/>
              </a:ext>
            </a:extLst>
          </p:cNvPr>
          <p:cNvSpPr txBox="1">
            <a:spLocks/>
          </p:cNvSpPr>
          <p:nvPr userDrawn="1"/>
        </p:nvSpPr>
        <p:spPr>
          <a:xfrm>
            <a:off x="3479599" y="1289304"/>
            <a:ext cx="716633" cy="320973"/>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60000"/>
                  </a:srgbClr>
                </a:solidFill>
              </a:rPr>
              <a:t>Paris</a:t>
            </a:r>
          </a:p>
        </p:txBody>
      </p:sp>
      <p:sp>
        <p:nvSpPr>
          <p:cNvPr id="41" name="Text Placeholder 14">
            <a:extLst>
              <a:ext uri="{FF2B5EF4-FFF2-40B4-BE49-F238E27FC236}">
                <a16:creationId xmlns:a16="http://schemas.microsoft.com/office/drawing/2014/main" id="{3AFD528D-E38B-2241-9825-5DA06404DAB2}"/>
              </a:ext>
            </a:extLst>
          </p:cNvPr>
          <p:cNvSpPr txBox="1">
            <a:spLocks/>
          </p:cNvSpPr>
          <p:nvPr userDrawn="1"/>
        </p:nvSpPr>
        <p:spPr>
          <a:xfrm>
            <a:off x="8191501" y="2720971"/>
            <a:ext cx="1600200" cy="320400"/>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err="1">
                <a:solidFill>
                  <a:srgbClr val="FFFFFF">
                    <a:alpha val="70000"/>
                  </a:srgbClr>
                </a:solidFill>
              </a:rPr>
              <a:t>Sector</a:t>
            </a:r>
            <a:r>
              <a:rPr lang="de-DE" sz="1400">
                <a:solidFill>
                  <a:srgbClr val="FFFFFF">
                    <a:alpha val="70000"/>
                  </a:srgbClr>
                </a:solidFill>
              </a:rPr>
              <a:t> </a:t>
            </a:r>
            <a:r>
              <a:rPr lang="de-DE" sz="1400" err="1">
                <a:solidFill>
                  <a:srgbClr val="FFFFFF">
                    <a:alpha val="70000"/>
                  </a:srgbClr>
                </a:solidFill>
              </a:rPr>
              <a:t>coupling</a:t>
            </a:r>
            <a:endParaRPr lang="de-DE" sz="1400">
              <a:solidFill>
                <a:srgbClr val="FFFFFF">
                  <a:alpha val="70000"/>
                </a:srgbClr>
              </a:solidFill>
            </a:endParaRPr>
          </a:p>
        </p:txBody>
      </p:sp>
      <p:sp>
        <p:nvSpPr>
          <p:cNvPr id="42" name="Text Placeholder 14">
            <a:extLst>
              <a:ext uri="{FF2B5EF4-FFF2-40B4-BE49-F238E27FC236}">
                <a16:creationId xmlns:a16="http://schemas.microsoft.com/office/drawing/2014/main" id="{F68A2FE5-7F4F-9D49-AAFC-5C0694F3F157}"/>
              </a:ext>
            </a:extLst>
          </p:cNvPr>
          <p:cNvSpPr txBox="1">
            <a:spLocks/>
          </p:cNvSpPr>
          <p:nvPr userDrawn="1"/>
        </p:nvSpPr>
        <p:spPr>
          <a:xfrm>
            <a:off x="5274092" y="2407968"/>
            <a:ext cx="1600200" cy="320973"/>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65000"/>
                  </a:srgbClr>
                </a:solidFill>
              </a:rPr>
              <a:t>COP21</a:t>
            </a:r>
          </a:p>
        </p:txBody>
      </p:sp>
      <p:sp>
        <p:nvSpPr>
          <p:cNvPr id="43" name="Text Placeholder 14">
            <a:extLst>
              <a:ext uri="{FF2B5EF4-FFF2-40B4-BE49-F238E27FC236}">
                <a16:creationId xmlns:a16="http://schemas.microsoft.com/office/drawing/2014/main" id="{D7AF3DF4-3260-D544-9BEB-7999236F8818}"/>
              </a:ext>
            </a:extLst>
          </p:cNvPr>
          <p:cNvSpPr txBox="1">
            <a:spLocks/>
          </p:cNvSpPr>
          <p:nvPr userDrawn="1"/>
        </p:nvSpPr>
        <p:spPr>
          <a:xfrm>
            <a:off x="3895946" y="2119336"/>
            <a:ext cx="1600200" cy="320973"/>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65000"/>
                  </a:srgbClr>
                </a:solidFill>
              </a:rPr>
              <a:t>Hybrid System</a:t>
            </a:r>
          </a:p>
        </p:txBody>
      </p:sp>
      <p:sp>
        <p:nvSpPr>
          <p:cNvPr id="44" name="Text Placeholder 14">
            <a:extLst>
              <a:ext uri="{FF2B5EF4-FFF2-40B4-BE49-F238E27FC236}">
                <a16:creationId xmlns:a16="http://schemas.microsoft.com/office/drawing/2014/main" id="{144C340A-9FF2-7E46-9E6C-E9C269D2FACD}"/>
              </a:ext>
            </a:extLst>
          </p:cNvPr>
          <p:cNvSpPr txBox="1">
            <a:spLocks/>
          </p:cNvSpPr>
          <p:nvPr userDrawn="1"/>
        </p:nvSpPr>
        <p:spPr>
          <a:xfrm>
            <a:off x="8686798" y="1871816"/>
            <a:ext cx="1391972" cy="438689"/>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60000"/>
                  </a:srgbClr>
                </a:solidFill>
              </a:rPr>
              <a:t>Hydrogen</a:t>
            </a:r>
          </a:p>
        </p:txBody>
      </p:sp>
      <p:sp>
        <p:nvSpPr>
          <p:cNvPr id="45" name="Text Placeholder 14">
            <a:extLst>
              <a:ext uri="{FF2B5EF4-FFF2-40B4-BE49-F238E27FC236}">
                <a16:creationId xmlns:a16="http://schemas.microsoft.com/office/drawing/2014/main" id="{F4676D3F-B841-BE47-B242-03CA74070E79}"/>
              </a:ext>
            </a:extLst>
          </p:cNvPr>
          <p:cNvSpPr txBox="1">
            <a:spLocks/>
          </p:cNvSpPr>
          <p:nvPr userDrawn="1"/>
        </p:nvSpPr>
        <p:spPr>
          <a:xfrm>
            <a:off x="7682242" y="1171588"/>
            <a:ext cx="1391972" cy="438689"/>
          </a:xfrm>
          <a:prstGeom prst="rect">
            <a:avLst/>
          </a:prstGeom>
        </p:spPr>
        <p:txBody>
          <a:bodyPr>
            <a:no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200" err="1">
                <a:solidFill>
                  <a:srgbClr val="FFFFFF">
                    <a:alpha val="60000"/>
                  </a:srgbClr>
                </a:solidFill>
              </a:rPr>
              <a:t>Biomethane</a:t>
            </a:r>
            <a:endParaRPr lang="de-DE" sz="1200">
              <a:solidFill>
                <a:srgbClr val="FFFFFF">
                  <a:alpha val="60000"/>
                </a:srgbClr>
              </a:solidFill>
            </a:endParaRPr>
          </a:p>
        </p:txBody>
      </p:sp>
      <p:sp>
        <p:nvSpPr>
          <p:cNvPr id="46" name="Text Placeholder 14">
            <a:extLst>
              <a:ext uri="{FF2B5EF4-FFF2-40B4-BE49-F238E27FC236}">
                <a16:creationId xmlns:a16="http://schemas.microsoft.com/office/drawing/2014/main" id="{BDFB5F36-83ED-FF44-94E1-C258180745FC}"/>
              </a:ext>
            </a:extLst>
          </p:cNvPr>
          <p:cNvSpPr txBox="1">
            <a:spLocks/>
          </p:cNvSpPr>
          <p:nvPr userDrawn="1"/>
        </p:nvSpPr>
        <p:spPr>
          <a:xfrm>
            <a:off x="4281159" y="825141"/>
            <a:ext cx="716633"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Solar</a:t>
            </a:r>
          </a:p>
        </p:txBody>
      </p:sp>
      <p:sp>
        <p:nvSpPr>
          <p:cNvPr id="47" name="Text Placeholder 14">
            <a:extLst>
              <a:ext uri="{FF2B5EF4-FFF2-40B4-BE49-F238E27FC236}">
                <a16:creationId xmlns:a16="http://schemas.microsoft.com/office/drawing/2014/main" id="{F29992BB-B865-3349-9138-DB1A78BC7D93}"/>
              </a:ext>
            </a:extLst>
          </p:cNvPr>
          <p:cNvSpPr txBox="1">
            <a:spLocks/>
          </p:cNvSpPr>
          <p:nvPr userDrawn="1"/>
        </p:nvSpPr>
        <p:spPr>
          <a:xfrm>
            <a:off x="6345408" y="2609373"/>
            <a:ext cx="845365" cy="359604"/>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2050</a:t>
            </a:r>
          </a:p>
        </p:txBody>
      </p:sp>
      <p:sp>
        <p:nvSpPr>
          <p:cNvPr id="48" name="Text Placeholder 14">
            <a:extLst>
              <a:ext uri="{FF2B5EF4-FFF2-40B4-BE49-F238E27FC236}">
                <a16:creationId xmlns:a16="http://schemas.microsoft.com/office/drawing/2014/main" id="{D786B443-75BA-9847-A63C-1E7F475E5FBD}"/>
              </a:ext>
            </a:extLst>
          </p:cNvPr>
          <p:cNvSpPr txBox="1">
            <a:spLocks/>
          </p:cNvSpPr>
          <p:nvPr userDrawn="1"/>
        </p:nvSpPr>
        <p:spPr>
          <a:xfrm>
            <a:off x="4205415" y="3056603"/>
            <a:ext cx="868119" cy="245126"/>
          </a:xfrm>
          <a:prstGeom prst="rect">
            <a:avLst/>
          </a:prstGeom>
        </p:spPr>
        <p:txBody>
          <a:bodyPr>
            <a:normAutofit fontScale="77500" lnSpcReduction="200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Bio-</a:t>
            </a:r>
            <a:r>
              <a:rPr lang="de-DE" sz="1400" err="1">
                <a:solidFill>
                  <a:srgbClr val="FFFFFF">
                    <a:alpha val="70000"/>
                  </a:srgbClr>
                </a:solidFill>
              </a:rPr>
              <a:t>energy</a:t>
            </a:r>
            <a:endParaRPr lang="de-DE" sz="1400">
              <a:solidFill>
                <a:srgbClr val="FFFFFF">
                  <a:alpha val="70000"/>
                </a:srgbClr>
              </a:solidFill>
            </a:endParaRPr>
          </a:p>
        </p:txBody>
      </p:sp>
      <p:sp>
        <p:nvSpPr>
          <p:cNvPr id="49" name="Text Placeholder 14">
            <a:extLst>
              <a:ext uri="{FF2B5EF4-FFF2-40B4-BE49-F238E27FC236}">
                <a16:creationId xmlns:a16="http://schemas.microsoft.com/office/drawing/2014/main" id="{52F7DA12-F365-4B4B-BE00-078B8BB239E9}"/>
              </a:ext>
            </a:extLst>
          </p:cNvPr>
          <p:cNvSpPr txBox="1">
            <a:spLocks/>
          </p:cNvSpPr>
          <p:nvPr userDrawn="1"/>
        </p:nvSpPr>
        <p:spPr>
          <a:xfrm>
            <a:off x="5571202" y="1202674"/>
            <a:ext cx="868119" cy="245126"/>
          </a:xfrm>
          <a:prstGeom prst="rect">
            <a:avLst/>
          </a:prstGeom>
        </p:spPr>
        <p:txBody>
          <a:bodyPr>
            <a:normAutofit fontScale="85000" lnSpcReduction="20000"/>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400">
                <a:solidFill>
                  <a:srgbClr val="FFFFFF">
                    <a:alpha val="70000"/>
                  </a:srgbClr>
                </a:solidFill>
              </a:rPr>
              <a:t>Europe</a:t>
            </a:r>
          </a:p>
        </p:txBody>
      </p:sp>
      <p:sp>
        <p:nvSpPr>
          <p:cNvPr id="50" name="Text Placeholder 14">
            <a:extLst>
              <a:ext uri="{FF2B5EF4-FFF2-40B4-BE49-F238E27FC236}">
                <a16:creationId xmlns:a16="http://schemas.microsoft.com/office/drawing/2014/main" id="{E073A51B-3BA3-0647-AE74-C886EF633989}"/>
              </a:ext>
            </a:extLst>
          </p:cNvPr>
          <p:cNvSpPr txBox="1">
            <a:spLocks/>
          </p:cNvSpPr>
          <p:nvPr userDrawn="1"/>
        </p:nvSpPr>
        <p:spPr>
          <a:xfrm>
            <a:off x="4824885" y="2402272"/>
            <a:ext cx="1241593" cy="309042"/>
          </a:xfrm>
          <a:prstGeom prst="rect">
            <a:avLst/>
          </a:prstGeom>
        </p:spPr>
        <p:txBody>
          <a:bodyPr>
            <a:normAutofit/>
          </a:bodyPr>
          <a:lstStyle>
            <a:lvl1pPr marL="0" indent="0" algn="ctr" defTabSz="914400" rtl="0" eaLnBrk="1" latinLnBrk="0" hangingPunct="1">
              <a:lnSpc>
                <a:spcPct val="100000"/>
              </a:lnSpc>
              <a:spcBef>
                <a:spcPts val="1000"/>
              </a:spcBef>
              <a:buClr>
                <a:schemeClr val="accent3"/>
              </a:buClr>
              <a:buFont typeface="Lato" panose="020F0502020204030203" pitchFamily="34" charset="0"/>
              <a:buNone/>
              <a:defRPr sz="2200" b="0" i="0" kern="1200">
                <a:solidFill>
                  <a:srgbClr val="FFFFFF">
                    <a:alpha val="85000"/>
                  </a:srgbClr>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100" err="1">
                <a:solidFill>
                  <a:srgbClr val="FFFFFF">
                    <a:alpha val="70000"/>
                  </a:srgbClr>
                </a:solidFill>
              </a:rPr>
              <a:t>Beyond</a:t>
            </a:r>
            <a:endParaRPr lang="de-DE" sz="1100">
              <a:solidFill>
                <a:srgbClr val="FFFFFF">
                  <a:alpha val="70000"/>
                </a:srgbClr>
              </a:solidFill>
            </a:endParaRPr>
          </a:p>
        </p:txBody>
      </p:sp>
      <p:pic>
        <p:nvPicPr>
          <p:cNvPr id="51" name="Picture 13">
            <a:extLst>
              <a:ext uri="{FF2B5EF4-FFF2-40B4-BE49-F238E27FC236}">
                <a16:creationId xmlns:a16="http://schemas.microsoft.com/office/drawing/2014/main" id="{C606A2A5-DA54-2F4F-98AE-F8C7EDDD2F30}"/>
              </a:ext>
            </a:extLst>
          </p:cNvPr>
          <p:cNvPicPr>
            <a:picLocks noChangeAspect="1"/>
          </p:cNvPicPr>
          <p:nvPr userDrawn="1"/>
        </p:nvPicPr>
        <p:blipFill>
          <a:blip r:embed="rId5"/>
          <a:srcRect t="18333" b="18333"/>
          <a:stretch/>
        </p:blipFill>
        <p:spPr>
          <a:xfrm>
            <a:off x="2" y="-9003"/>
            <a:ext cx="12191998" cy="4343400"/>
          </a:xfrm>
          <a:prstGeom prst="rect">
            <a:avLst/>
          </a:prstGeom>
        </p:spPr>
      </p:pic>
    </p:spTree>
    <p:extLst>
      <p:ext uri="{BB962C8B-B14F-4D97-AF65-F5344CB8AC3E}">
        <p14:creationId xmlns:p14="http://schemas.microsoft.com/office/powerpoint/2010/main" val="3489022448"/>
      </p:ext>
    </p:extLst>
  </p:cSld>
  <p:clrMap bg1="lt1" tx1="dk1" bg2="lt2" tx2="dk2" accent1="accent1" accent2="accent2" accent3="accent3" accent4="accent4" accent5="accent5" accent6="accent6" hlink="hlink" folHlink="folHlink"/>
  <p:sldLayoutIdLst>
    <p:sldLayoutId id="2147483648" r:id="rId1"/>
  </p:sldLayoutIdLst>
  <p:hf hdr="0"/>
  <p:txStyles>
    <p:titleStyle>
      <a:lvl1pPr algn="ctr" defTabSz="914400" rtl="0" eaLnBrk="1" latinLnBrk="0" hangingPunct="1">
        <a:lnSpc>
          <a:spcPct val="90000"/>
        </a:lnSpc>
        <a:spcBef>
          <a:spcPct val="0"/>
        </a:spcBef>
        <a:buNone/>
        <a:defRPr sz="3200" b="0" i="0" kern="1200">
          <a:solidFill>
            <a:srgbClr val="17253F"/>
          </a:solidFill>
          <a:latin typeface="Lato" panose="020F0502020204030203" pitchFamily="34" charset="0"/>
          <a:ea typeface="Lato" panose="020F0502020204030203" pitchFamily="34" charset="0"/>
          <a:cs typeface="Lato" panose="020F0502020204030203" pitchFamily="34" charset="0"/>
        </a:defRPr>
      </a:lvl1pPr>
    </p:titleStyle>
    <p:bodyStyle>
      <a:lvl1pPr marL="0" indent="0" algn="l" defTabSz="914400" rtl="0" eaLnBrk="1" latinLnBrk="0" hangingPunct="1">
        <a:lnSpc>
          <a:spcPct val="90000"/>
        </a:lnSpc>
        <a:spcBef>
          <a:spcPts val="1000"/>
        </a:spcBef>
        <a:buClr>
          <a:srgbClr val="134094"/>
        </a:buClr>
        <a:buFontTx/>
        <a:buNone/>
        <a:defRPr sz="2400" b="0" i="0" kern="1200">
          <a:solidFill>
            <a:srgbClr val="134094"/>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134094"/>
        </a:buClr>
        <a:buSzPct val="100000"/>
        <a:buFont typeface="Symbol" panose="05050102010706020507" pitchFamily="18" charset="2"/>
        <a:buChar char="-"/>
        <a:defRPr sz="2000" b="0" i="0" kern="1200">
          <a:solidFill>
            <a:srgbClr val="134094"/>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134094"/>
        </a:buClr>
        <a:buFont typeface="Symbol" panose="05050102010706020507" pitchFamily="18" charset="2"/>
        <a:buChar char="-"/>
        <a:defRPr sz="1800" b="0" i="0" kern="1200">
          <a:solidFill>
            <a:srgbClr val="134094"/>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134094"/>
        </a:buClr>
        <a:buFont typeface="Symbol" panose="05050102010706020507" pitchFamily="18" charset="2"/>
        <a:buChar char="-"/>
        <a:defRPr sz="1600" b="0" i="0" kern="1200">
          <a:solidFill>
            <a:srgbClr val="134094"/>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288">
          <p15:clr>
            <a:srgbClr val="F26B43"/>
          </p15:clr>
        </p15:guide>
        <p15:guide id="3" pos="7392">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F404E1B-5683-CB48-BCA8-ABA1F79F0626}"/>
              </a:ext>
            </a:extLst>
          </p:cNvPr>
          <p:cNvPicPr>
            <a:picLocks noChangeAspect="1"/>
          </p:cNvPicPr>
          <p:nvPr userDrawn="1"/>
        </p:nvPicPr>
        <p:blipFill rotWithShape="1">
          <a:blip r:embed="rId3">
            <a:alphaModFix amt="40000"/>
          </a:blip>
          <a:srcRect l="2773" t="7530" r="36239" b="-10681"/>
          <a:stretch/>
        </p:blipFill>
        <p:spPr>
          <a:xfrm>
            <a:off x="7924" y="-2"/>
            <a:ext cx="12198266" cy="6858001"/>
          </a:xfrm>
          <a:prstGeom prst="rect">
            <a:avLst/>
          </a:prstGeom>
        </p:spPr>
      </p:pic>
      <p:sp>
        <p:nvSpPr>
          <p:cNvPr id="7" name="Text Placeholder 2">
            <a:extLst>
              <a:ext uri="{FF2B5EF4-FFF2-40B4-BE49-F238E27FC236}">
                <a16:creationId xmlns:a16="http://schemas.microsoft.com/office/drawing/2014/main" id="{ECF63415-284F-4881-B38B-849FBD157CA2}"/>
              </a:ext>
            </a:extLst>
          </p:cNvPr>
          <p:cNvSpPr txBox="1">
            <a:spLocks/>
          </p:cNvSpPr>
          <p:nvPr userDrawn="1"/>
        </p:nvSpPr>
        <p:spPr>
          <a:xfrm>
            <a:off x="6659376" y="5221600"/>
            <a:ext cx="1798823" cy="539318"/>
          </a:xfrm>
          <a:prstGeom prst="rect">
            <a:avLst/>
          </a:prstGeom>
        </p:spPr>
        <p:txBody>
          <a:bodyPr>
            <a:normAutofit/>
          </a:bodyPr>
          <a:lstStyle>
            <a:lvl1pPr marL="0" indent="0" algn="l" defTabSz="914400" rtl="0" eaLnBrk="1" latinLnBrk="0" hangingPunct="1">
              <a:lnSpc>
                <a:spcPct val="90000"/>
              </a:lnSpc>
              <a:spcBef>
                <a:spcPts val="1000"/>
              </a:spcBef>
              <a:buClr>
                <a:schemeClr val="accent3"/>
              </a:buClr>
              <a:buFont typeface="Lato" panose="020F0502020204030203" pitchFamily="34" charset="0"/>
              <a:buNone/>
              <a:defRPr sz="1600" b="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bg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bg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bg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bg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i="0">
                <a:solidFill>
                  <a:srgbClr val="17253F"/>
                </a:solidFill>
                <a:latin typeface="Lato" panose="020F0502020204030203" pitchFamily="34" charset="0"/>
                <a:ea typeface="Lato" panose="020F0502020204030203" pitchFamily="34" charset="0"/>
                <a:cs typeface="Lato" panose="020F0502020204030203" pitchFamily="34" charset="0"/>
              </a:rPr>
              <a:t>Date:</a:t>
            </a:r>
          </a:p>
          <a:p>
            <a:endParaRPr lang="en-US" b="0" i="0">
              <a:solidFill>
                <a:srgbClr val="17253F"/>
              </a:solidFill>
              <a:latin typeface="Lato" panose="020F0502020204030203" pitchFamily="34" charset="0"/>
              <a:ea typeface="Lato" panose="020F0502020204030203" pitchFamily="34" charset="0"/>
              <a:cs typeface="Lato" panose="020F0502020204030203" pitchFamily="34" charset="0"/>
            </a:endParaRPr>
          </a:p>
        </p:txBody>
      </p:sp>
      <p:sp>
        <p:nvSpPr>
          <p:cNvPr id="8" name="Text Placeholder 2">
            <a:extLst>
              <a:ext uri="{FF2B5EF4-FFF2-40B4-BE49-F238E27FC236}">
                <a16:creationId xmlns:a16="http://schemas.microsoft.com/office/drawing/2014/main" id="{D6D4501B-8FE9-48F3-9313-CBC2C72D19A4}"/>
              </a:ext>
            </a:extLst>
          </p:cNvPr>
          <p:cNvSpPr txBox="1">
            <a:spLocks/>
          </p:cNvSpPr>
          <p:nvPr userDrawn="1"/>
        </p:nvSpPr>
        <p:spPr>
          <a:xfrm>
            <a:off x="3870313" y="5221600"/>
            <a:ext cx="2378087" cy="539318"/>
          </a:xfrm>
          <a:prstGeom prst="rect">
            <a:avLst/>
          </a:prstGeom>
        </p:spPr>
        <p:txBody>
          <a:bodyPr>
            <a:normAutofit/>
          </a:bodyPr>
          <a:lstStyle>
            <a:lvl1pPr marL="0" indent="0" algn="l" defTabSz="914400" rtl="0" eaLnBrk="1" latinLnBrk="0" hangingPunct="1">
              <a:lnSpc>
                <a:spcPct val="90000"/>
              </a:lnSpc>
              <a:spcBef>
                <a:spcPts val="1000"/>
              </a:spcBef>
              <a:buClr>
                <a:schemeClr val="accent3"/>
              </a:buClr>
              <a:buFont typeface="Lato" panose="020F0502020204030203" pitchFamily="34" charset="0"/>
              <a:buNone/>
              <a:defRPr sz="1600" b="0"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bg1"/>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bg1"/>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bg1"/>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bg1"/>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0" i="0">
                <a:solidFill>
                  <a:srgbClr val="17253F"/>
                </a:solidFill>
                <a:latin typeface="Lato" panose="020F0502020204030203" pitchFamily="34" charset="0"/>
                <a:ea typeface="Lato" panose="020F0502020204030203" pitchFamily="34" charset="0"/>
                <a:cs typeface="Lato" panose="020F0502020204030203" pitchFamily="34" charset="0"/>
              </a:rPr>
              <a:t>Location:</a:t>
            </a:r>
          </a:p>
          <a:p>
            <a:endParaRPr lang="en-US" b="0" i="0">
              <a:solidFill>
                <a:srgbClr val="17253F"/>
              </a:solidFill>
              <a:latin typeface="Lato" panose="020F0502020204030203" pitchFamily="34" charset="0"/>
              <a:ea typeface="Lato" panose="020F0502020204030203" pitchFamily="34" charset="0"/>
              <a:cs typeface="Lato" panose="020F0502020204030203" pitchFamily="34" charset="0"/>
            </a:endParaRPr>
          </a:p>
        </p:txBody>
      </p:sp>
      <p:sp>
        <p:nvSpPr>
          <p:cNvPr id="2" name="Rechteck 1">
            <a:extLst>
              <a:ext uri="{FF2B5EF4-FFF2-40B4-BE49-F238E27FC236}">
                <a16:creationId xmlns:a16="http://schemas.microsoft.com/office/drawing/2014/main" id="{609CED5A-3524-314A-AAA3-E32B6EDCD7FF}"/>
              </a:ext>
            </a:extLst>
          </p:cNvPr>
          <p:cNvSpPr/>
          <p:nvPr userDrawn="1"/>
        </p:nvSpPr>
        <p:spPr>
          <a:xfrm>
            <a:off x="-2" y="2204863"/>
            <a:ext cx="12192002" cy="1080121"/>
          </a:xfrm>
          <a:prstGeom prst="rect">
            <a:avLst/>
          </a:prstGeom>
          <a:solidFill>
            <a:srgbClr val="1725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Subtitle 2">
            <a:extLst>
              <a:ext uri="{FF2B5EF4-FFF2-40B4-BE49-F238E27FC236}">
                <a16:creationId xmlns:a16="http://schemas.microsoft.com/office/drawing/2014/main" id="{9F1DDE62-D0F6-4529-9053-B15F1C66D66B}"/>
              </a:ext>
            </a:extLst>
          </p:cNvPr>
          <p:cNvSpPr txBox="1">
            <a:spLocks/>
          </p:cNvSpPr>
          <p:nvPr userDrawn="1"/>
        </p:nvSpPr>
        <p:spPr>
          <a:xfrm>
            <a:off x="-2" y="2366714"/>
            <a:ext cx="12192000" cy="9976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IE" sz="3600" b="0" i="0" u="none" strike="noStrike" kern="1200" cap="none" spc="0" normalizeH="0" baseline="0" noProof="0">
                <a:ln>
                  <a:noFill/>
                </a:ln>
                <a:solidFill>
                  <a:schemeClr val="bg1"/>
                </a:solidFill>
                <a:effectLst/>
                <a:uLnTx/>
                <a:uFillTx/>
                <a:latin typeface="Lato" panose="020F0502020204030203" pitchFamily="34" charset="0"/>
                <a:ea typeface="Lato" panose="020F0502020204030203" pitchFamily="34" charset="0"/>
                <a:cs typeface="Lato" panose="020F0502020204030203" pitchFamily="34" charset="0"/>
              </a:rPr>
              <a:t>Thank you for your attention</a:t>
            </a:r>
          </a:p>
        </p:txBody>
      </p:sp>
      <p:pic>
        <p:nvPicPr>
          <p:cNvPr id="12" name="Picture 2">
            <a:extLst>
              <a:ext uri="{FF2B5EF4-FFF2-40B4-BE49-F238E27FC236}">
                <a16:creationId xmlns:a16="http://schemas.microsoft.com/office/drawing/2014/main" id="{9084D05D-4ACB-F848-88FA-24D2EC2373FD}"/>
              </a:ext>
            </a:extLst>
          </p:cNvPr>
          <p:cNvPicPr>
            <a:picLocks noChangeAspect="1" noChangeArrowheads="1"/>
          </p:cNvPicPr>
          <p:nvPr userDrawn="1"/>
        </p:nvPicPr>
        <p:blipFill>
          <a:blip r:embed="rId4"/>
          <a:srcRect/>
          <a:stretch/>
        </p:blipFill>
        <p:spPr bwMode="auto">
          <a:xfrm>
            <a:off x="457201" y="5920278"/>
            <a:ext cx="1447800" cy="7853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69E6E0BC-A21A-2947-A042-8FE6A9B7A7B7}"/>
              </a:ext>
            </a:extLst>
          </p:cNvPr>
          <p:cNvPicPr>
            <a:picLocks noChangeAspect="1" noChangeArrowheads="1"/>
          </p:cNvPicPr>
          <p:nvPr userDrawn="1"/>
        </p:nvPicPr>
        <p:blipFill rotWithShape="1">
          <a:blip r:embed="rId5"/>
          <a:srcRect l="49011"/>
          <a:stretch/>
        </p:blipFill>
        <p:spPr bwMode="auto">
          <a:xfrm>
            <a:off x="9906000" y="5791200"/>
            <a:ext cx="2074087" cy="707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8949626"/>
      </p:ext>
    </p:extLst>
  </p:cSld>
  <p:clrMap bg1="lt1" tx1="dk1" bg2="lt2" tx2="dk2" accent1="accent1" accent2="accent2" accent3="accent3" accent4="accent4" accent5="accent5" accent6="accent6" hlink="hlink" folHlink="folHlink"/>
  <p:sldLayoutIdLst>
    <p:sldLayoutId id="2147483762" r:id="rId1"/>
  </p:sldLayoutIdLst>
  <p:hf hdr="0"/>
  <p:txStyles>
    <p:titleStyle>
      <a:lvl1pPr algn="l" defTabSz="914400" rtl="0" eaLnBrk="1" latinLnBrk="0" hangingPunct="1">
        <a:lnSpc>
          <a:spcPct val="90000"/>
        </a:lnSpc>
        <a:spcBef>
          <a:spcPct val="0"/>
        </a:spcBef>
        <a:buNone/>
        <a:defRPr sz="3200" b="1" kern="1200">
          <a:solidFill>
            <a:schemeClr val="tx1"/>
          </a:solidFill>
          <a:latin typeface="Lato" panose="020F0502020204030203" pitchFamily="34" charset="0"/>
          <a:ea typeface="Lato" panose="020F0502020204030203" pitchFamily="34" charset="0"/>
          <a:cs typeface="Lato" panose="020F0502020204030203" pitchFamily="34" charset="0"/>
        </a:defRPr>
      </a:lvl1pPr>
    </p:titleStyle>
    <p:bodyStyle>
      <a:lvl1pPr marL="457200" indent="-457200" algn="l" defTabSz="914400" rtl="0" eaLnBrk="1" latinLnBrk="0" hangingPunct="1">
        <a:lnSpc>
          <a:spcPct val="90000"/>
        </a:lnSpc>
        <a:spcBef>
          <a:spcPts val="1000"/>
        </a:spcBef>
        <a:buClr>
          <a:schemeClr val="accent3"/>
        </a:buClr>
        <a:buFont typeface="Lato" panose="020F0502020204030203" pitchFamily="34" charset="0"/>
        <a:buChar char="&gt;"/>
        <a:defRPr sz="2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Clr>
          <a:srgbClr val="92D050"/>
        </a:buClr>
        <a:buSzPct val="100000"/>
        <a:buFont typeface="Arial Unicode MS" panose="020B0604020202020204" pitchFamily="34" charset="-128"/>
        <a:buChar char="▷"/>
        <a:defRPr sz="20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2pPr>
      <a:lvl3pPr marL="1143000" indent="-228600" algn="l" defTabSz="914400" rtl="0" eaLnBrk="1" latinLnBrk="0" hangingPunct="1">
        <a:lnSpc>
          <a:spcPct val="90000"/>
        </a:lnSpc>
        <a:spcBef>
          <a:spcPts val="500"/>
        </a:spcBef>
        <a:buClr>
          <a:srgbClr val="92D050"/>
        </a:buClr>
        <a:buFont typeface="Wingdings" pitchFamily="2" charset="2"/>
        <a:buChar char="§"/>
        <a:defRPr sz="18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3pPr>
      <a:lvl4pPr marL="1600200" indent="-228600" algn="l" defTabSz="914400" rtl="0" eaLnBrk="1" latinLnBrk="0" hangingPunct="1">
        <a:lnSpc>
          <a:spcPct val="90000"/>
        </a:lnSpc>
        <a:spcBef>
          <a:spcPts val="500"/>
        </a:spcBef>
        <a:buClr>
          <a:srgbClr val="92D050"/>
        </a:buClr>
        <a:buFont typeface="Courier New" panose="02070309020205020404" pitchFamily="49" charset="0"/>
        <a:buChar char="o"/>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4pPr>
      <a:lvl5pPr marL="2057400" indent="-228600" algn="l" defTabSz="914400" rtl="0" eaLnBrk="1" latinLnBrk="0" hangingPunct="1">
        <a:lnSpc>
          <a:spcPct val="90000"/>
        </a:lnSpc>
        <a:spcBef>
          <a:spcPts val="500"/>
        </a:spcBef>
        <a:buClr>
          <a:srgbClr val="92D050"/>
        </a:buClr>
        <a:buFont typeface="Arial" panose="020B0604020202020204" pitchFamily="34" charset="0"/>
        <a:buChar char="•"/>
        <a:defRPr sz="1600" b="0" i="0" kern="1200">
          <a:solidFill>
            <a:schemeClr val="accent6">
              <a:lumMod val="50000"/>
            </a:schemeClr>
          </a:solidFill>
          <a:latin typeface="Lato" panose="020F0502020204030203" pitchFamily="34" charset="0"/>
          <a:ea typeface="Lato" panose="020F0502020204030203" pitchFamily="34" charset="0"/>
          <a:cs typeface="Lato"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2"/>
          </p:nvPr>
        </p:nvSpPr>
        <p:spPr/>
        <p:txBody>
          <a:bodyPr lIns="91440" tIns="45720" rIns="91440" bIns="45720" anchor="t">
            <a:normAutofit/>
          </a:bodyPr>
          <a:lstStyle/>
          <a:p>
            <a:r>
              <a:rPr lang="fr-FR">
                <a:latin typeface="Lato"/>
                <a:ea typeface="Lato"/>
                <a:cs typeface="Lato"/>
              </a:rPr>
              <a:t>WGSB - meeting</a:t>
            </a:r>
          </a:p>
        </p:txBody>
      </p:sp>
      <p:sp>
        <p:nvSpPr>
          <p:cNvPr id="5" name="Espace réservé du texte 4"/>
          <p:cNvSpPr>
            <a:spLocks noGrp="1"/>
          </p:cNvSpPr>
          <p:nvPr>
            <p:ph type="body" sz="quarter" idx="15"/>
          </p:nvPr>
        </p:nvSpPr>
        <p:spPr/>
        <p:txBody>
          <a:bodyPr/>
          <a:lstStyle/>
          <a:p>
            <a:r>
              <a:rPr lang="en-GB"/>
              <a:t>Supply topics </a:t>
            </a:r>
          </a:p>
        </p:txBody>
      </p:sp>
      <p:sp>
        <p:nvSpPr>
          <p:cNvPr id="6" name="Espace réservé du texte 5"/>
          <p:cNvSpPr>
            <a:spLocks noGrp="1"/>
          </p:cNvSpPr>
          <p:nvPr>
            <p:ph type="body" sz="quarter" idx="16"/>
          </p:nvPr>
        </p:nvSpPr>
        <p:spPr/>
        <p:txBody>
          <a:bodyPr lIns="91440" tIns="45720" rIns="91440" bIns="45720" anchor="t">
            <a:normAutofit/>
          </a:bodyPr>
          <a:lstStyle/>
          <a:p>
            <a:r>
              <a:rPr lang="en-GB">
                <a:latin typeface="Lato"/>
                <a:ea typeface="Lato"/>
                <a:cs typeface="Lato"/>
              </a:rPr>
              <a:t>10 October 2023</a:t>
            </a:r>
          </a:p>
        </p:txBody>
      </p:sp>
    </p:spTree>
    <p:extLst>
      <p:ext uri="{BB962C8B-B14F-4D97-AF65-F5344CB8AC3E}">
        <p14:creationId xmlns:p14="http://schemas.microsoft.com/office/powerpoint/2010/main" val="2060668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C5610-064E-CE23-FC72-9938C9C0FD9D}"/>
              </a:ext>
            </a:extLst>
          </p:cNvPr>
          <p:cNvSpPr>
            <a:spLocks noGrp="1"/>
          </p:cNvSpPr>
          <p:nvPr>
            <p:ph type="title"/>
          </p:nvPr>
        </p:nvSpPr>
        <p:spPr>
          <a:xfrm>
            <a:off x="457200" y="446217"/>
            <a:ext cx="11277600" cy="690563"/>
          </a:xfrm>
        </p:spPr>
        <p:txBody>
          <a:bodyPr/>
          <a:lstStyle/>
          <a:p>
            <a:r>
              <a:rPr lang="da-DK"/>
              <a:t>Agenda – </a:t>
            </a:r>
            <a:r>
              <a:rPr lang="en-US"/>
              <a:t>supply tool adjustments</a:t>
            </a:r>
          </a:p>
        </p:txBody>
      </p:sp>
      <p:sp>
        <p:nvSpPr>
          <p:cNvPr id="3" name="Footer Placeholder 2">
            <a:extLst>
              <a:ext uri="{FF2B5EF4-FFF2-40B4-BE49-F238E27FC236}">
                <a16:creationId xmlns:a16="http://schemas.microsoft.com/office/drawing/2014/main" id="{8E73F686-5687-89AF-9831-D4D2940B5F30}"/>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39015E42-C17C-AF80-2586-7C63A8F8EFB3}"/>
              </a:ext>
            </a:extLst>
          </p:cNvPr>
          <p:cNvSpPr>
            <a:spLocks noGrp="1"/>
          </p:cNvSpPr>
          <p:nvPr>
            <p:ph type="dt" sz="half" idx="11"/>
          </p:nvPr>
        </p:nvSpPr>
        <p:spPr/>
        <p:txBody>
          <a:bodyPr/>
          <a:lstStyle/>
          <a:p>
            <a:fld id="{2467F079-36FB-46DD-BA82-3F3157A57B8F}" type="datetime1">
              <a:rPr lang="de-DE" smtClean="0"/>
              <a:t>15.01.2024</a:t>
            </a:fld>
            <a:endParaRPr lang="de-DE"/>
          </a:p>
        </p:txBody>
      </p:sp>
      <p:sp>
        <p:nvSpPr>
          <p:cNvPr id="5" name="Slide Number Placeholder 4">
            <a:extLst>
              <a:ext uri="{FF2B5EF4-FFF2-40B4-BE49-F238E27FC236}">
                <a16:creationId xmlns:a16="http://schemas.microsoft.com/office/drawing/2014/main" id="{9923B071-C45B-C205-B983-AFF50831AA7A}"/>
              </a:ext>
            </a:extLst>
          </p:cNvPr>
          <p:cNvSpPr>
            <a:spLocks noGrp="1"/>
          </p:cNvSpPr>
          <p:nvPr>
            <p:ph type="sldNum" sz="quarter" idx="12"/>
          </p:nvPr>
        </p:nvSpPr>
        <p:spPr/>
        <p:txBody>
          <a:bodyPr/>
          <a:lstStyle/>
          <a:p>
            <a:fld id="{C7CDB754-25BF-9446-8634-13DEF6A1B38D}" type="slidenum">
              <a:rPr lang="de-DE" smtClean="0"/>
              <a:pPr/>
              <a:t>2</a:t>
            </a:fld>
            <a:endParaRPr lang="de-DE"/>
          </a:p>
        </p:txBody>
      </p:sp>
      <p:sp>
        <p:nvSpPr>
          <p:cNvPr id="6" name="Text Placeholder 5">
            <a:extLst>
              <a:ext uri="{FF2B5EF4-FFF2-40B4-BE49-F238E27FC236}">
                <a16:creationId xmlns:a16="http://schemas.microsoft.com/office/drawing/2014/main" id="{80CF2D11-76C3-FE4C-12CB-5F635901324C}"/>
              </a:ext>
            </a:extLst>
          </p:cNvPr>
          <p:cNvSpPr>
            <a:spLocks noGrp="1"/>
          </p:cNvSpPr>
          <p:nvPr>
            <p:ph type="body" sz="quarter" idx="13"/>
          </p:nvPr>
        </p:nvSpPr>
        <p:spPr/>
        <p:txBody>
          <a:bodyPr/>
          <a:lstStyle/>
          <a:p>
            <a:pPr marL="342900" indent="-342900">
              <a:buFont typeface="Arial" panose="020B0604020202020204" pitchFamily="34" charset="0"/>
              <a:buChar char="•"/>
            </a:pPr>
            <a:r>
              <a:rPr lang="en-US"/>
              <a:t>Proposed adjustment of supply of energy carriers for district heating</a:t>
            </a:r>
          </a:p>
          <a:p>
            <a:pPr marL="342900" indent="-342900">
              <a:buFont typeface="Arial" panose="020B0604020202020204" pitchFamily="34" charset="0"/>
              <a:buChar char="•"/>
            </a:pPr>
            <a:r>
              <a:rPr lang="en-US"/>
              <a:t>Fossil gas phase out – increasing bio and synthetic methane </a:t>
            </a:r>
          </a:p>
          <a:p>
            <a:endParaRPr lang="en-US"/>
          </a:p>
          <a:p>
            <a:endParaRPr lang="en-US"/>
          </a:p>
          <a:p>
            <a:endParaRPr lang="en-US"/>
          </a:p>
        </p:txBody>
      </p:sp>
    </p:spTree>
    <p:extLst>
      <p:ext uri="{BB962C8B-B14F-4D97-AF65-F5344CB8AC3E}">
        <p14:creationId xmlns:p14="http://schemas.microsoft.com/office/powerpoint/2010/main" val="260282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26F6F-CAA2-AF4E-550D-8E41D722E4B7}"/>
              </a:ext>
            </a:extLst>
          </p:cNvPr>
          <p:cNvSpPr>
            <a:spLocks noGrp="1"/>
          </p:cNvSpPr>
          <p:nvPr>
            <p:ph type="title"/>
          </p:nvPr>
        </p:nvSpPr>
        <p:spPr/>
        <p:txBody>
          <a:bodyPr/>
          <a:lstStyle/>
          <a:p>
            <a:r>
              <a:rPr lang="en-US" dirty="0"/>
              <a:t>District heating supply – used data</a:t>
            </a:r>
          </a:p>
        </p:txBody>
      </p:sp>
      <p:sp>
        <p:nvSpPr>
          <p:cNvPr id="3" name="Footer Placeholder 2">
            <a:extLst>
              <a:ext uri="{FF2B5EF4-FFF2-40B4-BE49-F238E27FC236}">
                <a16:creationId xmlns:a16="http://schemas.microsoft.com/office/drawing/2014/main" id="{CBACC9FC-5A16-E0D2-3BCE-9655A9EB5097}"/>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424F902A-FBB1-80BF-C5B2-31C713D939EE}"/>
              </a:ext>
            </a:extLst>
          </p:cNvPr>
          <p:cNvSpPr>
            <a:spLocks noGrp="1"/>
          </p:cNvSpPr>
          <p:nvPr>
            <p:ph type="dt" sz="half" idx="11"/>
          </p:nvPr>
        </p:nvSpPr>
        <p:spPr/>
        <p:txBody>
          <a:bodyPr/>
          <a:lstStyle/>
          <a:p>
            <a:fld id="{18DE1431-4085-42B5-9C29-75228F9AACAC}" type="datetime1">
              <a:rPr lang="de-DE" smtClean="0"/>
              <a:t>15.01.2024</a:t>
            </a:fld>
            <a:endParaRPr lang="de-DE"/>
          </a:p>
        </p:txBody>
      </p:sp>
      <p:sp>
        <p:nvSpPr>
          <p:cNvPr id="5" name="Slide Number Placeholder 4">
            <a:extLst>
              <a:ext uri="{FF2B5EF4-FFF2-40B4-BE49-F238E27FC236}">
                <a16:creationId xmlns:a16="http://schemas.microsoft.com/office/drawing/2014/main" id="{9D4D4DB1-D471-A98F-73FE-25AFE9AEC34F}"/>
              </a:ext>
            </a:extLst>
          </p:cNvPr>
          <p:cNvSpPr>
            <a:spLocks noGrp="1"/>
          </p:cNvSpPr>
          <p:nvPr>
            <p:ph type="sldNum" sz="quarter" idx="12"/>
          </p:nvPr>
        </p:nvSpPr>
        <p:spPr/>
        <p:txBody>
          <a:bodyPr/>
          <a:lstStyle/>
          <a:p>
            <a:fld id="{C7CDB754-25BF-9446-8634-13DEF6A1B38D}" type="slidenum">
              <a:rPr lang="de-DE" smtClean="0"/>
              <a:pPr/>
              <a:t>3</a:t>
            </a:fld>
            <a:endParaRPr lang="de-DE"/>
          </a:p>
        </p:txBody>
      </p:sp>
      <p:sp>
        <p:nvSpPr>
          <p:cNvPr id="7" name="Text Placeholder 6">
            <a:extLst>
              <a:ext uri="{FF2B5EF4-FFF2-40B4-BE49-F238E27FC236}">
                <a16:creationId xmlns:a16="http://schemas.microsoft.com/office/drawing/2014/main" id="{96128E54-4B0F-169A-7CB5-7F5E75D54877}"/>
              </a:ext>
            </a:extLst>
          </p:cNvPr>
          <p:cNvSpPr>
            <a:spLocks noGrp="1"/>
          </p:cNvSpPr>
          <p:nvPr>
            <p:ph type="body" sz="quarter" idx="13"/>
          </p:nvPr>
        </p:nvSpPr>
        <p:spPr>
          <a:xfrm>
            <a:off x="457200" y="1409613"/>
            <a:ext cx="5905500" cy="4648374"/>
          </a:xfrm>
        </p:spPr>
        <p:txBody>
          <a:bodyPr/>
          <a:lstStyle/>
          <a:p>
            <a:r>
              <a:rPr lang="en-US" sz="2000" dirty="0"/>
              <a:t>In the NT+ data collection, data for district heating was collected. This data included:</a:t>
            </a:r>
          </a:p>
          <a:p>
            <a:pPr marL="342900" indent="-342900">
              <a:buFont typeface="Arial" panose="020B0604020202020204" pitchFamily="34" charset="0"/>
              <a:buChar char="•"/>
            </a:pPr>
            <a:r>
              <a:rPr lang="en-US" sz="2000" dirty="0"/>
              <a:t>Final energy demand for district heating for different energy carriers</a:t>
            </a:r>
          </a:p>
          <a:p>
            <a:pPr marL="342900" indent="-342900">
              <a:buFont typeface="Arial" panose="020B0604020202020204" pitchFamily="34" charset="0"/>
              <a:buChar char="•"/>
            </a:pPr>
            <a:r>
              <a:rPr lang="en-US" sz="2000" dirty="0"/>
              <a:t>The corresponding efficiencies of the energy carriers. </a:t>
            </a:r>
          </a:p>
          <a:p>
            <a:pPr marL="342900" indent="-342900">
              <a:buFont typeface="Wingdings" panose="05000000000000000000" pitchFamily="2" charset="2"/>
              <a:buChar char="à"/>
            </a:pPr>
            <a:r>
              <a:rPr lang="en-US" sz="2000" dirty="0"/>
              <a:t>This data creates basis for the distribution of supply of energy carriers for district heating in DE and GA.</a:t>
            </a:r>
          </a:p>
          <a:p>
            <a:endParaRPr lang="en-US" sz="2000" dirty="0"/>
          </a:p>
          <a:p>
            <a:r>
              <a:rPr lang="en-US" sz="2000" dirty="0"/>
              <a:t>From ETM comes final energy demand for district heating for DE and GA</a:t>
            </a:r>
          </a:p>
          <a:p>
            <a:endParaRPr lang="en-US" dirty="0"/>
          </a:p>
        </p:txBody>
      </p:sp>
      <p:pic>
        <p:nvPicPr>
          <p:cNvPr id="8" name="Picture 7">
            <a:extLst>
              <a:ext uri="{FF2B5EF4-FFF2-40B4-BE49-F238E27FC236}">
                <a16:creationId xmlns:a16="http://schemas.microsoft.com/office/drawing/2014/main" id="{78963BF5-B505-5FE2-F266-AD972393FFB6}"/>
              </a:ext>
            </a:extLst>
          </p:cNvPr>
          <p:cNvPicPr>
            <a:picLocks noChangeAspect="1"/>
          </p:cNvPicPr>
          <p:nvPr/>
        </p:nvPicPr>
        <p:blipFill>
          <a:blip r:embed="rId2"/>
          <a:stretch>
            <a:fillRect/>
          </a:stretch>
        </p:blipFill>
        <p:spPr>
          <a:xfrm>
            <a:off x="6475179" y="1655572"/>
            <a:ext cx="5381297" cy="3251200"/>
          </a:xfrm>
          <a:prstGeom prst="rect">
            <a:avLst/>
          </a:prstGeom>
        </p:spPr>
      </p:pic>
    </p:spTree>
    <p:extLst>
      <p:ext uri="{BB962C8B-B14F-4D97-AF65-F5344CB8AC3E}">
        <p14:creationId xmlns:p14="http://schemas.microsoft.com/office/powerpoint/2010/main" val="3139858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D57FB1-4B6C-9D6E-1CA2-A72141D0F28E}"/>
              </a:ext>
            </a:extLst>
          </p:cNvPr>
          <p:cNvPicPr>
            <a:picLocks noChangeAspect="1"/>
          </p:cNvPicPr>
          <p:nvPr/>
        </p:nvPicPr>
        <p:blipFill>
          <a:blip r:embed="rId2"/>
          <a:stretch>
            <a:fillRect/>
          </a:stretch>
        </p:blipFill>
        <p:spPr>
          <a:xfrm>
            <a:off x="614617" y="2344547"/>
            <a:ext cx="8524366" cy="2444973"/>
          </a:xfrm>
          <a:prstGeom prst="rect">
            <a:avLst/>
          </a:prstGeom>
        </p:spPr>
      </p:pic>
      <p:sp>
        <p:nvSpPr>
          <p:cNvPr id="2" name="Title 1">
            <a:extLst>
              <a:ext uri="{FF2B5EF4-FFF2-40B4-BE49-F238E27FC236}">
                <a16:creationId xmlns:a16="http://schemas.microsoft.com/office/drawing/2014/main" id="{1286A5EF-E8F0-BFCE-60DA-A97E62EB7D56}"/>
              </a:ext>
            </a:extLst>
          </p:cNvPr>
          <p:cNvSpPr>
            <a:spLocks noGrp="1"/>
          </p:cNvSpPr>
          <p:nvPr>
            <p:ph type="title"/>
          </p:nvPr>
        </p:nvSpPr>
        <p:spPr>
          <a:xfrm>
            <a:off x="460681" y="433732"/>
            <a:ext cx="11277600" cy="690563"/>
          </a:xfrm>
        </p:spPr>
        <p:txBody>
          <a:bodyPr/>
          <a:lstStyle/>
          <a:p>
            <a:r>
              <a:rPr lang="en-US"/>
              <a:t>District heating supply methodology</a:t>
            </a:r>
          </a:p>
        </p:txBody>
      </p:sp>
      <p:sp>
        <p:nvSpPr>
          <p:cNvPr id="3" name="Footer Placeholder 2">
            <a:extLst>
              <a:ext uri="{FF2B5EF4-FFF2-40B4-BE49-F238E27FC236}">
                <a16:creationId xmlns:a16="http://schemas.microsoft.com/office/drawing/2014/main" id="{355A1EFD-CF5F-7E34-A1A9-3DDA3EF969D9}"/>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A21E844C-A195-FFE1-A3E3-8E7B833780F5}"/>
              </a:ext>
            </a:extLst>
          </p:cNvPr>
          <p:cNvSpPr>
            <a:spLocks noGrp="1"/>
          </p:cNvSpPr>
          <p:nvPr>
            <p:ph type="dt" sz="half" idx="11"/>
          </p:nvPr>
        </p:nvSpPr>
        <p:spPr/>
        <p:txBody>
          <a:bodyPr/>
          <a:lstStyle/>
          <a:p>
            <a:fld id="{D90E2EEB-E995-428C-97B4-DC9C00BBC1F4}" type="datetime1">
              <a:rPr lang="de-DE" smtClean="0"/>
              <a:t>15.01.2024</a:t>
            </a:fld>
            <a:endParaRPr lang="de-DE"/>
          </a:p>
        </p:txBody>
      </p:sp>
      <p:sp>
        <p:nvSpPr>
          <p:cNvPr id="5" name="Slide Number Placeholder 4">
            <a:extLst>
              <a:ext uri="{FF2B5EF4-FFF2-40B4-BE49-F238E27FC236}">
                <a16:creationId xmlns:a16="http://schemas.microsoft.com/office/drawing/2014/main" id="{D4B4C59A-4998-C669-CBE6-B134F5FE5171}"/>
              </a:ext>
            </a:extLst>
          </p:cNvPr>
          <p:cNvSpPr>
            <a:spLocks noGrp="1"/>
          </p:cNvSpPr>
          <p:nvPr>
            <p:ph type="sldNum" sz="quarter" idx="12"/>
          </p:nvPr>
        </p:nvSpPr>
        <p:spPr/>
        <p:txBody>
          <a:bodyPr/>
          <a:lstStyle/>
          <a:p>
            <a:fld id="{C7CDB754-25BF-9446-8634-13DEF6A1B38D}" type="slidenum">
              <a:rPr lang="de-DE" smtClean="0"/>
              <a:pPr/>
              <a:t>4</a:t>
            </a:fld>
            <a:endParaRPr lang="de-DE"/>
          </a:p>
        </p:txBody>
      </p:sp>
      <p:sp>
        <p:nvSpPr>
          <p:cNvPr id="7" name="Text Placeholder 6">
            <a:extLst>
              <a:ext uri="{FF2B5EF4-FFF2-40B4-BE49-F238E27FC236}">
                <a16:creationId xmlns:a16="http://schemas.microsoft.com/office/drawing/2014/main" id="{2B289980-1EAE-99D9-672F-FB7F01584A77}"/>
              </a:ext>
            </a:extLst>
          </p:cNvPr>
          <p:cNvSpPr>
            <a:spLocks noGrp="1"/>
          </p:cNvSpPr>
          <p:nvPr>
            <p:ph type="body" sz="quarter" idx="13"/>
          </p:nvPr>
        </p:nvSpPr>
        <p:spPr>
          <a:xfrm>
            <a:off x="571557" y="1175653"/>
            <a:ext cx="11277600" cy="1408286"/>
          </a:xfrm>
        </p:spPr>
        <p:txBody>
          <a:bodyPr/>
          <a:lstStyle/>
          <a:p>
            <a:r>
              <a:rPr lang="en-US" sz="1800" dirty="0"/>
              <a:t>In the Supply Tool, energy supply for district heating in DE and GA is determined.</a:t>
            </a:r>
          </a:p>
          <a:p>
            <a:r>
              <a:rPr lang="en-US" sz="1800" dirty="0"/>
              <a:t>The NT+ data is used to calculate the share of each energy carrier in the district heating supply, and with use of the efficiency, the final amount is determined.  </a:t>
            </a:r>
          </a:p>
        </p:txBody>
      </p:sp>
      <p:cxnSp>
        <p:nvCxnSpPr>
          <p:cNvPr id="12" name="Straight Arrow Connector 11">
            <a:extLst>
              <a:ext uri="{FF2B5EF4-FFF2-40B4-BE49-F238E27FC236}">
                <a16:creationId xmlns:a16="http://schemas.microsoft.com/office/drawing/2014/main" id="{06770EF8-BF55-2D3F-91AE-D7A7F816E7CE}"/>
              </a:ext>
            </a:extLst>
          </p:cNvPr>
          <p:cNvCxnSpPr>
            <a:cxnSpLocks/>
          </p:cNvCxnSpPr>
          <p:nvPr/>
        </p:nvCxnSpPr>
        <p:spPr>
          <a:xfrm flipV="1">
            <a:off x="1765300" y="2813050"/>
            <a:ext cx="190500" cy="220345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2A1E1E5-C86D-41DA-2E90-BBD1869A271B}"/>
              </a:ext>
            </a:extLst>
          </p:cNvPr>
          <p:cNvSpPr txBox="1"/>
          <p:nvPr/>
        </p:nvSpPr>
        <p:spPr>
          <a:xfrm>
            <a:off x="603080" y="5078810"/>
            <a:ext cx="1593850" cy="670542"/>
          </a:xfrm>
          <a:prstGeom prst="rect">
            <a:avLst/>
          </a:prstGeom>
          <a:ln>
            <a:solidFill>
              <a:schemeClr val="accent1"/>
            </a:solidFill>
          </a:ln>
        </p:spPr>
        <p:txBody>
          <a:bodyPr vert="horz" wrap="square" lIns="91440" tIns="45720" rIns="91440" bIns="45720" rtlCol="0">
            <a:normAutofit fontScale="25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7200" b="1" u="sng" noProof="0">
                <a:latin typeface="Lato" panose="020F0502020204030203"/>
                <a:ea typeface="Lato" panose="020F0502020204030203" pitchFamily="34" charset="0"/>
                <a:cs typeface="Lato" panose="020F0502020204030203" pitchFamily="34" charset="0"/>
              </a:rPr>
              <a:t>ETM output</a:t>
            </a: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2800" b="1">
                <a:latin typeface="Lato" panose="020F0502020204030203"/>
                <a:ea typeface="Lato" panose="020F0502020204030203" pitchFamily="34" charset="0"/>
                <a:cs typeface="Lato" panose="020F0502020204030203" pitchFamily="34" charset="0"/>
              </a:rPr>
              <a:t>Heat demand for district heating</a:t>
            </a:r>
            <a:endParaRPr lang="en-US" sz="2800" b="1" noProof="0">
              <a:latin typeface="Lato" panose="020F0502020204030203"/>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39ECB5AE-28DD-D397-9DA0-F753CB740F14}"/>
              </a:ext>
            </a:extLst>
          </p:cNvPr>
          <p:cNvSpPr txBox="1"/>
          <p:nvPr/>
        </p:nvSpPr>
        <p:spPr>
          <a:xfrm>
            <a:off x="2787180" y="5078270"/>
            <a:ext cx="2054785" cy="698645"/>
          </a:xfrm>
          <a:prstGeom prst="rect">
            <a:avLst/>
          </a:prstGeom>
          <a:ln>
            <a:solidFill>
              <a:schemeClr val="accent1"/>
            </a:solidFill>
          </a:ln>
        </p:spPr>
        <p:txBody>
          <a:bodyPr vert="horz" wrap="square" lIns="91440" tIns="45720" rIns="91440" bIns="45720" rtlCol="0">
            <a:normAutofit fontScale="25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6400" b="1" u="sng" noProof="0">
                <a:latin typeface="Lato" panose="020F0502020204030203"/>
                <a:ea typeface="Lato" panose="020F0502020204030203" pitchFamily="34" charset="0"/>
                <a:cs typeface="Lato" panose="020F0502020204030203" pitchFamily="34" charset="0"/>
              </a:rPr>
              <a:t>Energy carrier Share</a:t>
            </a: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3200" b="1" noProof="0">
                <a:latin typeface="Lato" panose="020F0502020204030203"/>
                <a:ea typeface="Lato" panose="020F0502020204030203" pitchFamily="34" charset="0"/>
                <a:cs typeface="Lato" panose="020F0502020204030203" pitchFamily="34" charset="0"/>
              </a:rPr>
              <a:t>The share calculated from the NT+ numbers </a:t>
            </a:r>
          </a:p>
        </p:txBody>
      </p:sp>
      <p:sp>
        <p:nvSpPr>
          <p:cNvPr id="17" name="TextBox 16">
            <a:extLst>
              <a:ext uri="{FF2B5EF4-FFF2-40B4-BE49-F238E27FC236}">
                <a16:creationId xmlns:a16="http://schemas.microsoft.com/office/drawing/2014/main" id="{970FB865-1901-5F8F-9DE3-C301184EEE59}"/>
              </a:ext>
            </a:extLst>
          </p:cNvPr>
          <p:cNvSpPr txBox="1"/>
          <p:nvPr/>
        </p:nvSpPr>
        <p:spPr>
          <a:xfrm>
            <a:off x="5587880" y="5079997"/>
            <a:ext cx="1346200" cy="696096"/>
          </a:xfrm>
          <a:prstGeom prst="rect">
            <a:avLst/>
          </a:prstGeom>
          <a:ln>
            <a:solidFill>
              <a:schemeClr val="accent1"/>
            </a:solidFill>
          </a:ln>
        </p:spPr>
        <p:txBody>
          <a:bodyPr vert="horz" wrap="square" lIns="91440" tIns="45720" rIns="91440" bIns="45720" rtlCol="0">
            <a:normAutofit fontScale="85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700" b="1" u="sng" noProof="0">
                <a:latin typeface="Lato" panose="020F0502020204030203"/>
                <a:ea typeface="Lato" panose="020F0502020204030203" pitchFamily="34" charset="0"/>
                <a:cs typeface="Lato" panose="020F0502020204030203" pitchFamily="34" charset="0"/>
              </a:rPr>
              <a:t>Efficiency</a:t>
            </a: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900" b="1" noProof="0">
                <a:latin typeface="Lato" panose="020F0502020204030203"/>
                <a:ea typeface="Lato" panose="020F0502020204030203" pitchFamily="34" charset="0"/>
                <a:cs typeface="Lato" panose="020F0502020204030203" pitchFamily="34" charset="0"/>
              </a:rPr>
              <a:t>Numbers given in the NT+ collection</a:t>
            </a:r>
          </a:p>
        </p:txBody>
      </p:sp>
      <p:sp>
        <p:nvSpPr>
          <p:cNvPr id="18" name="TextBox 17">
            <a:extLst>
              <a:ext uri="{FF2B5EF4-FFF2-40B4-BE49-F238E27FC236}">
                <a16:creationId xmlns:a16="http://schemas.microsoft.com/office/drawing/2014/main" id="{47C89022-C70C-F18F-D7F5-A031BC773625}"/>
              </a:ext>
            </a:extLst>
          </p:cNvPr>
          <p:cNvSpPr txBox="1"/>
          <p:nvPr/>
        </p:nvSpPr>
        <p:spPr>
          <a:xfrm>
            <a:off x="7683776" y="5063526"/>
            <a:ext cx="2452383" cy="712567"/>
          </a:xfrm>
          <a:prstGeom prst="rect">
            <a:avLst/>
          </a:prstGeom>
          <a:ln>
            <a:solidFill>
              <a:schemeClr val="accent1"/>
            </a:solid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2600" b="1" u="sng" noProof="0">
                <a:latin typeface="Lato" panose="020F0502020204030203"/>
                <a:ea typeface="Lato" panose="020F0502020204030203" pitchFamily="34" charset="0"/>
                <a:cs typeface="Lato" panose="020F0502020204030203" pitchFamily="34" charset="0"/>
              </a:rPr>
              <a:t>Final Energy demand</a:t>
            </a: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300" b="1">
                <a:latin typeface="Lato" panose="020F0502020204030203"/>
                <a:ea typeface="Lato" panose="020F0502020204030203" pitchFamily="34" charset="0"/>
                <a:cs typeface="Lato" panose="020F0502020204030203" pitchFamily="34" charset="0"/>
              </a:rPr>
              <a:t>Goes back as demand for the energy carriers to district heating in demand</a:t>
            </a:r>
            <a:endParaRPr lang="en-US" sz="1300" b="1" noProof="0">
              <a:latin typeface="Lato" panose="020F0502020204030203"/>
              <a:ea typeface="Lato" panose="020F0502020204030203" pitchFamily="34" charset="0"/>
              <a:cs typeface="Lato" panose="020F0502020204030203" pitchFamily="34" charset="0"/>
            </a:endParaRP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lang="en-US" b="1" noProof="0">
              <a:latin typeface="Lato" panose="020F0502020204030203"/>
              <a:ea typeface="Lato" panose="020F0502020204030203" pitchFamily="34" charset="0"/>
              <a:cs typeface="Lato" panose="020F0502020204030203" pitchFamily="34" charset="0"/>
            </a:endParaRPr>
          </a:p>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endParaRPr lang="en-US" b="1" noProof="0">
              <a:latin typeface="Lato" panose="020F0502020204030203"/>
              <a:ea typeface="Lato" panose="020F0502020204030203" pitchFamily="34" charset="0"/>
              <a:cs typeface="Lato" panose="020F0502020204030203" pitchFamily="34" charset="0"/>
            </a:endParaRPr>
          </a:p>
        </p:txBody>
      </p:sp>
      <p:sp>
        <p:nvSpPr>
          <p:cNvPr id="19" name="Multiplication Sign 18">
            <a:extLst>
              <a:ext uri="{FF2B5EF4-FFF2-40B4-BE49-F238E27FC236}">
                <a16:creationId xmlns:a16="http://schemas.microsoft.com/office/drawing/2014/main" id="{8C2BED2F-3FD0-A4EE-BEC0-9E98401C2E1C}"/>
              </a:ext>
            </a:extLst>
          </p:cNvPr>
          <p:cNvSpPr/>
          <p:nvPr/>
        </p:nvSpPr>
        <p:spPr>
          <a:xfrm>
            <a:off x="2323801" y="5266586"/>
            <a:ext cx="328250" cy="286975"/>
          </a:xfrm>
          <a:prstGeom prst="mathMultiply">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sz="1400"/>
          </a:p>
        </p:txBody>
      </p:sp>
      <p:sp>
        <p:nvSpPr>
          <p:cNvPr id="21" name="Equals 20">
            <a:extLst>
              <a:ext uri="{FF2B5EF4-FFF2-40B4-BE49-F238E27FC236}">
                <a16:creationId xmlns:a16="http://schemas.microsoft.com/office/drawing/2014/main" id="{A7CD84C2-F5C8-7831-31CA-7B8E17CE16B6}"/>
              </a:ext>
            </a:extLst>
          </p:cNvPr>
          <p:cNvSpPr/>
          <p:nvPr/>
        </p:nvSpPr>
        <p:spPr>
          <a:xfrm>
            <a:off x="7176170" y="5206593"/>
            <a:ext cx="338998" cy="365125"/>
          </a:xfrm>
          <a:prstGeom prst="mathEqual">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solidFill>
                <a:schemeClr val="tx1"/>
              </a:solidFill>
            </a:endParaRPr>
          </a:p>
        </p:txBody>
      </p:sp>
      <p:cxnSp>
        <p:nvCxnSpPr>
          <p:cNvPr id="22" name="Straight Arrow Connector 21">
            <a:extLst>
              <a:ext uri="{FF2B5EF4-FFF2-40B4-BE49-F238E27FC236}">
                <a16:creationId xmlns:a16="http://schemas.microsoft.com/office/drawing/2014/main" id="{F9F024E5-280A-0A8D-1305-B4AFD1B53156}"/>
              </a:ext>
            </a:extLst>
          </p:cNvPr>
          <p:cNvCxnSpPr>
            <a:cxnSpLocks/>
          </p:cNvCxnSpPr>
          <p:nvPr/>
        </p:nvCxnSpPr>
        <p:spPr>
          <a:xfrm flipV="1">
            <a:off x="4210051" y="3542199"/>
            <a:ext cx="1978636" cy="139349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8E983CF-EE5D-37A6-E455-130DC8A38F42}"/>
              </a:ext>
            </a:extLst>
          </p:cNvPr>
          <p:cNvCxnSpPr>
            <a:cxnSpLocks/>
          </p:cNvCxnSpPr>
          <p:nvPr/>
        </p:nvCxnSpPr>
        <p:spPr>
          <a:xfrm flipV="1">
            <a:off x="6491287" y="4157509"/>
            <a:ext cx="754187" cy="82357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F6B56A2-A7F7-A0BA-F9CB-720CCA9B225B}"/>
              </a:ext>
            </a:extLst>
          </p:cNvPr>
          <p:cNvCxnSpPr>
            <a:cxnSpLocks/>
          </p:cNvCxnSpPr>
          <p:nvPr/>
        </p:nvCxnSpPr>
        <p:spPr>
          <a:xfrm flipV="1">
            <a:off x="7929562" y="4157509"/>
            <a:ext cx="804863" cy="77818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0882C4B6-FB31-8017-4A25-084DD1BB81D1}"/>
              </a:ext>
            </a:extLst>
          </p:cNvPr>
          <p:cNvSpPr/>
          <p:nvPr/>
        </p:nvSpPr>
        <p:spPr>
          <a:xfrm>
            <a:off x="6235700" y="2513695"/>
            <a:ext cx="374650" cy="2311572"/>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79E2FB86-E241-FC89-A4D6-275D26240D15}"/>
              </a:ext>
            </a:extLst>
          </p:cNvPr>
          <p:cNvSpPr/>
          <p:nvPr/>
        </p:nvSpPr>
        <p:spPr>
          <a:xfrm>
            <a:off x="7290163" y="2576678"/>
            <a:ext cx="374650" cy="224858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8DF0AE7-4531-4FA7-1A29-F0AE21E393A8}"/>
              </a:ext>
            </a:extLst>
          </p:cNvPr>
          <p:cNvSpPr/>
          <p:nvPr/>
        </p:nvSpPr>
        <p:spPr>
          <a:xfrm>
            <a:off x="8829981" y="2555306"/>
            <a:ext cx="374650" cy="224858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0DD05A3A-934A-0878-5C35-53EF46E9F737}"/>
              </a:ext>
            </a:extLst>
          </p:cNvPr>
          <p:cNvCxnSpPr>
            <a:cxnSpLocks/>
          </p:cNvCxnSpPr>
          <p:nvPr/>
        </p:nvCxnSpPr>
        <p:spPr>
          <a:xfrm flipV="1">
            <a:off x="9340850" y="3147002"/>
            <a:ext cx="753943" cy="17441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B67DF44-BB5B-C595-602B-9FCD3B3FED95}"/>
              </a:ext>
            </a:extLst>
          </p:cNvPr>
          <p:cNvCxnSpPr>
            <a:cxnSpLocks/>
          </p:cNvCxnSpPr>
          <p:nvPr/>
        </p:nvCxnSpPr>
        <p:spPr>
          <a:xfrm flipV="1">
            <a:off x="9363380" y="3554187"/>
            <a:ext cx="772779" cy="11735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9E0EAEA-C553-642A-F5BE-795069B5E5F5}"/>
              </a:ext>
            </a:extLst>
          </p:cNvPr>
          <p:cNvCxnSpPr>
            <a:cxnSpLocks/>
          </p:cNvCxnSpPr>
          <p:nvPr/>
        </p:nvCxnSpPr>
        <p:spPr>
          <a:xfrm>
            <a:off x="9329890" y="3937266"/>
            <a:ext cx="806269" cy="8047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8EF3E4BF-139C-CE6A-7128-F9F02A3E336A}"/>
              </a:ext>
            </a:extLst>
          </p:cNvPr>
          <p:cNvCxnSpPr>
            <a:cxnSpLocks/>
          </p:cNvCxnSpPr>
          <p:nvPr/>
        </p:nvCxnSpPr>
        <p:spPr>
          <a:xfrm>
            <a:off x="9288524" y="4272936"/>
            <a:ext cx="806269" cy="18888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4EECDCD-1E95-E35A-75A6-B3D081ADEEB3}"/>
              </a:ext>
            </a:extLst>
          </p:cNvPr>
          <p:cNvCxnSpPr>
            <a:cxnSpLocks/>
          </p:cNvCxnSpPr>
          <p:nvPr/>
        </p:nvCxnSpPr>
        <p:spPr>
          <a:xfrm>
            <a:off x="9296400" y="4699000"/>
            <a:ext cx="806269" cy="188886"/>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EB96038A-CDF7-23C4-FDF7-B0EAF81A58E7}"/>
              </a:ext>
            </a:extLst>
          </p:cNvPr>
          <p:cNvCxnSpPr>
            <a:cxnSpLocks/>
          </p:cNvCxnSpPr>
          <p:nvPr/>
        </p:nvCxnSpPr>
        <p:spPr>
          <a:xfrm flipV="1">
            <a:off x="9310168" y="2732405"/>
            <a:ext cx="753943" cy="17441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CF9BE3FE-9208-2EF2-DEB1-2E38328FFE55}"/>
              </a:ext>
            </a:extLst>
          </p:cNvPr>
          <p:cNvSpPr txBox="1"/>
          <p:nvPr/>
        </p:nvSpPr>
        <p:spPr>
          <a:xfrm>
            <a:off x="10274243" y="2526374"/>
            <a:ext cx="1346200" cy="323850"/>
          </a:xfrm>
          <a:prstGeom prst="rect">
            <a:avLst/>
          </a:prstGeom>
          <a:ln>
            <a:solidFill>
              <a:schemeClr val="accent1"/>
            </a:solid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Methane demand</a:t>
            </a:r>
            <a:endParaRPr lang="en-US" b="1" noProof="0">
              <a:latin typeface="Lato" panose="020F0502020204030203"/>
              <a:ea typeface="Lato" panose="020F0502020204030203" pitchFamily="34" charset="0"/>
              <a:cs typeface="Lato" panose="020F0502020204030203" pitchFamily="34" charset="0"/>
            </a:endParaRPr>
          </a:p>
        </p:txBody>
      </p:sp>
      <p:sp>
        <p:nvSpPr>
          <p:cNvPr id="49" name="TextBox 48">
            <a:extLst>
              <a:ext uri="{FF2B5EF4-FFF2-40B4-BE49-F238E27FC236}">
                <a16:creationId xmlns:a16="http://schemas.microsoft.com/office/drawing/2014/main" id="{5F2F3ECE-DD64-BAC6-4130-B09B27C6FB5E}"/>
              </a:ext>
            </a:extLst>
          </p:cNvPr>
          <p:cNvSpPr txBox="1"/>
          <p:nvPr/>
        </p:nvSpPr>
        <p:spPr>
          <a:xfrm>
            <a:off x="10274243" y="3005778"/>
            <a:ext cx="1346200" cy="323850"/>
          </a:xfrm>
          <a:prstGeom prst="rect">
            <a:avLst/>
          </a:prstGeom>
          <a:ln>
            <a:solidFill>
              <a:schemeClr val="accent1"/>
            </a:solid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Hydrogen demand</a:t>
            </a:r>
            <a:endParaRPr lang="en-US" b="1" noProof="0">
              <a:latin typeface="Lato" panose="020F0502020204030203"/>
              <a:ea typeface="Lato" panose="020F0502020204030203" pitchFamily="34" charset="0"/>
              <a:cs typeface="Lato" panose="020F0502020204030203" pitchFamily="34" charset="0"/>
            </a:endParaRPr>
          </a:p>
        </p:txBody>
      </p:sp>
      <p:sp>
        <p:nvSpPr>
          <p:cNvPr id="50" name="TextBox 49">
            <a:extLst>
              <a:ext uri="{FF2B5EF4-FFF2-40B4-BE49-F238E27FC236}">
                <a16:creationId xmlns:a16="http://schemas.microsoft.com/office/drawing/2014/main" id="{443E1C1E-4CD0-BD6B-3794-059078D0C703}"/>
              </a:ext>
            </a:extLst>
          </p:cNvPr>
          <p:cNvSpPr txBox="1"/>
          <p:nvPr/>
        </p:nvSpPr>
        <p:spPr>
          <a:xfrm>
            <a:off x="10274243" y="3430434"/>
            <a:ext cx="1346200" cy="323850"/>
          </a:xfrm>
          <a:prstGeom prst="rect">
            <a:avLst/>
          </a:prstGeom>
          <a:ln>
            <a:solidFill>
              <a:schemeClr val="accent1"/>
            </a:solidFill>
          </a:ln>
        </p:spPr>
        <p:txBody>
          <a:bodyPr vert="horz" wrap="square" lIns="91440" tIns="45720" rIns="91440" bIns="45720" rtlCol="0">
            <a:normAutofit fontScale="700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Liquids demand</a:t>
            </a:r>
            <a:endParaRPr lang="en-US" b="1" noProof="0">
              <a:latin typeface="Lato" panose="020F0502020204030203"/>
              <a:ea typeface="Lato" panose="020F0502020204030203" pitchFamily="34" charset="0"/>
              <a:cs typeface="Lato" panose="020F0502020204030203" pitchFamily="34" charset="0"/>
            </a:endParaRPr>
          </a:p>
        </p:txBody>
      </p:sp>
      <p:sp>
        <p:nvSpPr>
          <p:cNvPr id="51" name="TextBox 50">
            <a:extLst>
              <a:ext uri="{FF2B5EF4-FFF2-40B4-BE49-F238E27FC236}">
                <a16:creationId xmlns:a16="http://schemas.microsoft.com/office/drawing/2014/main" id="{B391812D-5873-D49D-48CC-BB58B01DB1E9}"/>
              </a:ext>
            </a:extLst>
          </p:cNvPr>
          <p:cNvSpPr txBox="1"/>
          <p:nvPr/>
        </p:nvSpPr>
        <p:spPr>
          <a:xfrm>
            <a:off x="10261418" y="3875428"/>
            <a:ext cx="1346200" cy="323850"/>
          </a:xfrm>
          <a:prstGeom prst="rect">
            <a:avLst/>
          </a:prstGeom>
          <a:ln>
            <a:solidFill>
              <a:schemeClr val="accent1"/>
            </a:solidFill>
          </a:ln>
        </p:spPr>
        <p:txBody>
          <a:bodyPr vert="horz" wrap="square" lIns="91440" tIns="45720" rIns="91440" bIns="45720" rtlCol="0">
            <a:normAutofit fontScale="77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Solids demand</a:t>
            </a:r>
            <a:endParaRPr lang="en-US" b="1" noProof="0">
              <a:latin typeface="Lato" panose="020F0502020204030203"/>
              <a:ea typeface="Lato" panose="020F0502020204030203" pitchFamily="34" charset="0"/>
              <a:cs typeface="Lato" panose="020F0502020204030203" pitchFamily="34" charset="0"/>
            </a:endParaRPr>
          </a:p>
        </p:txBody>
      </p:sp>
      <p:sp>
        <p:nvSpPr>
          <p:cNvPr id="52" name="TextBox 51">
            <a:extLst>
              <a:ext uri="{FF2B5EF4-FFF2-40B4-BE49-F238E27FC236}">
                <a16:creationId xmlns:a16="http://schemas.microsoft.com/office/drawing/2014/main" id="{23248942-1120-C732-393E-E5C6FE4105DB}"/>
              </a:ext>
            </a:extLst>
          </p:cNvPr>
          <p:cNvSpPr txBox="1"/>
          <p:nvPr/>
        </p:nvSpPr>
        <p:spPr>
          <a:xfrm>
            <a:off x="10261418" y="4367379"/>
            <a:ext cx="1346200" cy="323850"/>
          </a:xfrm>
          <a:prstGeom prst="rect">
            <a:avLst/>
          </a:prstGeom>
          <a:ln>
            <a:solidFill>
              <a:schemeClr val="accent1"/>
            </a:solid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Biomass demand</a:t>
            </a:r>
            <a:endParaRPr lang="en-US" b="1" noProof="0">
              <a:latin typeface="Lato" panose="020F0502020204030203"/>
              <a:ea typeface="Lato" panose="020F0502020204030203" pitchFamily="34" charset="0"/>
              <a:cs typeface="Lato" panose="020F0502020204030203" pitchFamily="34" charset="0"/>
            </a:endParaRPr>
          </a:p>
        </p:txBody>
      </p:sp>
      <p:sp>
        <p:nvSpPr>
          <p:cNvPr id="53" name="TextBox 52">
            <a:extLst>
              <a:ext uri="{FF2B5EF4-FFF2-40B4-BE49-F238E27FC236}">
                <a16:creationId xmlns:a16="http://schemas.microsoft.com/office/drawing/2014/main" id="{136EEBB8-8962-92E2-FB58-4FD3CD0C60EF}"/>
              </a:ext>
            </a:extLst>
          </p:cNvPr>
          <p:cNvSpPr txBox="1"/>
          <p:nvPr/>
        </p:nvSpPr>
        <p:spPr>
          <a:xfrm>
            <a:off x="10261418" y="4818610"/>
            <a:ext cx="1346200" cy="323850"/>
          </a:xfrm>
          <a:prstGeom prst="rect">
            <a:avLst/>
          </a:prstGeom>
          <a:ln>
            <a:solidFill>
              <a:schemeClr val="accent1"/>
            </a:solid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b="1">
                <a:latin typeface="Lato" panose="020F0502020204030203"/>
                <a:ea typeface="Lato" panose="020F0502020204030203" pitchFamily="34" charset="0"/>
                <a:cs typeface="Lato" panose="020F0502020204030203" pitchFamily="34" charset="0"/>
              </a:rPr>
              <a:t>Electricity demand</a:t>
            </a:r>
            <a:endParaRPr lang="en-US" b="1" noProof="0">
              <a:latin typeface="Lato" panose="020F0502020204030203"/>
              <a:ea typeface="Lato" panose="020F0502020204030203" pitchFamily="34" charset="0"/>
              <a:cs typeface="Lato" panose="020F0502020204030203" pitchFamily="34" charset="0"/>
            </a:endParaRPr>
          </a:p>
        </p:txBody>
      </p:sp>
      <p:cxnSp>
        <p:nvCxnSpPr>
          <p:cNvPr id="55" name="Connector: Elbow 54">
            <a:extLst>
              <a:ext uri="{FF2B5EF4-FFF2-40B4-BE49-F238E27FC236}">
                <a16:creationId xmlns:a16="http://schemas.microsoft.com/office/drawing/2014/main" id="{F6112624-8A09-8CE0-AE81-BF8AB2FE93E4}"/>
              </a:ext>
            </a:extLst>
          </p:cNvPr>
          <p:cNvCxnSpPr>
            <a:cxnSpLocks/>
          </p:cNvCxnSpPr>
          <p:nvPr/>
        </p:nvCxnSpPr>
        <p:spPr>
          <a:xfrm rot="10800000" flipV="1">
            <a:off x="5072211" y="2237768"/>
            <a:ext cx="6475264" cy="235005"/>
          </a:xfrm>
          <a:prstGeom prst="bentConnector3">
            <a:avLst>
              <a:gd name="adj1" fmla="val 10001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7F459A8-F853-2503-C92C-1213C4DFC9B9}"/>
              </a:ext>
            </a:extLst>
          </p:cNvPr>
          <p:cNvSpPr txBox="1"/>
          <p:nvPr/>
        </p:nvSpPr>
        <p:spPr>
          <a:xfrm>
            <a:off x="4841965" y="2015302"/>
            <a:ext cx="4156438" cy="266935"/>
          </a:xfrm>
          <a:prstGeom prst="rect">
            <a:avLst/>
          </a:prstGeom>
          <a:ln>
            <a:noFill/>
          </a:ln>
        </p:spPr>
        <p:txBody>
          <a:bodyPr vert="horz" wrap="square" lIns="91440" tIns="45720" rIns="91440" bIns="45720" rtlCol="0">
            <a:normAutofit fontScale="62500" lnSpcReduction="200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700" b="1" noProof="0" dirty="0">
                <a:latin typeface="Lato" panose="020F0502020204030203"/>
                <a:ea typeface="Lato" panose="020F0502020204030203" pitchFamily="34" charset="0"/>
                <a:cs typeface="Lato" panose="020F0502020204030203" pitchFamily="34" charset="0"/>
              </a:rPr>
              <a:t>Energy supply source is defined here</a:t>
            </a:r>
            <a:endParaRPr lang="en-US" sz="900" b="1" noProof="0" dirty="0">
              <a:latin typeface="Lato" panose="020F0502020204030203"/>
              <a:ea typeface="Lato" panose="020F0502020204030203" pitchFamily="34" charset="0"/>
              <a:cs typeface="Lato" panose="020F0502020204030203" pitchFamily="34" charset="0"/>
            </a:endParaRPr>
          </a:p>
        </p:txBody>
      </p:sp>
      <p:sp>
        <p:nvSpPr>
          <p:cNvPr id="6" name="Division Sign 5">
            <a:extLst>
              <a:ext uri="{FF2B5EF4-FFF2-40B4-BE49-F238E27FC236}">
                <a16:creationId xmlns:a16="http://schemas.microsoft.com/office/drawing/2014/main" id="{0429F325-453F-F54E-6A02-6D84BD75711D}"/>
              </a:ext>
            </a:extLst>
          </p:cNvPr>
          <p:cNvSpPr/>
          <p:nvPr/>
        </p:nvSpPr>
        <p:spPr>
          <a:xfrm>
            <a:off x="5104302" y="5236999"/>
            <a:ext cx="327913" cy="365125"/>
          </a:xfrm>
          <a:prstGeom prst="mathDivid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934939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CCF32F1-3B4B-A347-E222-C5F9CB10209F}"/>
              </a:ext>
            </a:extLst>
          </p:cNvPr>
          <p:cNvSpPr>
            <a:spLocks noGrp="1"/>
          </p:cNvSpPr>
          <p:nvPr>
            <p:ph type="title"/>
          </p:nvPr>
        </p:nvSpPr>
        <p:spPr/>
        <p:txBody>
          <a:bodyPr/>
          <a:lstStyle/>
          <a:p>
            <a:r>
              <a:rPr lang="en-US"/>
              <a:t>Stakeholder comment</a:t>
            </a:r>
          </a:p>
        </p:txBody>
      </p:sp>
      <p:sp>
        <p:nvSpPr>
          <p:cNvPr id="3" name="Footer Placeholder 2">
            <a:extLst>
              <a:ext uri="{FF2B5EF4-FFF2-40B4-BE49-F238E27FC236}">
                <a16:creationId xmlns:a16="http://schemas.microsoft.com/office/drawing/2014/main" id="{6BBCE67F-BE57-C1CE-3661-2B398A4F977A}"/>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7C6D6249-2F16-A61B-805C-07593B27CBA3}"/>
              </a:ext>
            </a:extLst>
          </p:cNvPr>
          <p:cNvSpPr>
            <a:spLocks noGrp="1"/>
          </p:cNvSpPr>
          <p:nvPr>
            <p:ph type="dt" sz="half" idx="11"/>
          </p:nvPr>
        </p:nvSpPr>
        <p:spPr/>
        <p:txBody>
          <a:bodyPr/>
          <a:lstStyle/>
          <a:p>
            <a:fld id="{CCDAEFA8-D82B-4589-B44F-BA75FEEF6224}" type="datetime1">
              <a:rPr lang="de-DE" smtClean="0"/>
              <a:t>15.01.2024</a:t>
            </a:fld>
            <a:endParaRPr lang="de-DE"/>
          </a:p>
        </p:txBody>
      </p:sp>
      <p:sp>
        <p:nvSpPr>
          <p:cNvPr id="5" name="Slide Number Placeholder 4">
            <a:extLst>
              <a:ext uri="{FF2B5EF4-FFF2-40B4-BE49-F238E27FC236}">
                <a16:creationId xmlns:a16="http://schemas.microsoft.com/office/drawing/2014/main" id="{AEE8CF9A-E50A-09F1-ED3B-3D77F167506E}"/>
              </a:ext>
            </a:extLst>
          </p:cNvPr>
          <p:cNvSpPr>
            <a:spLocks noGrp="1"/>
          </p:cNvSpPr>
          <p:nvPr>
            <p:ph type="sldNum" sz="quarter" idx="12"/>
          </p:nvPr>
        </p:nvSpPr>
        <p:spPr/>
        <p:txBody>
          <a:bodyPr/>
          <a:lstStyle/>
          <a:p>
            <a:fld id="{C7CDB754-25BF-9446-8634-13DEF6A1B38D}" type="slidenum">
              <a:rPr lang="de-DE" smtClean="0"/>
              <a:pPr/>
              <a:t>5</a:t>
            </a:fld>
            <a:endParaRPr lang="de-DE"/>
          </a:p>
        </p:txBody>
      </p:sp>
      <p:sp>
        <p:nvSpPr>
          <p:cNvPr id="8" name="Text Placeholder 7">
            <a:extLst>
              <a:ext uri="{FF2B5EF4-FFF2-40B4-BE49-F238E27FC236}">
                <a16:creationId xmlns:a16="http://schemas.microsoft.com/office/drawing/2014/main" id="{AB7E82E6-5D0E-5954-E1DA-4D1C26A063BC}"/>
              </a:ext>
            </a:extLst>
          </p:cNvPr>
          <p:cNvSpPr>
            <a:spLocks noGrp="1"/>
          </p:cNvSpPr>
          <p:nvPr>
            <p:ph type="body" sz="quarter" idx="13"/>
          </p:nvPr>
        </p:nvSpPr>
        <p:spPr/>
        <p:txBody>
          <a:bodyPr/>
          <a:lstStyle/>
          <a:p>
            <a:pPr algn="just">
              <a:lnSpc>
                <a:spcPct val="110000"/>
              </a:lnSpc>
            </a:pPr>
            <a:r>
              <a:rPr lang="en-US" sz="1800" b="1" kern="0">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BDEW: </a:t>
            </a:r>
            <a:r>
              <a:rPr lang="en-US" sz="1800" u="sng" kern="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National legislation in Germany provides for an extensive list of technologies and energy carriers for decarbonizing district heating. These include the use of renewable gases, biomass, unavoidable waste heat, etc.</a:t>
            </a:r>
            <a:r>
              <a:rPr lang="en-US" sz="1800" kern="0">
                <a:effectLst/>
                <a:latin typeface="Calibri" panose="020F0502020204030204" pitchFamily="34" charset="0"/>
                <a:ea typeface="Times New Roman" panose="02020603050405020304" pitchFamily="18" charset="0"/>
                <a:cs typeface="Calibri" panose="020F0502020204030204" pitchFamily="34" charset="0"/>
              </a:rPr>
              <a:t> In their local heating planning, municipalities draw up scenarios for how decarbonization can be achieved by 2045, using different energy sources and technologies. These heating plans, as they will also be prescribed in the EED in the future, are mandatory in Germany. This means that there is an openness to technology and that the technology fitting best locally will be used. We therefore see the assumption that district heating will only or mostly be generated with heat pumps in the future as untenable. In this case, the assumptions urgently need to be revised so that they comply with legal provisions in Germany and do not restrict the practiced technological openness.</a:t>
            </a:r>
            <a:endParaRPr lang="en-B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US"/>
          </a:p>
        </p:txBody>
      </p:sp>
    </p:spTree>
    <p:extLst>
      <p:ext uri="{BB962C8B-B14F-4D97-AF65-F5344CB8AC3E}">
        <p14:creationId xmlns:p14="http://schemas.microsoft.com/office/powerpoint/2010/main" val="3442658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BDA10-657C-CD7D-636B-6DF17BD59F12}"/>
              </a:ext>
            </a:extLst>
          </p:cNvPr>
          <p:cNvSpPr>
            <a:spLocks noGrp="1"/>
          </p:cNvSpPr>
          <p:nvPr>
            <p:ph type="title"/>
          </p:nvPr>
        </p:nvSpPr>
        <p:spPr/>
        <p:txBody>
          <a:bodyPr/>
          <a:lstStyle/>
          <a:p>
            <a:r>
              <a:rPr lang="en-US"/>
              <a:t>Effect of changes</a:t>
            </a:r>
          </a:p>
        </p:txBody>
      </p:sp>
      <p:sp>
        <p:nvSpPr>
          <p:cNvPr id="3" name="Footer Placeholder 2">
            <a:extLst>
              <a:ext uri="{FF2B5EF4-FFF2-40B4-BE49-F238E27FC236}">
                <a16:creationId xmlns:a16="http://schemas.microsoft.com/office/drawing/2014/main" id="{81CE1C75-4248-D632-1E15-707C54800E88}"/>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B7AB90D3-B959-6F01-B21A-99B53472A260}"/>
              </a:ext>
            </a:extLst>
          </p:cNvPr>
          <p:cNvSpPr>
            <a:spLocks noGrp="1"/>
          </p:cNvSpPr>
          <p:nvPr>
            <p:ph type="dt" sz="half" idx="11"/>
          </p:nvPr>
        </p:nvSpPr>
        <p:spPr/>
        <p:txBody>
          <a:bodyPr/>
          <a:lstStyle/>
          <a:p>
            <a:fld id="{AD1ED3DB-9987-4097-AD8E-F616A405BD05}" type="datetime1">
              <a:rPr lang="de-DE" smtClean="0"/>
              <a:t>15.01.2024</a:t>
            </a:fld>
            <a:endParaRPr lang="de-DE"/>
          </a:p>
        </p:txBody>
      </p:sp>
      <p:sp>
        <p:nvSpPr>
          <p:cNvPr id="5" name="Slide Number Placeholder 4">
            <a:extLst>
              <a:ext uri="{FF2B5EF4-FFF2-40B4-BE49-F238E27FC236}">
                <a16:creationId xmlns:a16="http://schemas.microsoft.com/office/drawing/2014/main" id="{A6D00F35-C47A-2C10-7161-EE344CE17212}"/>
              </a:ext>
            </a:extLst>
          </p:cNvPr>
          <p:cNvSpPr>
            <a:spLocks noGrp="1"/>
          </p:cNvSpPr>
          <p:nvPr>
            <p:ph type="sldNum" sz="quarter" idx="12"/>
          </p:nvPr>
        </p:nvSpPr>
        <p:spPr/>
        <p:txBody>
          <a:bodyPr/>
          <a:lstStyle/>
          <a:p>
            <a:fld id="{C7CDB754-25BF-9446-8634-13DEF6A1B38D}" type="slidenum">
              <a:rPr lang="de-DE" smtClean="0"/>
              <a:pPr/>
              <a:t>6</a:t>
            </a:fld>
            <a:endParaRPr lang="de-DE"/>
          </a:p>
        </p:txBody>
      </p:sp>
      <p:sp>
        <p:nvSpPr>
          <p:cNvPr id="6" name="Text Placeholder 5">
            <a:extLst>
              <a:ext uri="{FF2B5EF4-FFF2-40B4-BE49-F238E27FC236}">
                <a16:creationId xmlns:a16="http://schemas.microsoft.com/office/drawing/2014/main" id="{FBB2C162-00D7-74AC-424F-91FFB83EEFED}"/>
              </a:ext>
            </a:extLst>
          </p:cNvPr>
          <p:cNvSpPr>
            <a:spLocks noGrp="1"/>
          </p:cNvSpPr>
          <p:nvPr>
            <p:ph type="body" sz="quarter" idx="13"/>
          </p:nvPr>
        </p:nvSpPr>
        <p:spPr>
          <a:xfrm>
            <a:off x="325302" y="1453726"/>
            <a:ext cx="5303520" cy="3392076"/>
          </a:xfrm>
        </p:spPr>
        <p:txBody>
          <a:bodyPr/>
          <a:lstStyle/>
          <a:p>
            <a:pPr marL="342900" indent="-342900">
              <a:buFont typeface="Arial" panose="020B0604020202020204" pitchFamily="34" charset="0"/>
              <a:buChar char="•"/>
            </a:pPr>
            <a:r>
              <a:rPr lang="en-US" sz="1800" dirty="0"/>
              <a:t>Methane and Hydrogen demand for district heating will increase app. 10% (less than 1% increase in total energy demand) </a:t>
            </a:r>
          </a:p>
          <a:p>
            <a:pPr marL="342900" indent="-342900">
              <a:buFont typeface="Arial" panose="020B0604020202020204" pitchFamily="34" charset="0"/>
              <a:buChar char="•"/>
            </a:pPr>
            <a:r>
              <a:rPr lang="en-US" sz="1800" dirty="0"/>
              <a:t>Liquid demand for district heating will fall app. 90%. (app. 2% in total liquid demand)    </a:t>
            </a:r>
          </a:p>
          <a:p>
            <a:pPr marL="342900" indent="-342900">
              <a:buFont typeface="Arial" panose="020B0604020202020204" pitchFamily="34" charset="0"/>
              <a:buChar char="•"/>
            </a:pPr>
            <a:r>
              <a:rPr lang="en-US" sz="1800" dirty="0"/>
              <a:t>Solid fossils are almost not affected by the change. Solids for district heating are mainly waste.</a:t>
            </a:r>
          </a:p>
          <a:p>
            <a:endParaRPr lang="en-US" dirty="0"/>
          </a:p>
        </p:txBody>
      </p:sp>
      <p:pic>
        <p:nvPicPr>
          <p:cNvPr id="7" name="Picture 6">
            <a:extLst>
              <a:ext uri="{FF2B5EF4-FFF2-40B4-BE49-F238E27FC236}">
                <a16:creationId xmlns:a16="http://schemas.microsoft.com/office/drawing/2014/main" id="{8323CDF5-62BB-9CB1-882A-7D4067C4475C}"/>
              </a:ext>
            </a:extLst>
          </p:cNvPr>
          <p:cNvPicPr>
            <a:picLocks noChangeAspect="1"/>
          </p:cNvPicPr>
          <p:nvPr/>
        </p:nvPicPr>
        <p:blipFill>
          <a:blip r:embed="rId2"/>
          <a:stretch>
            <a:fillRect/>
          </a:stretch>
        </p:blipFill>
        <p:spPr>
          <a:xfrm>
            <a:off x="5819926" y="1663520"/>
            <a:ext cx="6046772" cy="2972488"/>
          </a:xfrm>
          <a:prstGeom prst="rect">
            <a:avLst/>
          </a:prstGeom>
        </p:spPr>
      </p:pic>
      <p:sp>
        <p:nvSpPr>
          <p:cNvPr id="8" name="TextBox 7">
            <a:extLst>
              <a:ext uri="{FF2B5EF4-FFF2-40B4-BE49-F238E27FC236}">
                <a16:creationId xmlns:a16="http://schemas.microsoft.com/office/drawing/2014/main" id="{801BC0A8-392A-615A-0DD7-1A0AA1AE7938}"/>
              </a:ext>
            </a:extLst>
          </p:cNvPr>
          <p:cNvSpPr txBox="1"/>
          <p:nvPr/>
        </p:nvSpPr>
        <p:spPr>
          <a:xfrm>
            <a:off x="6030216" y="1360314"/>
            <a:ext cx="3639839" cy="985084"/>
          </a:xfrm>
          <a:prstGeom prst="rect">
            <a:avLst/>
          </a:prstGeom>
          <a:ln>
            <a:noFill/>
          </a:ln>
        </p:spPr>
        <p:txBody>
          <a:bodyPr vert="horz" wrap="square" lIns="91440" tIns="45720" rIns="91440" bIns="45720" rtlCol="0">
            <a:normAutofit/>
          </a:bodyPr>
          <a:lstStyle/>
          <a:p>
            <a:pPr marL="0" marR="0" indent="0"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100" b="1" dirty="0">
                <a:solidFill>
                  <a:srgbClr val="17253F"/>
                </a:solidFill>
                <a:latin typeface="Lato" panose="020F0502020204030203"/>
                <a:ea typeface="Lato" panose="020F0502020204030203" pitchFamily="34" charset="0"/>
                <a:cs typeface="Lato" panose="020F0502020204030203" pitchFamily="34" charset="0"/>
              </a:rPr>
              <a:t>Energy demand for district heating (TWh/year)</a:t>
            </a:r>
            <a:endParaRPr lang="en-US" sz="1100" b="1" noProof="0" dirty="0">
              <a:solidFill>
                <a:srgbClr val="17253F"/>
              </a:solidFill>
              <a:latin typeface="Lato" panose="020F0502020204030203"/>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3FEEB06E-009B-6D58-CBB2-AFF8BE29D6E1}"/>
              </a:ext>
            </a:extLst>
          </p:cNvPr>
          <p:cNvSpPr txBox="1"/>
          <p:nvPr/>
        </p:nvSpPr>
        <p:spPr>
          <a:xfrm>
            <a:off x="5872159" y="4939214"/>
            <a:ext cx="5942306" cy="914400"/>
          </a:xfrm>
          <a:prstGeom prst="rect">
            <a:avLst/>
          </a:prstGeom>
        </p:spPr>
        <p:txBody>
          <a:bodyPr vert="horz" wrap="square" lIns="91440" tIns="45720" rIns="91440" bIns="45720" rtlCol="0">
            <a:normAutofit/>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300" b="1" noProof="0" dirty="0">
                <a:latin typeface="Lato" panose="020F0502020204030203"/>
                <a:ea typeface="Lato" panose="020F0502020204030203" pitchFamily="34" charset="0"/>
                <a:cs typeface="Lato" panose="020F0502020204030203" pitchFamily="34" charset="0"/>
              </a:rPr>
              <a:t>Data in supply tool has been updated since these calculations. The data has changed a bit</a:t>
            </a:r>
            <a:r>
              <a:rPr lang="en-US" sz="1300" b="1" dirty="0">
                <a:latin typeface="Lato" panose="020F0502020204030203"/>
                <a:ea typeface="Lato" panose="020F0502020204030203" pitchFamily="34" charset="0"/>
                <a:cs typeface="Lato" panose="020F0502020204030203" pitchFamily="34" charset="0"/>
              </a:rPr>
              <a:t>, but the magnitude of the changes should be similar.</a:t>
            </a:r>
            <a:endParaRPr lang="en-US" sz="1300" b="1" noProof="0" dirty="0">
              <a:latin typeface="Lato" panose="020F0502020204030203"/>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3307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8332303-EDBE-73A1-69EC-99174F66C931}"/>
              </a:ext>
            </a:extLst>
          </p:cNvPr>
          <p:cNvPicPr>
            <a:picLocks noChangeAspect="1"/>
          </p:cNvPicPr>
          <p:nvPr/>
        </p:nvPicPr>
        <p:blipFill>
          <a:blip r:embed="rId2"/>
          <a:stretch>
            <a:fillRect/>
          </a:stretch>
        </p:blipFill>
        <p:spPr>
          <a:xfrm>
            <a:off x="8476378" y="3078074"/>
            <a:ext cx="3538072" cy="2805807"/>
          </a:xfrm>
          <a:prstGeom prst="rect">
            <a:avLst/>
          </a:prstGeom>
        </p:spPr>
      </p:pic>
      <p:sp>
        <p:nvSpPr>
          <p:cNvPr id="7" name="Title 6">
            <a:extLst>
              <a:ext uri="{FF2B5EF4-FFF2-40B4-BE49-F238E27FC236}">
                <a16:creationId xmlns:a16="http://schemas.microsoft.com/office/drawing/2014/main" id="{E90C8C1D-3464-D6FA-04EB-E238249C9A0F}"/>
              </a:ext>
            </a:extLst>
          </p:cNvPr>
          <p:cNvSpPr>
            <a:spLocks noGrp="1"/>
          </p:cNvSpPr>
          <p:nvPr>
            <p:ph type="title"/>
          </p:nvPr>
        </p:nvSpPr>
        <p:spPr/>
        <p:txBody>
          <a:bodyPr/>
          <a:lstStyle/>
          <a:p>
            <a:r>
              <a:rPr lang="en-US"/>
              <a:t>Proposed adjustments</a:t>
            </a:r>
          </a:p>
        </p:txBody>
      </p:sp>
      <p:sp>
        <p:nvSpPr>
          <p:cNvPr id="3" name="Footer Placeholder 2">
            <a:extLst>
              <a:ext uri="{FF2B5EF4-FFF2-40B4-BE49-F238E27FC236}">
                <a16:creationId xmlns:a16="http://schemas.microsoft.com/office/drawing/2014/main" id="{FEDD0BCC-DFFC-05F9-C176-5F00EA4FF8E6}"/>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C5FEB03D-0D56-7B31-CC21-EE61FA427C74}"/>
              </a:ext>
            </a:extLst>
          </p:cNvPr>
          <p:cNvSpPr>
            <a:spLocks noGrp="1"/>
          </p:cNvSpPr>
          <p:nvPr>
            <p:ph type="dt" sz="half" idx="11"/>
          </p:nvPr>
        </p:nvSpPr>
        <p:spPr/>
        <p:txBody>
          <a:bodyPr/>
          <a:lstStyle/>
          <a:p>
            <a:fld id="{4611C73D-E817-43EB-AA65-F3002177C370}" type="datetime1">
              <a:rPr lang="de-DE" smtClean="0"/>
              <a:t>15.01.2024</a:t>
            </a:fld>
            <a:endParaRPr lang="de-DE"/>
          </a:p>
        </p:txBody>
      </p:sp>
      <p:sp>
        <p:nvSpPr>
          <p:cNvPr id="5" name="Slide Number Placeholder 4">
            <a:extLst>
              <a:ext uri="{FF2B5EF4-FFF2-40B4-BE49-F238E27FC236}">
                <a16:creationId xmlns:a16="http://schemas.microsoft.com/office/drawing/2014/main" id="{DD51F07D-D9D0-0CEC-E824-662A50FC403C}"/>
              </a:ext>
            </a:extLst>
          </p:cNvPr>
          <p:cNvSpPr>
            <a:spLocks noGrp="1"/>
          </p:cNvSpPr>
          <p:nvPr>
            <p:ph type="sldNum" sz="quarter" idx="12"/>
          </p:nvPr>
        </p:nvSpPr>
        <p:spPr/>
        <p:txBody>
          <a:bodyPr/>
          <a:lstStyle/>
          <a:p>
            <a:fld id="{C7CDB754-25BF-9446-8634-13DEF6A1B38D}" type="slidenum">
              <a:rPr lang="de-DE" smtClean="0"/>
              <a:pPr/>
              <a:t>7</a:t>
            </a:fld>
            <a:endParaRPr lang="de-DE"/>
          </a:p>
        </p:txBody>
      </p:sp>
      <p:sp>
        <p:nvSpPr>
          <p:cNvPr id="8" name="Text Placeholder 7">
            <a:extLst>
              <a:ext uri="{FF2B5EF4-FFF2-40B4-BE49-F238E27FC236}">
                <a16:creationId xmlns:a16="http://schemas.microsoft.com/office/drawing/2014/main" id="{124E4C48-6114-F819-D15B-D85CC310CEC2}"/>
              </a:ext>
            </a:extLst>
          </p:cNvPr>
          <p:cNvSpPr>
            <a:spLocks noGrp="1"/>
          </p:cNvSpPr>
          <p:nvPr>
            <p:ph type="body" sz="quarter" idx="13"/>
          </p:nvPr>
        </p:nvSpPr>
        <p:spPr>
          <a:xfrm>
            <a:off x="457200" y="1235507"/>
            <a:ext cx="11277600" cy="4648374"/>
          </a:xfrm>
        </p:spPr>
        <p:txBody>
          <a:bodyPr/>
          <a:lstStyle/>
          <a:p>
            <a:r>
              <a:rPr lang="en-US" sz="2000"/>
              <a:t>Based on stakeholder feed back supply team suggest to adjust the supply for district heating to decarbonize it. This could be done by substituting solid and liquid fossils with renewable gases (biomethane, P2G and Hydrogen). Supply team suggest 50% to methane and hydrogen, but other methodologies could also be applied. </a:t>
            </a:r>
          </a:p>
          <a:p>
            <a:r>
              <a:rPr lang="en-US" u="sng"/>
              <a:t>The methodology proposed</a:t>
            </a:r>
          </a:p>
          <a:p>
            <a:endParaRPr lang="en-US"/>
          </a:p>
          <a:p>
            <a:endParaRPr lang="en-US"/>
          </a:p>
          <a:p>
            <a:endParaRPr lang="en-US"/>
          </a:p>
        </p:txBody>
      </p:sp>
      <p:cxnSp>
        <p:nvCxnSpPr>
          <p:cNvPr id="10" name="Straight Arrow Connector 9">
            <a:extLst>
              <a:ext uri="{FF2B5EF4-FFF2-40B4-BE49-F238E27FC236}">
                <a16:creationId xmlns:a16="http://schemas.microsoft.com/office/drawing/2014/main" id="{BCCAF3DD-3396-F5F0-458F-3769D8F49BD0}"/>
              </a:ext>
            </a:extLst>
          </p:cNvPr>
          <p:cNvCxnSpPr>
            <a:cxnSpLocks/>
          </p:cNvCxnSpPr>
          <p:nvPr/>
        </p:nvCxnSpPr>
        <p:spPr>
          <a:xfrm>
            <a:off x="4150981" y="3979942"/>
            <a:ext cx="1151223" cy="45391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B8816E1-D51A-DF4C-7B8B-A2930B5CB2F8}"/>
              </a:ext>
            </a:extLst>
          </p:cNvPr>
          <p:cNvCxnSpPr>
            <a:cxnSpLocks/>
          </p:cNvCxnSpPr>
          <p:nvPr/>
        </p:nvCxnSpPr>
        <p:spPr>
          <a:xfrm flipV="1">
            <a:off x="4079776" y="4785022"/>
            <a:ext cx="1222428" cy="490869"/>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0557469-5B1D-77B0-22F4-7A9B1C8F977C}"/>
              </a:ext>
            </a:extLst>
          </p:cNvPr>
          <p:cNvSpPr txBox="1"/>
          <p:nvPr/>
        </p:nvSpPr>
        <p:spPr>
          <a:xfrm>
            <a:off x="5401012" y="4241097"/>
            <a:ext cx="2236416" cy="776888"/>
          </a:xfrm>
          <a:prstGeom prst="rect">
            <a:avLst/>
          </a:prstGeom>
          <a:ln>
            <a:solidFill>
              <a:schemeClr val="accent1"/>
            </a:solidFill>
          </a:ln>
        </p:spPr>
        <p:txBody>
          <a:bodyPr vert="horz" wrap="square" lIns="91440" tIns="45720" rIns="91440" bIns="45720" rtlCol="0">
            <a:normAutofit fontScale="92500"/>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100" b="1" noProof="0">
                <a:latin typeface="Lato" panose="020F0502020204030203"/>
                <a:ea typeface="Lato" panose="020F0502020204030203" pitchFamily="34" charset="0"/>
                <a:cs typeface="Lato" panose="020F0502020204030203" pitchFamily="34" charset="0"/>
              </a:rPr>
              <a:t>The sum of fossil solid and </a:t>
            </a:r>
            <a:r>
              <a:rPr lang="en-US" sz="1100" b="1">
                <a:latin typeface="Lato" panose="020F0502020204030203"/>
                <a:ea typeface="Lato" panose="020F0502020204030203" pitchFamily="34" charset="0"/>
                <a:cs typeface="Lato" panose="020F0502020204030203" pitchFamily="34" charset="0"/>
              </a:rPr>
              <a:t>fossil</a:t>
            </a:r>
            <a:r>
              <a:rPr lang="en-US" sz="1100" b="1" noProof="0">
                <a:latin typeface="Lato" panose="020F0502020204030203"/>
                <a:ea typeface="Lato" panose="020F0502020204030203" pitchFamily="34" charset="0"/>
                <a:cs typeface="Lato" panose="020F0502020204030203" pitchFamily="34" charset="0"/>
              </a:rPr>
              <a:t> liquids (the shares) are distributed equally to Methane and Hydrogen  </a:t>
            </a:r>
          </a:p>
        </p:txBody>
      </p:sp>
      <p:cxnSp>
        <p:nvCxnSpPr>
          <p:cNvPr id="19" name="Straight Arrow Connector 18">
            <a:extLst>
              <a:ext uri="{FF2B5EF4-FFF2-40B4-BE49-F238E27FC236}">
                <a16:creationId xmlns:a16="http://schemas.microsoft.com/office/drawing/2014/main" id="{D8D40808-F463-28ED-0414-77E0BCC5DADE}"/>
              </a:ext>
            </a:extLst>
          </p:cNvPr>
          <p:cNvCxnSpPr>
            <a:cxnSpLocks/>
          </p:cNvCxnSpPr>
          <p:nvPr/>
        </p:nvCxnSpPr>
        <p:spPr>
          <a:xfrm flipV="1">
            <a:off x="7766917" y="3559694"/>
            <a:ext cx="1252093" cy="74144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820BAF85-F643-C2C1-5559-D7FF6C55492D}"/>
              </a:ext>
            </a:extLst>
          </p:cNvPr>
          <p:cNvCxnSpPr>
            <a:cxnSpLocks/>
          </p:cNvCxnSpPr>
          <p:nvPr/>
        </p:nvCxnSpPr>
        <p:spPr>
          <a:xfrm>
            <a:off x="7804938" y="4481838"/>
            <a:ext cx="1249965" cy="4625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324DBB2-3CF6-6D2F-4F2F-43C3791409A0}"/>
              </a:ext>
            </a:extLst>
          </p:cNvPr>
          <p:cNvSpPr txBox="1"/>
          <p:nvPr/>
        </p:nvSpPr>
        <p:spPr>
          <a:xfrm>
            <a:off x="7979267" y="3667302"/>
            <a:ext cx="620175" cy="343341"/>
          </a:xfrm>
          <a:prstGeom prst="rect">
            <a:avLst/>
          </a:prstGeom>
          <a:ln>
            <a:noFill/>
          </a:ln>
        </p:spPr>
        <p:txBody>
          <a:bodyPr vert="horz" wrap="square" lIns="91440" tIns="45720" rIns="91440" bIns="45720" rtlCol="0">
            <a:normAutofit/>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200" b="1" noProof="0">
                <a:latin typeface="Lato" panose="020F0502020204030203"/>
                <a:ea typeface="Lato" panose="020F0502020204030203" pitchFamily="34" charset="0"/>
                <a:cs typeface="Lato" panose="020F0502020204030203" pitchFamily="34" charset="0"/>
              </a:rPr>
              <a:t>50%</a:t>
            </a:r>
          </a:p>
        </p:txBody>
      </p:sp>
      <p:sp>
        <p:nvSpPr>
          <p:cNvPr id="25" name="TextBox 24">
            <a:extLst>
              <a:ext uri="{FF2B5EF4-FFF2-40B4-BE49-F238E27FC236}">
                <a16:creationId xmlns:a16="http://schemas.microsoft.com/office/drawing/2014/main" id="{B7F457DF-E730-4886-A523-BE915A8B676A}"/>
              </a:ext>
            </a:extLst>
          </p:cNvPr>
          <p:cNvSpPr txBox="1"/>
          <p:nvPr/>
        </p:nvSpPr>
        <p:spPr>
          <a:xfrm>
            <a:off x="8007509" y="4504964"/>
            <a:ext cx="620175" cy="343341"/>
          </a:xfrm>
          <a:prstGeom prst="rect">
            <a:avLst/>
          </a:prstGeom>
          <a:ln>
            <a:noFill/>
          </a:ln>
        </p:spPr>
        <p:txBody>
          <a:bodyPr vert="horz" wrap="square" lIns="91440" tIns="45720" rIns="91440" bIns="45720" rtlCol="0">
            <a:normAutofit/>
          </a:bodyPr>
          <a:lstStyle/>
          <a:p>
            <a: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pPr>
            <a:r>
              <a:rPr lang="en-US" sz="1200" b="1" noProof="0">
                <a:latin typeface="Lato" panose="020F0502020204030203"/>
                <a:ea typeface="Lato" panose="020F0502020204030203" pitchFamily="34" charset="0"/>
                <a:cs typeface="Lato" panose="020F0502020204030203" pitchFamily="34" charset="0"/>
              </a:rPr>
              <a:t>50%</a:t>
            </a:r>
          </a:p>
        </p:txBody>
      </p:sp>
      <p:pic>
        <p:nvPicPr>
          <p:cNvPr id="2" name="Picture 1">
            <a:extLst>
              <a:ext uri="{FF2B5EF4-FFF2-40B4-BE49-F238E27FC236}">
                <a16:creationId xmlns:a16="http://schemas.microsoft.com/office/drawing/2014/main" id="{A230E9AC-9F00-872E-0581-FB00D638C6E1}"/>
              </a:ext>
            </a:extLst>
          </p:cNvPr>
          <p:cNvPicPr>
            <a:picLocks noChangeAspect="1"/>
          </p:cNvPicPr>
          <p:nvPr/>
        </p:nvPicPr>
        <p:blipFill>
          <a:blip r:embed="rId3"/>
          <a:stretch>
            <a:fillRect/>
          </a:stretch>
        </p:blipFill>
        <p:spPr>
          <a:xfrm>
            <a:off x="479132" y="3135751"/>
            <a:ext cx="3535900" cy="2804085"/>
          </a:xfrm>
          <a:prstGeom prst="rect">
            <a:avLst/>
          </a:prstGeom>
        </p:spPr>
      </p:pic>
    </p:spTree>
    <p:extLst>
      <p:ext uri="{BB962C8B-B14F-4D97-AF65-F5344CB8AC3E}">
        <p14:creationId xmlns:p14="http://schemas.microsoft.com/office/powerpoint/2010/main" val="3189604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7060DD-0B33-AA50-B5B8-B8E165900EB3}"/>
              </a:ext>
            </a:extLst>
          </p:cNvPr>
          <p:cNvSpPr>
            <a:spLocks noGrp="1"/>
          </p:cNvSpPr>
          <p:nvPr>
            <p:ph type="title"/>
          </p:nvPr>
        </p:nvSpPr>
        <p:spPr/>
        <p:txBody>
          <a:bodyPr/>
          <a:lstStyle/>
          <a:p>
            <a:r>
              <a:rPr lang="en-US" dirty="0"/>
              <a:t>District heating supply</a:t>
            </a:r>
          </a:p>
        </p:txBody>
      </p:sp>
      <p:sp>
        <p:nvSpPr>
          <p:cNvPr id="3" name="Footer Placeholder 2">
            <a:extLst>
              <a:ext uri="{FF2B5EF4-FFF2-40B4-BE49-F238E27FC236}">
                <a16:creationId xmlns:a16="http://schemas.microsoft.com/office/drawing/2014/main" id="{0AE0B9AE-4FB7-7661-0056-3B690CE29708}"/>
              </a:ext>
            </a:extLst>
          </p:cNvPr>
          <p:cNvSpPr>
            <a:spLocks noGrp="1"/>
          </p:cNvSpPr>
          <p:nvPr>
            <p:ph type="ftr" sz="quarter" idx="10"/>
          </p:nvPr>
        </p:nvSpPr>
        <p:spPr/>
        <p:txBody>
          <a:bodyPr/>
          <a:lstStyle/>
          <a:p>
            <a:endParaRPr lang="de-DE"/>
          </a:p>
        </p:txBody>
      </p:sp>
      <p:sp>
        <p:nvSpPr>
          <p:cNvPr id="4" name="Date Placeholder 3">
            <a:extLst>
              <a:ext uri="{FF2B5EF4-FFF2-40B4-BE49-F238E27FC236}">
                <a16:creationId xmlns:a16="http://schemas.microsoft.com/office/drawing/2014/main" id="{E3E394D5-A59B-FC2B-3590-DDF9B976304F}"/>
              </a:ext>
            </a:extLst>
          </p:cNvPr>
          <p:cNvSpPr>
            <a:spLocks noGrp="1"/>
          </p:cNvSpPr>
          <p:nvPr>
            <p:ph type="dt" sz="half" idx="11"/>
          </p:nvPr>
        </p:nvSpPr>
        <p:spPr/>
        <p:txBody>
          <a:bodyPr/>
          <a:lstStyle/>
          <a:p>
            <a:fld id="{E67DEF50-0CA0-4833-8CAC-4E01A31ED8CE}" type="datetime1">
              <a:rPr lang="de-DE" smtClean="0"/>
              <a:t>15.01.2024</a:t>
            </a:fld>
            <a:endParaRPr lang="de-DE"/>
          </a:p>
        </p:txBody>
      </p:sp>
      <p:sp>
        <p:nvSpPr>
          <p:cNvPr id="5" name="Slide Number Placeholder 4">
            <a:extLst>
              <a:ext uri="{FF2B5EF4-FFF2-40B4-BE49-F238E27FC236}">
                <a16:creationId xmlns:a16="http://schemas.microsoft.com/office/drawing/2014/main" id="{33D01747-A965-EEB4-7B0F-EEEC97A731A1}"/>
              </a:ext>
            </a:extLst>
          </p:cNvPr>
          <p:cNvSpPr>
            <a:spLocks noGrp="1"/>
          </p:cNvSpPr>
          <p:nvPr>
            <p:ph type="sldNum" sz="quarter" idx="12"/>
          </p:nvPr>
        </p:nvSpPr>
        <p:spPr/>
        <p:txBody>
          <a:bodyPr/>
          <a:lstStyle/>
          <a:p>
            <a:fld id="{C7CDB754-25BF-9446-8634-13DEF6A1B38D}" type="slidenum">
              <a:rPr lang="de-DE" smtClean="0"/>
              <a:pPr/>
              <a:t>8</a:t>
            </a:fld>
            <a:endParaRPr lang="de-DE"/>
          </a:p>
        </p:txBody>
      </p:sp>
      <p:sp>
        <p:nvSpPr>
          <p:cNvPr id="8" name="Text Placeholder 7">
            <a:extLst>
              <a:ext uri="{FF2B5EF4-FFF2-40B4-BE49-F238E27FC236}">
                <a16:creationId xmlns:a16="http://schemas.microsoft.com/office/drawing/2014/main" id="{41706683-1FFD-62AC-6F7D-E061AD93FAF4}"/>
              </a:ext>
            </a:extLst>
          </p:cNvPr>
          <p:cNvSpPr>
            <a:spLocks noGrp="1"/>
          </p:cNvSpPr>
          <p:nvPr>
            <p:ph type="body" sz="quarter" idx="13"/>
          </p:nvPr>
        </p:nvSpPr>
        <p:spPr>
          <a:xfrm>
            <a:off x="457200" y="1360314"/>
            <a:ext cx="7258050" cy="4648374"/>
          </a:xfrm>
        </p:spPr>
        <p:txBody>
          <a:bodyPr/>
          <a:lstStyle/>
          <a:p>
            <a:r>
              <a:rPr lang="en-US" dirty="0"/>
              <a:t>Supply for district heating is only a smaller share of the energy carriers (except for solids).</a:t>
            </a:r>
          </a:p>
          <a:p>
            <a:r>
              <a:rPr lang="en-US" dirty="0"/>
              <a:t>Except for electricity, the supply for district heating decreases from 2040 to 2050.</a:t>
            </a:r>
          </a:p>
          <a:p>
            <a:r>
              <a:rPr lang="en-US" dirty="0"/>
              <a:t>Methane has the highest share in 2040 while in 2050 biomass will have more or be equal </a:t>
            </a:r>
            <a:r>
              <a:rPr lang="en-US"/>
              <a:t>to Methane. </a:t>
            </a:r>
          </a:p>
          <a:p>
            <a:r>
              <a:rPr lang="en-US"/>
              <a:t>   </a:t>
            </a:r>
            <a:endParaRPr lang="en-US" dirty="0"/>
          </a:p>
        </p:txBody>
      </p:sp>
      <p:pic>
        <p:nvPicPr>
          <p:cNvPr id="9" name="Picture 8">
            <a:extLst>
              <a:ext uri="{FF2B5EF4-FFF2-40B4-BE49-F238E27FC236}">
                <a16:creationId xmlns:a16="http://schemas.microsoft.com/office/drawing/2014/main" id="{F3F06348-9E8D-F0C2-CC59-1BA7C6735DFA}"/>
              </a:ext>
            </a:extLst>
          </p:cNvPr>
          <p:cNvPicPr>
            <a:picLocks noChangeAspect="1"/>
          </p:cNvPicPr>
          <p:nvPr/>
        </p:nvPicPr>
        <p:blipFill>
          <a:blip r:embed="rId2"/>
          <a:stretch>
            <a:fillRect/>
          </a:stretch>
        </p:blipFill>
        <p:spPr>
          <a:xfrm>
            <a:off x="8163690" y="1425402"/>
            <a:ext cx="3475860" cy="4583286"/>
          </a:xfrm>
          <a:prstGeom prst="rect">
            <a:avLst/>
          </a:prstGeom>
        </p:spPr>
      </p:pic>
    </p:spTree>
    <p:extLst>
      <p:ext uri="{BB962C8B-B14F-4D97-AF65-F5344CB8AC3E}">
        <p14:creationId xmlns:p14="http://schemas.microsoft.com/office/powerpoint/2010/main" val="263425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34C1983-1916-0EC8-594C-7B62DEECDEAD}"/>
              </a:ext>
            </a:extLst>
          </p:cNvPr>
          <p:cNvSpPr>
            <a:spLocks noGrp="1"/>
          </p:cNvSpPr>
          <p:nvPr>
            <p:ph type="body" sz="quarter" idx="10"/>
          </p:nvPr>
        </p:nvSpPr>
        <p:spPr/>
        <p:txBody>
          <a:bodyPr/>
          <a:lstStyle/>
          <a:p>
            <a:endParaRPr lang="en-US"/>
          </a:p>
        </p:txBody>
      </p:sp>
      <p:sp>
        <p:nvSpPr>
          <p:cNvPr id="3" name="Text Placeholder 2">
            <a:extLst>
              <a:ext uri="{FF2B5EF4-FFF2-40B4-BE49-F238E27FC236}">
                <a16:creationId xmlns:a16="http://schemas.microsoft.com/office/drawing/2014/main" id="{C079F807-476A-C9B9-9AA6-D6E49C31E309}"/>
              </a:ext>
            </a:extLst>
          </p:cNvPr>
          <p:cNvSpPr>
            <a:spLocks noGrp="1"/>
          </p:cNvSpPr>
          <p:nvPr>
            <p:ph type="body" sz="quarter" idx="16"/>
          </p:nvPr>
        </p:nvSpPr>
        <p:spPr/>
        <p:txBody>
          <a:bodyPr/>
          <a:lstStyle/>
          <a:p>
            <a:endParaRPr lang="en-US"/>
          </a:p>
        </p:txBody>
      </p:sp>
      <p:sp>
        <p:nvSpPr>
          <p:cNvPr id="4" name="Text Placeholder 3">
            <a:extLst>
              <a:ext uri="{FF2B5EF4-FFF2-40B4-BE49-F238E27FC236}">
                <a16:creationId xmlns:a16="http://schemas.microsoft.com/office/drawing/2014/main" id="{11D25CD6-713B-01C3-5369-CDA95A17C42C}"/>
              </a:ext>
            </a:extLst>
          </p:cNvPr>
          <p:cNvSpPr>
            <a:spLocks noGrp="1"/>
          </p:cNvSpPr>
          <p:nvPr>
            <p:ph type="body" sz="quarter" idx="17"/>
          </p:nvPr>
        </p:nvSpPr>
        <p:spPr/>
        <p:txBody>
          <a:bodyPr/>
          <a:lstStyle/>
          <a:p>
            <a:endParaRPr lang="en-US"/>
          </a:p>
        </p:txBody>
      </p:sp>
    </p:spTree>
    <p:extLst>
      <p:ext uri="{BB962C8B-B14F-4D97-AF65-F5344CB8AC3E}">
        <p14:creationId xmlns:p14="http://schemas.microsoft.com/office/powerpoint/2010/main" val="3446818994"/>
      </p:ext>
    </p:extLst>
  </p:cSld>
  <p:clrMapOvr>
    <a:masterClrMapping/>
  </p:clrMapOvr>
</p:sld>
</file>

<file path=ppt/theme/theme1.xml><?xml version="1.0" encoding="utf-8"?>
<a:theme xmlns:a="http://schemas.openxmlformats.org/drawingml/2006/main" name="01_Cover_01">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fontScale="77500" lnSpcReduction="20000"/>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kumimoji="0" sz="3600" b="1" i="0" u="none" strike="noStrike" kern="1200" cap="none" spc="0" normalizeH="0" baseline="0" noProof="0" dirty="0" smtClean="0">
            <a:ln>
              <a:noFill/>
            </a:ln>
            <a:solidFill>
              <a:schemeClr val="tx1"/>
            </a:solidFill>
            <a:effectLst/>
            <a:uLnTx/>
            <a:uFillTx/>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85AB7F9D-E178-D640-952C-156B5031342F}"/>
    </a:ext>
  </a:extLst>
</a:theme>
</file>

<file path=ppt/theme/theme2.xml><?xml version="1.0" encoding="utf-8"?>
<a:theme xmlns:a="http://schemas.openxmlformats.org/drawingml/2006/main" name="01_Cover_02">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fontScale="77500" lnSpcReduction="20000"/>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kumimoji="0" sz="3600" b="1" i="0" u="none" strike="noStrike" kern="1200" cap="none" spc="0" normalizeH="0" baseline="0" noProof="0" dirty="0" smtClean="0">
            <a:ln>
              <a:noFill/>
            </a:ln>
            <a:solidFill>
              <a:schemeClr val="tx1"/>
            </a:solidFill>
            <a:effectLst/>
            <a:uLnTx/>
            <a:uFillTx/>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85AB7F9D-E178-D640-952C-156B5031342F}"/>
    </a:ext>
  </a:extLst>
</a:theme>
</file>

<file path=ppt/theme/theme3.xml><?xml version="1.0" encoding="utf-8"?>
<a:theme xmlns:a="http://schemas.openxmlformats.org/drawingml/2006/main" name="02_Content_01">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wrap="square" lIns="91440" tIns="45720" rIns="91440" bIns="45720" rtlCol="0">
        <a:normAutofit/>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sz="3600" b="1" noProof="0" dirty="0" err="1" smtClean="0">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F7B1E5AE-256E-864A-906D-294B7C2E5CC9}"/>
    </a:ext>
  </a:extLst>
</a:theme>
</file>

<file path=ppt/theme/theme4.xml><?xml version="1.0" encoding="utf-8"?>
<a:theme xmlns:a="http://schemas.openxmlformats.org/drawingml/2006/main" name="02_Content_02">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fontScale="77500" lnSpcReduction="20000"/>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kumimoji="0" sz="3600" b="1" i="0" u="none" strike="noStrike" kern="1200" cap="none" spc="0" normalizeH="0" baseline="0" noProof="0" dirty="0" smtClean="0">
            <a:ln>
              <a:noFill/>
            </a:ln>
            <a:solidFill>
              <a:schemeClr val="tx1"/>
            </a:solidFill>
            <a:effectLst/>
            <a:uLnTx/>
            <a:uFillTx/>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8BC748DF-4B39-5442-A854-413020FA2556}"/>
    </a:ext>
  </a:extLst>
</a:theme>
</file>

<file path=ppt/theme/theme5.xml><?xml version="1.0" encoding="utf-8"?>
<a:theme xmlns:a="http://schemas.openxmlformats.org/drawingml/2006/main" name="03_Breaker-Slide_01">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fontScale="77500" lnSpcReduction="20000"/>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kumimoji="0" sz="3600" b="1" i="0" u="none" strike="noStrike" kern="1200" cap="none" spc="0" normalizeH="0" baseline="0" noProof="0" dirty="0" smtClean="0">
            <a:ln>
              <a:noFill/>
            </a:ln>
            <a:solidFill>
              <a:schemeClr val="tx1"/>
            </a:solidFill>
            <a:effectLst/>
            <a:uLnTx/>
            <a:uFillTx/>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268CD311-D129-AA45-8D55-1783717F9BC9}"/>
    </a:ext>
  </a:extLst>
</a:theme>
</file>

<file path=ppt/theme/theme6.xml><?xml version="1.0" encoding="utf-8"?>
<a:theme xmlns:a="http://schemas.openxmlformats.org/drawingml/2006/main" name="Thank you slide_02">
  <a:themeElements>
    <a:clrScheme name="ENTSOE PPT colours">
      <a:dk1>
        <a:srgbClr val="1D458D"/>
      </a:dk1>
      <a:lt1>
        <a:srgbClr val="FFFFFF"/>
      </a:lt1>
      <a:dk2>
        <a:srgbClr val="1D458D"/>
      </a:dk2>
      <a:lt2>
        <a:srgbClr val="FFFFFF"/>
      </a:lt2>
      <a:accent1>
        <a:srgbClr val="1D458D"/>
      </a:accent1>
      <a:accent2>
        <a:srgbClr val="DEEBF7"/>
      </a:accent2>
      <a:accent3>
        <a:srgbClr val="92D050"/>
      </a:accent3>
      <a:accent4>
        <a:srgbClr val="188B9A"/>
      </a:accent4>
      <a:accent5>
        <a:srgbClr val="54528A"/>
      </a:accent5>
      <a:accent6>
        <a:srgbClr val="707D84"/>
      </a:accent6>
      <a:hlink>
        <a:srgbClr val="92D050"/>
      </a:hlink>
      <a:folHlink>
        <a:srgbClr val="DEEBF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fontScale="77500" lnSpcReduction="20000"/>
      </a:bodyPr>
      <a:lstStyle>
        <a:defPPr marL="0" marR="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kumimoji="0" sz="3600" b="1" i="0" u="none" strike="noStrike" kern="1200" cap="none" spc="0" normalizeH="0" baseline="0" noProof="0" dirty="0" smtClean="0">
            <a:ln>
              <a:noFill/>
            </a:ln>
            <a:solidFill>
              <a:schemeClr val="tx1"/>
            </a:solidFill>
            <a:effectLst/>
            <a:uLnTx/>
            <a:uFillTx/>
            <a:latin typeface="Lato" panose="020F0502020204030203"/>
            <a:ea typeface="Lato" panose="020F0502020204030203" pitchFamily="34" charset="0"/>
            <a:cs typeface="Lato" panose="020F0502020204030203" pitchFamily="34" charset="0"/>
          </a:defRPr>
        </a:defPPr>
      </a:lstStyle>
    </a:txDef>
  </a:objectDefaults>
  <a:extraClrSchemeLst/>
  <a:extLst>
    <a:ext uri="{05A4C25C-085E-4340-85A3-A5531E510DB2}">
      <thm15:themeFamily xmlns:thm15="http://schemas.microsoft.com/office/thememl/2012/main" name="l_entsog_entsoe_TYNDP_2020_joint_scenario_report_ppt_template_05" id="{C25A2B3A-79F2-324B-BFF9-A9B67C6CC046}" vid="{AB892937-BB05-AB48-8FE2-ED7EFCA59830}"/>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file>

<file path=customXml/item2.xml><?xml version="1.0" encoding="utf-8"?>
<p:properties xmlns:p="http://schemas.microsoft.com/office/2006/metadata/properties" xmlns:xsi="http://www.w3.org/2001/XMLSchema-instance" xmlns:pc="http://schemas.microsoft.com/office/infopath/2007/PartnerControls">
  <documentManagement>
    <TaxCatchAll xmlns="e3fb2008-9808-4f29-aa32-2f66631018ed">
      <Value>3</Value>
      <Value>2</Value>
      <Value>1</Value>
    </TaxCatchAll>
    <MYENTSOE_SiteType xmlns="9b216c6c-829b-4bd6-a7b8-61d756915eca">MYENTSOE</MYENTSOE_SiteType>
    <o7c6620afba5434aaae6ef9be3dfdbd2 xmlns="9b216c6c-829b-4bd6-a7b8-61d756915eca">
      <Terms xmlns="http://schemas.microsoft.com/office/infopath/2007/PartnerControls">
        <TermInfo xmlns="http://schemas.microsoft.com/office/infopath/2007/PartnerControls">
          <TermName xmlns="http://schemas.microsoft.com/office/infopath/2007/PartnerControls">Extranet</TermName>
          <TermId xmlns="http://schemas.microsoft.com/office/infopath/2007/PartnerControls">922fc1ba-0c8d-4fbf-b30d-83722d0f30f2</TermId>
        </TermInfo>
      </Terms>
    </o7c6620afba5434aaae6ef9be3dfdbd2>
    <h9003f7b9f494612977846e0050fed71 xmlns="9b216c6c-829b-4bd6-a7b8-61d756915eca">
      <Terms xmlns="http://schemas.microsoft.com/office/infopath/2007/PartnerControls">
        <TermInfo xmlns="http://schemas.microsoft.com/office/infopath/2007/PartnerControls">
          <TermName xmlns="http://schemas.microsoft.com/office/infopath/2007/PartnerControls">SDC</TermName>
          <TermId xmlns="http://schemas.microsoft.com/office/infopath/2007/PartnerControls">414c202c-9255-45c1-8290-a69e6acf8153</TermId>
        </TermInfo>
      </Terms>
    </h9003f7b9f494612977846e0050fed71>
    <pbc0f0de950a4a35a97ec71d1ea28ac6 xmlns="9b216c6c-829b-4bd6-a7b8-61d756915eca">
      <Terms xmlns="http://schemas.microsoft.com/office/infopath/2007/PartnerControls"/>
    </pbc0f0de950a4a35a97ec71d1ea28ac6>
    <cd67ed8a84074a6585f4dff49f8697b2 xmlns="9b216c6c-829b-4bd6-a7b8-61d756915eca">
      <Terms xmlns="http://schemas.microsoft.com/office/infopath/2007/PartnerControls"/>
    </cd67ed8a84074a6585f4dff49f8697b2>
    <ka6aaa3f9c694727892a9d4c842b0cb7 xmlns="9b216c6c-829b-4bd6-a7b8-61d756915eca">
      <Terms xmlns="http://schemas.microsoft.com/office/infopath/2007/PartnerControls"/>
    </ka6aaa3f9c694727892a9d4c842b0cb7>
    <ff9ab3467cf04ce9aa1cff0f5f816655 xmlns="9b216c6c-829b-4bd6-a7b8-61d756915eca">
      <Terms xmlns="http://schemas.microsoft.com/office/infopath/2007/PartnerControls">
        <TermInfo xmlns="http://schemas.microsoft.com/office/infopath/2007/PartnerControls">
          <TermName xmlns="http://schemas.microsoft.com/office/infopath/2007/PartnerControls">Shared</TermName>
          <TermId xmlns="http://schemas.microsoft.com/office/infopath/2007/PartnerControls">04da8cfa-2b68-4725-9db5-e7b66ab623e6</TermId>
        </TermInfo>
      </Terms>
    </ff9ab3467cf04ce9aa1cff0f5f816655>
    <h00809838d2c4acabc9e4b8e74fa1ba3 xmlns="9b216c6c-829b-4bd6-a7b8-61d756915eca">
      <Terms xmlns="http://schemas.microsoft.com/office/infopath/2007/PartnerControls"/>
    </h00809838d2c4acabc9e4b8e74fa1ba3>
    <f25aee4750b24120b97bdbb6766dd771 xmlns="9b216c6c-829b-4bd6-a7b8-61d756915eca">
      <Terms xmlns="http://schemas.microsoft.com/office/infopath/2007/PartnerControls"/>
    </f25aee4750b24120b97bdbb6766dd771>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A5B6B50967DEB4BA6EFC3DC4B3E4C2D" ma:contentTypeVersion="25" ma:contentTypeDescription="Create a new document." ma:contentTypeScope="" ma:versionID="f1f9003c72b0ce3e143193d073f3d1a7">
  <xsd:schema xmlns:xsd="http://www.w3.org/2001/XMLSchema" xmlns:xs="http://www.w3.org/2001/XMLSchema" xmlns:p="http://schemas.microsoft.com/office/2006/metadata/properties" xmlns:ns2="9b216c6c-829b-4bd6-a7b8-61d756915eca" xmlns:ns3="e3fb2008-9808-4f29-aa32-2f66631018ed" targetNamespace="http://schemas.microsoft.com/office/2006/metadata/properties" ma:root="true" ma:fieldsID="c4b0a95e95378f5f31da9657be19360d" ns2:_="" ns3:_="">
    <xsd:import namespace="9b216c6c-829b-4bd6-a7b8-61d756915eca"/>
    <xsd:import namespace="e3fb2008-9808-4f29-aa32-2f66631018e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YENTSOE_SiteType" minOccurs="0"/>
                <xsd:element ref="ns2:o7c6620afba5434aaae6ef9be3dfdbd2" minOccurs="0"/>
                <xsd:element ref="ns3:TaxCatchAll" minOccurs="0"/>
                <xsd:element ref="ns2:h9003f7b9f494612977846e0050fed71" minOccurs="0"/>
                <xsd:element ref="ns2:pbc0f0de950a4a35a97ec71d1ea28ac6" minOccurs="0"/>
                <xsd:element ref="ns2:f25aee4750b24120b97bdbb6766dd771" minOccurs="0"/>
                <xsd:element ref="ns2:ka6aaa3f9c694727892a9d4c842b0cb7" minOccurs="0"/>
                <xsd:element ref="ns2:h00809838d2c4acabc9e4b8e74fa1ba3" minOccurs="0"/>
                <xsd:element ref="ns2:ff9ab3467cf04ce9aa1cff0f5f816655" minOccurs="0"/>
                <xsd:element ref="ns2:cd67ed8a84074a6585f4dff49f8697b2"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216c6c-829b-4bd6-a7b8-61d756915ec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YENTSOE_SiteType" ma:index="12" nillable="true" ma:displayName="Site Type" ma:default="MYENTSOE" ma:internalName="MYENTSOE_SiteType">
      <xsd:simpleType>
        <xsd:restriction base="dms:Text"/>
      </xsd:simpleType>
    </xsd:element>
    <xsd:element name="o7c6620afba5434aaae6ef9be3dfdbd2" ma:index="14" nillable="true" ma:taxonomy="true" ma:internalName="o7c6620afba5434aaae6ef9be3dfdbd2" ma:taxonomyFieldName="MYENTSOE_PublicType" ma:displayName="Public Type" ma:default="-1;#Extranet|922fc1ba-0c8d-4fbf-b30d-83722d0f30f2" ma:fieldId="{87c6620a-fba5-434a-aae6-ef9be3dfdbd2}" ma:sspId="0cf2b176-d4dc-4d18-8c95-51f9f2dafcd3" ma:termSetId="a0d7c562-4a8e-458a-9f8a-6a29e3d3b260" ma:anchorId="00000000-0000-0000-0000-000000000000" ma:open="false" ma:isKeyword="false">
      <xsd:complexType>
        <xsd:sequence>
          <xsd:element ref="pc:Terms" minOccurs="0" maxOccurs="1"/>
        </xsd:sequence>
      </xsd:complexType>
    </xsd:element>
    <xsd:element name="h9003f7b9f494612977846e0050fed71" ma:index="17" nillable="true" ma:taxonomy="true" ma:internalName="h9003f7b9f494612977846e0050fed71" ma:taxonomyFieldName="MYENTSOE_Section" ma:displayName="Section" ma:default="-1;#SDC|414c202c-9255-45c1-8290-a69e6acf8153" ma:fieldId="{19003f7b-9f49-4612-9778-46e0050fed71}" ma:sspId="0cf2b176-d4dc-4d18-8c95-51f9f2dafcd3" ma:termSetId="ca6f290f-ffad-40e7-8c84-e8889b665443" ma:anchorId="00000000-0000-0000-0000-000000000000" ma:open="false" ma:isKeyword="false">
      <xsd:complexType>
        <xsd:sequence>
          <xsd:element ref="pc:Terms" minOccurs="0" maxOccurs="1"/>
        </xsd:sequence>
      </xsd:complexType>
    </xsd:element>
    <xsd:element name="pbc0f0de950a4a35a97ec71d1ea28ac6" ma:index="19" nillable="true" ma:taxonomy="true" ma:internalName="pbc0f0de950a4a35a97ec71d1ea28ac6" ma:taxonomyFieldName="MYENTSOE_Classification1" ma:displayName="Classification 1" ma:fieldId="{9bc0f0de-950a-4a35-a97e-c71d1ea28ac6}" ma:sspId="0cf2b176-d4dc-4d18-8c95-51f9f2dafcd3" ma:termSetId="dedbf0d3-7411-4d77-a10b-23d4d399690e" ma:anchorId="00000000-0000-0000-0000-000000000000" ma:open="false" ma:isKeyword="false">
      <xsd:complexType>
        <xsd:sequence>
          <xsd:element ref="pc:Terms" minOccurs="0" maxOccurs="1"/>
        </xsd:sequence>
      </xsd:complexType>
    </xsd:element>
    <xsd:element name="f25aee4750b24120b97bdbb6766dd771" ma:index="21" nillable="true" ma:taxonomy="true" ma:internalName="f25aee4750b24120b97bdbb6766dd771" ma:taxonomyFieldName="MYENTSOE_Classification2" ma:displayName="Classification 2" ma:fieldId="{f25aee47-50b2-4120-b97b-dbb6766dd771}" ma:sspId="0cf2b176-d4dc-4d18-8c95-51f9f2dafcd3" ma:termSetId="dedbf0d3-7411-4d77-a10b-23d4d399690e" ma:anchorId="00000000-0000-0000-0000-000000000000" ma:open="false" ma:isKeyword="false">
      <xsd:complexType>
        <xsd:sequence>
          <xsd:element ref="pc:Terms" minOccurs="0" maxOccurs="1"/>
        </xsd:sequence>
      </xsd:complexType>
    </xsd:element>
    <xsd:element name="ka6aaa3f9c694727892a9d4c842b0cb7" ma:index="23" nillable="true" ma:taxonomy="true" ma:internalName="ka6aaa3f9c694727892a9d4c842b0cb7" ma:taxonomyFieldName="MYENTSOE_Classification3" ma:displayName="Classification 3" ma:fieldId="{4a6aaa3f-9c69-4727-892a-9d4c842b0cb7}" ma:sspId="0cf2b176-d4dc-4d18-8c95-51f9f2dafcd3" ma:termSetId="dedbf0d3-7411-4d77-a10b-23d4d399690e" ma:anchorId="00000000-0000-0000-0000-000000000000" ma:open="false" ma:isKeyword="false">
      <xsd:complexType>
        <xsd:sequence>
          <xsd:element ref="pc:Terms" minOccurs="0" maxOccurs="1"/>
        </xsd:sequence>
      </xsd:complexType>
    </xsd:element>
    <xsd:element name="h00809838d2c4acabc9e4b8e74fa1ba3" ma:index="25" nillable="true" ma:taxonomy="true" ma:internalName="h00809838d2c4acabc9e4b8e74fa1ba3" ma:taxonomyFieldName="MYENTSOE_Classification4" ma:displayName="Classification 4" ma:fieldId="{10080983-8d2c-4aca-bc9e-4b8e74fa1ba3}" ma:sspId="0cf2b176-d4dc-4d18-8c95-51f9f2dafcd3" ma:termSetId="dedbf0d3-7411-4d77-a10b-23d4d399690e" ma:anchorId="00000000-0000-0000-0000-000000000000" ma:open="false" ma:isKeyword="false">
      <xsd:complexType>
        <xsd:sequence>
          <xsd:element ref="pc:Terms" minOccurs="0" maxOccurs="1"/>
        </xsd:sequence>
      </xsd:complexType>
    </xsd:element>
    <xsd:element name="ff9ab3467cf04ce9aa1cff0f5f816655" ma:index="27" nillable="true" ma:taxonomy="true" ma:internalName="ff9ab3467cf04ce9aa1cff0f5f816655" ma:taxonomyFieldName="MYENTSOE_SharingType" ma:displayName="Sharing Type" ma:default="-1;#Shared|04da8cfa-2b68-4725-9db5-e7b66ab623e6" ma:fieldId="{ff9ab346-7cf0-4ce9-aa1c-ff0f5f816655}" ma:sspId="0cf2b176-d4dc-4d18-8c95-51f9f2dafcd3" ma:termSetId="09b229b3-e0b6-423a-b819-7f93001a6e2a" ma:anchorId="00000000-0000-0000-0000-000000000000" ma:open="false" ma:isKeyword="false">
      <xsd:complexType>
        <xsd:sequence>
          <xsd:element ref="pc:Terms" minOccurs="0" maxOccurs="1"/>
        </xsd:sequence>
      </xsd:complexType>
    </xsd:element>
    <xsd:element name="cd67ed8a84074a6585f4dff49f8697b2" ma:index="29" nillable="true" ma:taxonomy="true" ma:internalName="cd67ed8a84074a6585f4dff49f8697b2" ma:taxonomyFieldName="Confidentiality" ma:displayName="Confidentiality" ma:fieldId="{cd67ed8a-8407-4a65-85f4-dff49f8697b2}" ma:sspId="0cf2b176-d4dc-4d18-8c95-51f9f2dafcd3" ma:termSetId="1aeb3a4d-5a56-4fc5-b0c8-230b3cd7bda4"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3fb2008-9808-4f29-aa32-2f66631018e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17b3c731-962d-4f9a-8853-46a084690825}" ma:internalName="TaxCatchAll" ma:showField="CatchAllData" ma:web="e3fb2008-9808-4f29-aa32-2f66631018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22833C-7A56-47E3-9509-28A6E5CA5AAC}"/>
</file>

<file path=customXml/itemProps2.xml><?xml version="1.0" encoding="utf-8"?>
<ds:datastoreItem xmlns:ds="http://schemas.openxmlformats.org/officeDocument/2006/customXml" ds:itemID="{7EA978DE-E5A5-4875-8D1C-75D7C95C761E}">
  <ds:schemaRefs>
    <ds:schemaRef ds:uri="http://schemas.openxmlformats.org/package/2006/metadata/core-properties"/>
    <ds:schemaRef ds:uri="febcdd9f-8e8a-4082-9087-afb1140160c2"/>
    <ds:schemaRef ds:uri="http://purl.org/dc/elements/1.1/"/>
    <ds:schemaRef ds:uri="http://purl.org/dc/dcmitype/"/>
    <ds:schemaRef ds:uri="http://schemas.microsoft.com/office/2006/documentManagement/types"/>
    <ds:schemaRef ds:uri="http://www.w3.org/XML/1998/namespace"/>
    <ds:schemaRef ds:uri="http://purl.org/dc/terms/"/>
    <ds:schemaRef ds:uri="http://schemas.microsoft.com/office/infopath/2007/PartnerControls"/>
    <ds:schemaRef ds:uri="747bd86c-ce71-45ea-b8eb-b2faa30a321f"/>
    <ds:schemaRef ds:uri="http://schemas.microsoft.com/office/2006/metadata/properties"/>
  </ds:schemaRefs>
</ds:datastoreItem>
</file>

<file path=customXml/itemProps3.xml><?xml version="1.0" encoding="utf-8"?>
<ds:datastoreItem xmlns:ds="http://schemas.openxmlformats.org/officeDocument/2006/customXml" ds:itemID="{B15A3C7F-23F1-4A2B-A14F-3AB5C0F7C4C9}"/>
</file>

<file path=docProps/app.xml><?xml version="1.0" encoding="utf-8"?>
<Properties xmlns="http://schemas.openxmlformats.org/officeDocument/2006/extended-properties" xmlns:vt="http://schemas.openxmlformats.org/officeDocument/2006/docPropsVTypes">
  <Template>Cover_Office Theme</Template>
  <TotalTime>0</TotalTime>
  <Words>641</Words>
  <Application>Microsoft Office PowerPoint</Application>
  <PresentationFormat>Widescreen</PresentationFormat>
  <Paragraphs>66</Paragraphs>
  <Slides>9</Slides>
  <Notes>0</Notes>
  <HiddenSlides>0</HiddenSlides>
  <MMClips>0</MMClips>
  <ScaleCrop>false</ScaleCrop>
  <HeadingPairs>
    <vt:vector size="4" baseType="variant">
      <vt:variant>
        <vt:lpstr>Theme</vt:lpstr>
      </vt:variant>
      <vt:variant>
        <vt:i4>6</vt:i4>
      </vt:variant>
      <vt:variant>
        <vt:lpstr>Slide Titles</vt:lpstr>
      </vt:variant>
      <vt:variant>
        <vt:i4>9</vt:i4>
      </vt:variant>
    </vt:vector>
  </HeadingPairs>
  <TitlesOfParts>
    <vt:vector size="15" baseType="lpstr">
      <vt:lpstr>01_Cover_01</vt:lpstr>
      <vt:lpstr>01_Cover_02</vt:lpstr>
      <vt:lpstr>02_Content_01</vt:lpstr>
      <vt:lpstr>02_Content_02</vt:lpstr>
      <vt:lpstr>03_Breaker-Slide_01</vt:lpstr>
      <vt:lpstr>Thank you slide_02</vt:lpstr>
      <vt:lpstr>PowerPoint Presentation</vt:lpstr>
      <vt:lpstr>Agenda – supply tool adjustments</vt:lpstr>
      <vt:lpstr>District heating supply – used data</vt:lpstr>
      <vt:lpstr>District heating supply methodology</vt:lpstr>
      <vt:lpstr>Stakeholder comment</vt:lpstr>
      <vt:lpstr>Effect of changes</vt:lpstr>
      <vt:lpstr>Proposed adjustments</vt:lpstr>
      <vt:lpstr>District heating supply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Markus Oswald</dc:creator>
  <cp:lastModifiedBy>Mads Boesen</cp:lastModifiedBy>
  <cp:revision>4</cp:revision>
  <cp:lastPrinted>2022-10-12T09:39:10Z</cp:lastPrinted>
  <dcterms:created xsi:type="dcterms:W3CDTF">2020-07-01T11:51:25Z</dcterms:created>
  <dcterms:modified xsi:type="dcterms:W3CDTF">2024-01-15T10:54:14Z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0x0101007A5B6B50967DEB4BA6EFC3DC4B3E4C2D</vt:lpwstr>
  </property>
  <property fmtid="{D5CDD505-2E9C-101B-9397-08002B2CF9AE}" pid="3" name="MediaServiceImageTags">
    <vt:lpwstr/>
  </property>
  <property fmtid="{D5CDD505-2E9C-101B-9397-08002B2CF9AE}" pid="4" name="MYENTSOE_Classification2">
    <vt:lpwstr/>
  </property>
  <property fmtid="{D5CDD505-2E9C-101B-9397-08002B2CF9AE}" pid="5" name="Confidentiality">
    <vt:lpwstr/>
  </property>
  <property fmtid="{D5CDD505-2E9C-101B-9397-08002B2CF9AE}" pid="6" name="MYENTSOE_Classification3">
    <vt:lpwstr/>
  </property>
  <property fmtid="{D5CDD505-2E9C-101B-9397-08002B2CF9AE}" pid="7" name="MYENTSOE_PublicType">
    <vt:lpwstr>1;#Extranet|922fc1ba-0c8d-4fbf-b30d-83722d0f30f2</vt:lpwstr>
  </property>
  <property fmtid="{D5CDD505-2E9C-101B-9397-08002B2CF9AE}" pid="8" name="MYENTSOE_SharingType">
    <vt:lpwstr>3;#Shared|04da8cfa-2b68-4725-9db5-e7b66ab623e6</vt:lpwstr>
  </property>
  <property fmtid="{D5CDD505-2E9C-101B-9397-08002B2CF9AE}" pid="9" name="MYENTSOE_Classification1">
    <vt:lpwstr/>
  </property>
  <property fmtid="{D5CDD505-2E9C-101B-9397-08002B2CF9AE}" pid="10" name="MYENTSOE_Section">
    <vt:lpwstr>2;#SDC|414c202c-9255-45c1-8290-a69e6acf8153</vt:lpwstr>
  </property>
  <property fmtid="{D5CDD505-2E9C-101B-9397-08002B2CF9AE}" pid="11" name="MYENTSOE_Classification4">
    <vt:lpwstr/>
  </property>
</Properties>
</file>